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66" r:id="rId7"/>
    <p:sldId id="275" r:id="rId8"/>
    <p:sldId id="259" r:id="rId9"/>
    <p:sldId id="273" r:id="rId10"/>
    <p:sldId id="268" r:id="rId11"/>
    <p:sldId id="269" r:id="rId12"/>
    <p:sldId id="276" r:id="rId13"/>
    <p:sldId id="278" r:id="rId14"/>
    <p:sldId id="279" r:id="rId15"/>
    <p:sldId id="270" r:id="rId16"/>
    <p:sldId id="263" r:id="rId17"/>
    <p:sldId id="271" r:id="rId18"/>
    <p:sldId id="274" r:id="rId19"/>
    <p:sldId id="272" r:id="rId20"/>
    <p:sldId id="280" r:id="rId21"/>
    <p:sldId id="277" r:id="rId2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FFB3AF"/>
    <a:srgbClr val="F89D80"/>
    <a:srgbClr val="EFA379"/>
    <a:srgbClr val="F96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9700-86A5-4C57-BB24-1902D17E6A91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81D1-6755-48B2-AF90-8571A1D6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6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81D1-6755-48B2-AF90-8571A1D653B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76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81D1-6755-48B2-AF90-8571A1D653B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03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81D1-6755-48B2-AF90-8571A1D653B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37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06D0-977A-4AB8-9AF7-C0156E0CDBEF}" type="datetimeFigureOut">
              <a:rPr lang="ko-KR" altLang="en-US" smtClean="0"/>
              <a:pPr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7oMGYp_JpQ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hZdVTCd4rt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708920"/>
            <a:ext cx="7206097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602091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632205" y="1268760"/>
            <a:ext cx="3511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youtu.be/N7oMGYp_JpQ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68078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50465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3759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00474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504657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2909"/>
            <a:ext cx="857781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3759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901439" cy="2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650974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60848"/>
            <a:ext cx="7128792" cy="41044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19127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52120" y="1124744"/>
            <a:ext cx="337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youtu.be/hZdVTCd4rtQ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202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602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102456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102456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693819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52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5" y="260648"/>
            <a:ext cx="9047248" cy="626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218120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</Words>
  <Application>Microsoft Office PowerPoint</Application>
  <PresentationFormat>화면 슬라이드 쇼(4:3)</PresentationFormat>
  <Paragraphs>5</Paragraphs>
  <Slides>21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잘</dc:creator>
  <cp:lastModifiedBy>OWNER</cp:lastModifiedBy>
  <cp:revision>67</cp:revision>
  <dcterms:created xsi:type="dcterms:W3CDTF">2018-11-27T14:44:10Z</dcterms:created>
  <dcterms:modified xsi:type="dcterms:W3CDTF">2020-05-02T10:42:59Z</dcterms:modified>
</cp:coreProperties>
</file>