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1" r:id="rId4"/>
    <p:sldId id="273" r:id="rId5"/>
    <p:sldId id="274" r:id="rId6"/>
    <p:sldId id="276" r:id="rId7"/>
    <p:sldId id="275" r:id="rId8"/>
    <p:sldId id="284" r:id="rId9"/>
    <p:sldId id="285" r:id="rId10"/>
    <p:sldId id="277" r:id="rId11"/>
    <p:sldId id="278" r:id="rId12"/>
    <p:sldId id="279" r:id="rId13"/>
    <p:sldId id="282" r:id="rId14"/>
    <p:sldId id="280" r:id="rId15"/>
    <p:sldId id="281" r:id="rId16"/>
    <p:sldId id="286" r:id="rId17"/>
    <p:sldId id="287" r:id="rId18"/>
    <p:sldId id="290" r:id="rId19"/>
    <p:sldId id="288" r:id="rId20"/>
    <p:sldId id="289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47E"/>
    <a:srgbClr val="EE2F27"/>
    <a:srgbClr val="FCA0A1"/>
    <a:srgbClr val="FFF1EE"/>
    <a:srgbClr val="C6E1FE"/>
    <a:srgbClr val="FFFFFF"/>
    <a:srgbClr val="76BAFE"/>
    <a:srgbClr val="4073E4"/>
    <a:srgbClr val="58AAFE"/>
    <a:srgbClr val="4C7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391" autoAdjust="0"/>
  </p:normalViewPr>
  <p:slideViewPr>
    <p:cSldViewPr snapToGrid="0" showGuides="1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BCCBDFD3-BA23-4185-9F08-1661A84E8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603DC24B-EE8E-4A11-A5FD-8ECCCE4A9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25C-7964-42B5-8352-E545E71E6227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3121B187-A00F-4E6B-B5A8-815E301E66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5A53D89-D328-470E-ABE9-D211886AE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0B8D-40E9-4BA5-AC33-3979C4A95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38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8C1-A3A4-490D-A9EC-D6352965747F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C3B6-A76E-48DC-A2F2-9C95028C81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9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bg>
      <p:bgPr>
        <a:solidFill>
          <a:srgbClr val="09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EF1A7798-7FC8-4766-AF8D-A2AE2C43E9C1}"/>
              </a:ext>
            </a:extLst>
          </p:cNvPr>
          <p:cNvSpPr/>
          <p:nvPr userDrawn="1"/>
        </p:nvSpPr>
        <p:spPr>
          <a:xfrm>
            <a:off x="115147" y="106680"/>
            <a:ext cx="11961708" cy="66446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00" dir="2700000" algn="tl" rotWithShape="0">
              <a:srgbClr val="C6E1F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1647" y="2799011"/>
            <a:ext cx="6548704" cy="1102068"/>
          </a:xfr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 lang="ko-KR" altLang="en-US" sz="8000" b="0" dirty="0">
                <a:ln w="3175">
                  <a:noFill/>
                </a:ln>
                <a:solidFill>
                  <a:srgbClr val="09347E"/>
                </a:solidFill>
                <a:effectLst>
                  <a:outerShdw dist="63500" dir="2700000" algn="tl" rotWithShape="0">
                    <a:srgbClr val="58AAFE"/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/>
              <a:t>RETRO BLUE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419DBFEF-3751-4875-80DF-AEA43AC363C1}"/>
              </a:ext>
            </a:extLst>
          </p:cNvPr>
          <p:cNvCxnSpPr>
            <a:cxnSpLocks/>
          </p:cNvCxnSpPr>
          <p:nvPr userDrawn="1"/>
        </p:nvCxnSpPr>
        <p:spPr>
          <a:xfrm>
            <a:off x="3190240" y="4388475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xmlns="" id="{B4A9F6F8-F7F0-4109-AF10-35490780CCC4}"/>
              </a:ext>
            </a:extLst>
          </p:cNvPr>
          <p:cNvCxnSpPr>
            <a:cxnSpLocks/>
          </p:cNvCxnSpPr>
          <p:nvPr userDrawn="1"/>
        </p:nvCxnSpPr>
        <p:spPr>
          <a:xfrm>
            <a:off x="3190240" y="2340638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0649" y="4238629"/>
            <a:ext cx="3370802" cy="313059"/>
          </a:xfrm>
          <a:prstGeom prst="roundRect">
            <a:avLst>
              <a:gd name="adj" fmla="val 50000"/>
            </a:avLst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8EDA81E-585F-432B-AED4-0AD4085FE893}"/>
              </a:ext>
            </a:extLst>
          </p:cNvPr>
          <p:cNvSpPr/>
          <p:nvPr userDrawn="1"/>
        </p:nvSpPr>
        <p:spPr>
          <a:xfrm>
            <a:off x="5967115" y="2206491"/>
            <a:ext cx="257767" cy="257767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4" name="연결선: 구부러짐 13">
            <a:extLst>
              <a:ext uri="{FF2B5EF4-FFF2-40B4-BE49-F238E27FC236}">
                <a16:creationId xmlns:a16="http://schemas.microsoft.com/office/drawing/2014/main" xmlns="" id="{8A0F48CB-CF24-4A95-B993-64D354E97957}"/>
              </a:ext>
            </a:extLst>
          </p:cNvPr>
          <p:cNvCxnSpPr/>
          <p:nvPr userDrawn="1"/>
        </p:nvCxnSpPr>
        <p:spPr>
          <a:xfrm rot="5400000">
            <a:off x="8498806" y="4602461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xmlns="" id="{E4E9E96A-FC3C-4936-9EBA-076C013A4102}"/>
              </a:ext>
            </a:extLst>
          </p:cNvPr>
          <p:cNvCxnSpPr/>
          <p:nvPr userDrawn="1"/>
        </p:nvCxnSpPr>
        <p:spPr>
          <a:xfrm rot="5400000">
            <a:off x="8070525" y="4597100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xmlns="" id="{D24B7545-C5D8-46E5-AFAF-2E8FFB9FD702}"/>
              </a:ext>
            </a:extLst>
          </p:cNvPr>
          <p:cNvCxnSpPr/>
          <p:nvPr userDrawn="1"/>
        </p:nvCxnSpPr>
        <p:spPr>
          <a:xfrm rot="16200000" flipH="1">
            <a:off x="3246156" y="4602462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xmlns="" id="{6D522DAD-CE4C-4262-9EE0-91B991054FE1}"/>
              </a:ext>
            </a:extLst>
          </p:cNvPr>
          <p:cNvCxnSpPr/>
          <p:nvPr userDrawn="1"/>
        </p:nvCxnSpPr>
        <p:spPr>
          <a:xfrm rot="16200000" flipH="1">
            <a:off x="3674437" y="4597101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xmlns="" id="{6B9A1E63-C976-49CC-B268-B23FC78EA877}"/>
              </a:ext>
            </a:extLst>
          </p:cNvPr>
          <p:cNvCxnSpPr/>
          <p:nvPr userDrawn="1"/>
        </p:nvCxnSpPr>
        <p:spPr>
          <a:xfrm rot="16200000">
            <a:off x="3246156" y="1674612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xmlns="" id="{FAFB4328-5719-4E0A-B626-6C8B8CCC75D2}"/>
              </a:ext>
            </a:extLst>
          </p:cNvPr>
          <p:cNvCxnSpPr/>
          <p:nvPr userDrawn="1"/>
        </p:nvCxnSpPr>
        <p:spPr>
          <a:xfrm rot="16200000">
            <a:off x="3674437" y="1679973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xmlns="" id="{0656ED20-202A-4389-B4AF-3B2AB9B18701}"/>
              </a:ext>
            </a:extLst>
          </p:cNvPr>
          <p:cNvCxnSpPr/>
          <p:nvPr userDrawn="1"/>
        </p:nvCxnSpPr>
        <p:spPr>
          <a:xfrm rot="5400000" flipH="1">
            <a:off x="8498806" y="1674611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xmlns="" id="{32F885E0-DE1E-41FE-8745-8C3D1FB7BD25}"/>
              </a:ext>
            </a:extLst>
          </p:cNvPr>
          <p:cNvCxnSpPr/>
          <p:nvPr userDrawn="1"/>
        </p:nvCxnSpPr>
        <p:spPr>
          <a:xfrm rot="5400000" flipH="1">
            <a:off x="8070525" y="1679972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바닥글 개체 틀 4">
            <a:extLst>
              <a:ext uri="{FF2B5EF4-FFF2-40B4-BE49-F238E27FC236}">
                <a16:creationId xmlns:a16="http://schemas.microsoft.com/office/drawing/2014/main" xmlns="" id="{A040AC3D-16C3-4AA1-92AD-188FFA1D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241" y="6301740"/>
            <a:ext cx="5852159" cy="259397"/>
          </a:xfrm>
        </p:spPr>
        <p:txBody>
          <a:bodyPr/>
          <a:lstStyle>
            <a:lvl1pPr algn="dist">
              <a:lnSpc>
                <a:spcPct val="150000"/>
              </a:lnSpc>
              <a:defRPr sz="900" b="1">
                <a:solidFill>
                  <a:srgbClr val="EE2F27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/>
              <a:t>Designed By L@rgo. ADSTORE</a:t>
            </a:r>
            <a:endParaRPr lang="ko-KR" altLang="en-US" sz="8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E2E3D865-E836-4BA8-BAF1-279863D5C23D}"/>
              </a:ext>
            </a:extLst>
          </p:cNvPr>
          <p:cNvGrpSpPr/>
          <p:nvPr userDrawn="1"/>
        </p:nvGrpSpPr>
        <p:grpSpPr>
          <a:xfrm>
            <a:off x="2492956" y="312420"/>
            <a:ext cx="7231192" cy="6179820"/>
            <a:chOff x="2821647" y="312420"/>
            <a:chExt cx="6573811" cy="6179820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4F4ED073-82ED-4662-A4C2-0F2C00898F12}"/>
                </a:ext>
              </a:extLst>
            </p:cNvPr>
            <p:cNvCxnSpPr/>
            <p:nvPr userDrawn="1"/>
          </p:nvCxnSpPr>
          <p:spPr>
            <a:xfrm>
              <a:off x="2821647" y="312420"/>
              <a:ext cx="0" cy="6179820"/>
            </a:xfrm>
            <a:prstGeom prst="line">
              <a:avLst/>
            </a:prstGeom>
            <a:solidFill>
              <a:srgbClr val="EE2F27"/>
            </a:solidFill>
            <a:ln w="127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xmlns="" id="{74397B50-F715-477F-8655-B51B6328C6BD}"/>
                </a:ext>
              </a:extLst>
            </p:cNvPr>
            <p:cNvCxnSpPr/>
            <p:nvPr userDrawn="1"/>
          </p:nvCxnSpPr>
          <p:spPr>
            <a:xfrm>
              <a:off x="9395458" y="312420"/>
              <a:ext cx="0" cy="6179820"/>
            </a:xfrm>
            <a:prstGeom prst="line">
              <a:avLst/>
            </a:prstGeom>
            <a:solidFill>
              <a:srgbClr val="EE2F27"/>
            </a:solidFill>
            <a:ln w="127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88589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solidFill>
          <a:srgbClr val="09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9CC13A20-97DA-4153-B555-BAF89E1E8080}"/>
              </a:ext>
            </a:extLst>
          </p:cNvPr>
          <p:cNvSpPr/>
          <p:nvPr userDrawn="1"/>
        </p:nvSpPr>
        <p:spPr>
          <a:xfrm>
            <a:off x="115147" y="106680"/>
            <a:ext cx="11961708" cy="66446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00" dir="2700000" algn="tl" rotWithShape="0">
              <a:srgbClr val="C6E1F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8180" y="2787043"/>
            <a:ext cx="2500088" cy="563906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ko-KR" altLang="en-US" sz="5400" b="0" kern="1200" spc="-60" baseline="0" dirty="0">
                <a:ln w="3175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09347E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FFA8623D-4C85-4360-8750-DA1D4CBC4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8213" y="3639811"/>
            <a:ext cx="2500088" cy="315084"/>
          </a:xfrm>
        </p:spPr>
        <p:txBody>
          <a:bodyPr/>
          <a:lstStyle>
            <a:lvl1pPr algn="ctr">
              <a:defRPr sz="1800">
                <a:solidFill>
                  <a:srgbClr val="1B3C3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RETRO BLUE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E01CCC1-5029-4569-BB3D-B8BAF1AE3EFF}"/>
              </a:ext>
            </a:extLst>
          </p:cNvPr>
          <p:cNvGrpSpPr/>
          <p:nvPr userDrawn="1"/>
        </p:nvGrpSpPr>
        <p:grpSpPr>
          <a:xfrm>
            <a:off x="1898180" y="2340638"/>
            <a:ext cx="2500088" cy="2047837"/>
            <a:chOff x="1630316" y="2340638"/>
            <a:chExt cx="5852160" cy="2047837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xmlns="" id="{4DCE90B3-9F83-4707-9680-9A0C8F7AED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30316" y="4388475"/>
              <a:ext cx="5852160" cy="0"/>
            </a:xfrm>
            <a:prstGeom prst="line">
              <a:avLst/>
            </a:prstGeom>
            <a:ln w="88900">
              <a:solidFill>
                <a:srgbClr val="EE2F2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6515B552-588C-4C1A-AD40-B51748CCE7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30316" y="2340638"/>
              <a:ext cx="5852160" cy="0"/>
            </a:xfrm>
            <a:prstGeom prst="line">
              <a:avLst/>
            </a:prstGeom>
            <a:ln w="88900">
              <a:solidFill>
                <a:srgbClr val="EE2F2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4C550322-58AC-43B8-BE42-AB126E4F9A69}"/>
              </a:ext>
            </a:extLst>
          </p:cNvPr>
          <p:cNvSpPr/>
          <p:nvPr userDrawn="1"/>
        </p:nvSpPr>
        <p:spPr>
          <a:xfrm>
            <a:off x="3019340" y="2206491"/>
            <a:ext cx="257767" cy="257767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2F27"/>
            </a:solidFill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7A0E33E8-581D-4CE8-B43E-CAA09F3E45E0}"/>
              </a:ext>
            </a:extLst>
          </p:cNvPr>
          <p:cNvCxnSpPr/>
          <p:nvPr userDrawn="1"/>
        </p:nvCxnSpPr>
        <p:spPr>
          <a:xfrm>
            <a:off x="11809336" y="312420"/>
            <a:ext cx="0" cy="6179820"/>
          </a:xfrm>
          <a:prstGeom prst="line">
            <a:avLst/>
          </a:prstGeom>
          <a:solidFill>
            <a:srgbClr val="EE2F27"/>
          </a:solidFill>
          <a:ln w="12700">
            <a:solidFill>
              <a:schemeClr val="bg1">
                <a:lumMod val="95000"/>
                <a:alpha val="22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F890D7C-E53F-4A37-A355-A39A6BD56DB4}"/>
              </a:ext>
            </a:extLst>
          </p:cNvPr>
          <p:cNvGrpSpPr/>
          <p:nvPr userDrawn="1"/>
        </p:nvGrpSpPr>
        <p:grpSpPr>
          <a:xfrm>
            <a:off x="3656042" y="4653353"/>
            <a:ext cx="657641" cy="339895"/>
            <a:chOff x="3155625" y="4597100"/>
            <a:chExt cx="875321" cy="452401"/>
          </a:xfrm>
        </p:grpSpPr>
        <p:cxnSp>
          <p:nvCxnSpPr>
            <p:cNvPr id="18" name="연결선: 구부러짐 17">
              <a:extLst>
                <a:ext uri="{FF2B5EF4-FFF2-40B4-BE49-F238E27FC236}">
                  <a16:creationId xmlns:a16="http://schemas.microsoft.com/office/drawing/2014/main" xmlns="" id="{81E92C13-7269-45F5-8EE6-964606365BEB}"/>
                </a:ext>
              </a:extLst>
            </p:cNvPr>
            <p:cNvCxnSpPr/>
            <p:nvPr userDrawn="1"/>
          </p:nvCxnSpPr>
          <p:spPr>
            <a:xfrm rot="5400000">
              <a:off x="3583906" y="4602461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연결선: 구부러짐 18">
              <a:extLst>
                <a:ext uri="{FF2B5EF4-FFF2-40B4-BE49-F238E27FC236}">
                  <a16:creationId xmlns:a16="http://schemas.microsoft.com/office/drawing/2014/main" xmlns="" id="{592C909D-E989-4974-8D3B-017A84F5F488}"/>
                </a:ext>
              </a:extLst>
            </p:cNvPr>
            <p:cNvCxnSpPr/>
            <p:nvPr userDrawn="1"/>
          </p:nvCxnSpPr>
          <p:spPr>
            <a:xfrm rot="5400000">
              <a:off x="3155625" y="4597100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B26AAE5-8DB7-4D0F-9AC2-C6A427473D53}"/>
              </a:ext>
            </a:extLst>
          </p:cNvPr>
          <p:cNvGrpSpPr/>
          <p:nvPr userDrawn="1"/>
        </p:nvGrpSpPr>
        <p:grpSpPr>
          <a:xfrm>
            <a:off x="1939754" y="1670877"/>
            <a:ext cx="657641" cy="339895"/>
            <a:chOff x="1676574" y="1614624"/>
            <a:chExt cx="875321" cy="452401"/>
          </a:xfrm>
        </p:grpSpPr>
        <p:cxnSp>
          <p:nvCxnSpPr>
            <p:cNvPr id="20" name="연결선: 구부러짐 19">
              <a:extLst>
                <a:ext uri="{FF2B5EF4-FFF2-40B4-BE49-F238E27FC236}">
                  <a16:creationId xmlns:a16="http://schemas.microsoft.com/office/drawing/2014/main" xmlns="" id="{B464B79E-BD3D-4662-8FF1-B73CF9C10157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연결선: 구부러짐 20">
              <a:extLst>
                <a:ext uri="{FF2B5EF4-FFF2-40B4-BE49-F238E27FC236}">
                  <a16:creationId xmlns:a16="http://schemas.microsoft.com/office/drawing/2014/main" xmlns="" id="{05679C22-8773-4DDC-83A6-B0ACA534EECF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59062B2A-02D0-4ACF-B793-6C2B317ED7FB}"/>
              </a:ext>
            </a:extLst>
          </p:cNvPr>
          <p:cNvGrpSpPr/>
          <p:nvPr userDrawn="1"/>
        </p:nvGrpSpPr>
        <p:grpSpPr>
          <a:xfrm flipH="1">
            <a:off x="3656042" y="1663849"/>
            <a:ext cx="657641" cy="339895"/>
            <a:chOff x="1676574" y="1614624"/>
            <a:chExt cx="875321" cy="452401"/>
          </a:xfrm>
        </p:grpSpPr>
        <p:cxnSp>
          <p:nvCxnSpPr>
            <p:cNvPr id="23" name="연결선: 구부러짐 22">
              <a:extLst>
                <a:ext uri="{FF2B5EF4-FFF2-40B4-BE49-F238E27FC236}">
                  <a16:creationId xmlns:a16="http://schemas.microsoft.com/office/drawing/2014/main" xmlns="" id="{3057E9B9-DB05-4785-AADC-6204D18E1880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연결선: 구부러짐 23">
              <a:extLst>
                <a:ext uri="{FF2B5EF4-FFF2-40B4-BE49-F238E27FC236}">
                  <a16:creationId xmlns:a16="http://schemas.microsoft.com/office/drawing/2014/main" xmlns="" id="{D95B4F83-5879-4BEB-95C1-1E53BA447E2A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7CFC6D75-D1BE-4797-AD40-F16051333BB1}"/>
              </a:ext>
            </a:extLst>
          </p:cNvPr>
          <p:cNvGrpSpPr/>
          <p:nvPr userDrawn="1"/>
        </p:nvGrpSpPr>
        <p:grpSpPr>
          <a:xfrm flipH="1">
            <a:off x="1961825" y="4653172"/>
            <a:ext cx="657641" cy="339895"/>
            <a:chOff x="1676574" y="1614624"/>
            <a:chExt cx="875321" cy="452401"/>
          </a:xfrm>
        </p:grpSpPr>
        <p:cxnSp>
          <p:nvCxnSpPr>
            <p:cNvPr id="29" name="연결선: 구부러짐 28">
              <a:extLst>
                <a:ext uri="{FF2B5EF4-FFF2-40B4-BE49-F238E27FC236}">
                  <a16:creationId xmlns:a16="http://schemas.microsoft.com/office/drawing/2014/main" xmlns="" id="{CDAC713F-9A96-4DE6-820A-F12900B4A019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연결선: 구부러짐 29">
              <a:extLst>
                <a:ext uri="{FF2B5EF4-FFF2-40B4-BE49-F238E27FC236}">
                  <a16:creationId xmlns:a16="http://schemas.microsoft.com/office/drawing/2014/main" xmlns="" id="{011EFEB5-DE0C-43EF-B93F-4FE2B4BFF9A2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xmlns="" id="{86052A59-21EA-42E1-AAD0-D479A0178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997" y="1671638"/>
            <a:ext cx="4535266" cy="3443287"/>
          </a:xfrm>
        </p:spPr>
        <p:txBody>
          <a:bodyPr/>
          <a:lstStyle>
            <a:lvl1pPr algn="l">
              <a:defRPr sz="1800" b="1">
                <a:solidFill>
                  <a:srgbClr val="EE2F27"/>
                </a:solidFill>
                <a:latin typeface="+mj-ea"/>
                <a:ea typeface="+mj-ea"/>
              </a:defRPr>
            </a:lvl1pPr>
            <a:lvl2pPr algn="l">
              <a:defRPr b="1">
                <a:solidFill>
                  <a:schemeClr val="bg1"/>
                </a:solidFill>
              </a:defRPr>
            </a:lvl2pPr>
            <a:lvl3pPr algn="l">
              <a:defRPr b="1">
                <a:solidFill>
                  <a:schemeClr val="bg1"/>
                </a:solidFill>
              </a:defRPr>
            </a:lvl3pPr>
            <a:lvl4pPr algn="l">
              <a:defRPr b="1">
                <a:solidFill>
                  <a:schemeClr val="bg1"/>
                </a:solidFill>
              </a:defRPr>
            </a:lvl4pPr>
            <a:lvl5pPr algn="l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/>
              <a:t>1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2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3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4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5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50F203C1-426F-4C4D-AE3B-67C8C951C69B}"/>
              </a:ext>
            </a:extLst>
          </p:cNvPr>
          <p:cNvCxnSpPr/>
          <p:nvPr userDrawn="1"/>
        </p:nvCxnSpPr>
        <p:spPr>
          <a:xfrm>
            <a:off x="6121194" y="595746"/>
            <a:ext cx="0" cy="5666509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DAE1C1E9-D575-403C-B22E-768C6E633C1E}"/>
              </a:ext>
            </a:extLst>
          </p:cNvPr>
          <p:cNvSpPr/>
          <p:nvPr userDrawn="1"/>
        </p:nvSpPr>
        <p:spPr>
          <a:xfrm>
            <a:off x="4303341" y="0"/>
            <a:ext cx="7888659" cy="6857999"/>
          </a:xfrm>
          <a:prstGeom prst="rect">
            <a:avLst/>
          </a:prstGeom>
          <a:solidFill>
            <a:srgbClr val="09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0663" y="2787043"/>
            <a:ext cx="2500088" cy="563906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ko-KR" altLang="en-US" sz="5400" b="0" kern="1200" spc="-60" baseline="0" dirty="0">
                <a:ln w="3175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rgbClr val="09347E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FFA8623D-4C85-4360-8750-DA1D4CBC48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96" y="3639811"/>
            <a:ext cx="2500088" cy="315084"/>
          </a:xfrm>
        </p:spPr>
        <p:txBody>
          <a:bodyPr/>
          <a:lstStyle>
            <a:lvl1pPr algn="ctr">
              <a:defRPr sz="1800">
                <a:solidFill>
                  <a:srgbClr val="1B3C3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RETRO BLUE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E01CCC1-5029-4569-BB3D-B8BAF1AE3EFF}"/>
              </a:ext>
            </a:extLst>
          </p:cNvPr>
          <p:cNvGrpSpPr/>
          <p:nvPr userDrawn="1"/>
        </p:nvGrpSpPr>
        <p:grpSpPr>
          <a:xfrm>
            <a:off x="870663" y="2340638"/>
            <a:ext cx="2500088" cy="2047837"/>
            <a:chOff x="1630316" y="2340638"/>
            <a:chExt cx="5852160" cy="2047837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xmlns="" id="{4DCE90B3-9F83-4707-9680-9A0C8F7AED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30316" y="4388475"/>
              <a:ext cx="5852160" cy="0"/>
            </a:xfrm>
            <a:prstGeom prst="line">
              <a:avLst/>
            </a:prstGeom>
            <a:ln w="88900">
              <a:solidFill>
                <a:srgbClr val="EE2F2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6515B552-588C-4C1A-AD40-B51748CCE7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30316" y="2340638"/>
              <a:ext cx="5852160" cy="0"/>
            </a:xfrm>
            <a:prstGeom prst="line">
              <a:avLst/>
            </a:prstGeom>
            <a:ln w="88900">
              <a:solidFill>
                <a:srgbClr val="EE2F2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4C550322-58AC-43B8-BE42-AB126E4F9A69}"/>
              </a:ext>
            </a:extLst>
          </p:cNvPr>
          <p:cNvSpPr/>
          <p:nvPr userDrawn="1"/>
        </p:nvSpPr>
        <p:spPr>
          <a:xfrm>
            <a:off x="1991823" y="2206491"/>
            <a:ext cx="257767" cy="257767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2F27"/>
            </a:solidFill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4C02E6AB-394C-4711-A466-A11C740C1465}"/>
              </a:ext>
            </a:extLst>
          </p:cNvPr>
          <p:cNvCxnSpPr/>
          <p:nvPr userDrawn="1"/>
        </p:nvCxnSpPr>
        <p:spPr>
          <a:xfrm>
            <a:off x="301419" y="312420"/>
            <a:ext cx="0" cy="6179820"/>
          </a:xfrm>
          <a:prstGeom prst="line">
            <a:avLst/>
          </a:prstGeom>
          <a:solidFill>
            <a:srgbClr val="EE2F27"/>
          </a:solidFill>
          <a:ln w="12700">
            <a:solidFill>
              <a:schemeClr val="bg1">
                <a:lumMod val="9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7A0E33E8-581D-4CE8-B43E-CAA09F3E45E0}"/>
              </a:ext>
            </a:extLst>
          </p:cNvPr>
          <p:cNvCxnSpPr/>
          <p:nvPr userDrawn="1"/>
        </p:nvCxnSpPr>
        <p:spPr>
          <a:xfrm>
            <a:off x="11809336" y="312420"/>
            <a:ext cx="0" cy="6179820"/>
          </a:xfrm>
          <a:prstGeom prst="line">
            <a:avLst/>
          </a:prstGeom>
          <a:solidFill>
            <a:srgbClr val="EE2F27"/>
          </a:solidFill>
          <a:ln w="12700">
            <a:solidFill>
              <a:schemeClr val="bg1">
                <a:lumMod val="95000"/>
                <a:alpha val="22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F890D7C-E53F-4A37-A355-A39A6BD56DB4}"/>
              </a:ext>
            </a:extLst>
          </p:cNvPr>
          <p:cNvGrpSpPr/>
          <p:nvPr userDrawn="1"/>
        </p:nvGrpSpPr>
        <p:grpSpPr>
          <a:xfrm>
            <a:off x="2628525" y="4653353"/>
            <a:ext cx="657641" cy="339895"/>
            <a:chOff x="3155625" y="4597100"/>
            <a:chExt cx="875321" cy="452401"/>
          </a:xfrm>
        </p:grpSpPr>
        <p:cxnSp>
          <p:nvCxnSpPr>
            <p:cNvPr id="18" name="연결선: 구부러짐 17">
              <a:extLst>
                <a:ext uri="{FF2B5EF4-FFF2-40B4-BE49-F238E27FC236}">
                  <a16:creationId xmlns:a16="http://schemas.microsoft.com/office/drawing/2014/main" xmlns="" id="{81E92C13-7269-45F5-8EE6-964606365BEB}"/>
                </a:ext>
              </a:extLst>
            </p:cNvPr>
            <p:cNvCxnSpPr/>
            <p:nvPr userDrawn="1"/>
          </p:nvCxnSpPr>
          <p:spPr>
            <a:xfrm rot="5400000">
              <a:off x="3583906" y="4602461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연결선: 구부러짐 18">
              <a:extLst>
                <a:ext uri="{FF2B5EF4-FFF2-40B4-BE49-F238E27FC236}">
                  <a16:creationId xmlns:a16="http://schemas.microsoft.com/office/drawing/2014/main" xmlns="" id="{592C909D-E989-4974-8D3B-017A84F5F488}"/>
                </a:ext>
              </a:extLst>
            </p:cNvPr>
            <p:cNvCxnSpPr/>
            <p:nvPr userDrawn="1"/>
          </p:nvCxnSpPr>
          <p:spPr>
            <a:xfrm rot="5400000">
              <a:off x="3155625" y="4597100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B26AAE5-8DB7-4D0F-9AC2-C6A427473D53}"/>
              </a:ext>
            </a:extLst>
          </p:cNvPr>
          <p:cNvGrpSpPr/>
          <p:nvPr userDrawn="1"/>
        </p:nvGrpSpPr>
        <p:grpSpPr>
          <a:xfrm>
            <a:off x="912237" y="1670877"/>
            <a:ext cx="657641" cy="339895"/>
            <a:chOff x="1676574" y="1614624"/>
            <a:chExt cx="875321" cy="452401"/>
          </a:xfrm>
        </p:grpSpPr>
        <p:cxnSp>
          <p:nvCxnSpPr>
            <p:cNvPr id="20" name="연결선: 구부러짐 19">
              <a:extLst>
                <a:ext uri="{FF2B5EF4-FFF2-40B4-BE49-F238E27FC236}">
                  <a16:creationId xmlns:a16="http://schemas.microsoft.com/office/drawing/2014/main" xmlns="" id="{B464B79E-BD3D-4662-8FF1-B73CF9C10157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연결선: 구부러짐 20">
              <a:extLst>
                <a:ext uri="{FF2B5EF4-FFF2-40B4-BE49-F238E27FC236}">
                  <a16:creationId xmlns:a16="http://schemas.microsoft.com/office/drawing/2014/main" xmlns="" id="{05679C22-8773-4DDC-83A6-B0ACA534EECF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59062B2A-02D0-4ACF-B793-6C2B317ED7FB}"/>
              </a:ext>
            </a:extLst>
          </p:cNvPr>
          <p:cNvGrpSpPr/>
          <p:nvPr userDrawn="1"/>
        </p:nvGrpSpPr>
        <p:grpSpPr>
          <a:xfrm flipH="1">
            <a:off x="2628525" y="1663849"/>
            <a:ext cx="657641" cy="339895"/>
            <a:chOff x="1676574" y="1614624"/>
            <a:chExt cx="875321" cy="452401"/>
          </a:xfrm>
        </p:grpSpPr>
        <p:cxnSp>
          <p:nvCxnSpPr>
            <p:cNvPr id="23" name="연결선: 구부러짐 22">
              <a:extLst>
                <a:ext uri="{FF2B5EF4-FFF2-40B4-BE49-F238E27FC236}">
                  <a16:creationId xmlns:a16="http://schemas.microsoft.com/office/drawing/2014/main" xmlns="" id="{3057E9B9-DB05-4785-AADC-6204D18E1880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연결선: 구부러짐 23">
              <a:extLst>
                <a:ext uri="{FF2B5EF4-FFF2-40B4-BE49-F238E27FC236}">
                  <a16:creationId xmlns:a16="http://schemas.microsoft.com/office/drawing/2014/main" xmlns="" id="{D95B4F83-5879-4BEB-95C1-1E53BA447E2A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7CFC6D75-D1BE-4797-AD40-F16051333BB1}"/>
              </a:ext>
            </a:extLst>
          </p:cNvPr>
          <p:cNvGrpSpPr/>
          <p:nvPr userDrawn="1"/>
        </p:nvGrpSpPr>
        <p:grpSpPr>
          <a:xfrm flipH="1">
            <a:off x="934308" y="4653172"/>
            <a:ext cx="657641" cy="339895"/>
            <a:chOff x="1676574" y="1614624"/>
            <a:chExt cx="875321" cy="452401"/>
          </a:xfrm>
        </p:grpSpPr>
        <p:cxnSp>
          <p:nvCxnSpPr>
            <p:cNvPr id="29" name="연결선: 구부러짐 28">
              <a:extLst>
                <a:ext uri="{FF2B5EF4-FFF2-40B4-BE49-F238E27FC236}">
                  <a16:creationId xmlns:a16="http://schemas.microsoft.com/office/drawing/2014/main" xmlns="" id="{CDAC713F-9A96-4DE6-820A-F12900B4A019}"/>
                </a:ext>
              </a:extLst>
            </p:cNvPr>
            <p:cNvCxnSpPr/>
            <p:nvPr userDrawn="1"/>
          </p:nvCxnSpPr>
          <p:spPr>
            <a:xfrm rot="5400000">
              <a:off x="2104855" y="1619985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연결선: 구부러짐 29">
              <a:extLst>
                <a:ext uri="{FF2B5EF4-FFF2-40B4-BE49-F238E27FC236}">
                  <a16:creationId xmlns:a16="http://schemas.microsoft.com/office/drawing/2014/main" xmlns="" id="{011EFEB5-DE0C-43EF-B93F-4FE2B4BFF9A2}"/>
                </a:ext>
              </a:extLst>
            </p:cNvPr>
            <p:cNvCxnSpPr/>
            <p:nvPr userDrawn="1"/>
          </p:nvCxnSpPr>
          <p:spPr>
            <a:xfrm rot="5400000">
              <a:off x="1676574" y="1614624"/>
              <a:ext cx="447040" cy="447040"/>
            </a:xfrm>
            <a:prstGeom prst="curvedConnector3">
              <a:avLst/>
            </a:prstGeom>
            <a:solidFill>
              <a:srgbClr val="EE2F27"/>
            </a:solidFill>
            <a:ln w="88900">
              <a:solidFill>
                <a:srgbClr val="09347E"/>
              </a:solidFill>
            </a:ln>
            <a:effectLst>
              <a:outerShdw dist="50800" algn="ctr" rotWithShape="0">
                <a:srgbClr val="C6E1F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xmlns="" id="{86052A59-21EA-42E1-AAD0-D479A0178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0261" y="1671638"/>
            <a:ext cx="6459151" cy="34432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j-ea"/>
                <a:ea typeface="+mj-ea"/>
              </a:defRPr>
            </a:lvl1pPr>
            <a:lvl2pPr algn="l">
              <a:defRPr b="1">
                <a:solidFill>
                  <a:schemeClr val="bg1"/>
                </a:solidFill>
              </a:defRPr>
            </a:lvl2pPr>
            <a:lvl3pPr algn="l">
              <a:defRPr b="1">
                <a:solidFill>
                  <a:schemeClr val="bg1"/>
                </a:solidFill>
              </a:defRPr>
            </a:lvl3pPr>
            <a:lvl4pPr algn="l">
              <a:defRPr b="1">
                <a:solidFill>
                  <a:schemeClr val="bg1"/>
                </a:solidFill>
              </a:defRPr>
            </a:lvl4pPr>
            <a:lvl5pPr algn="l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/>
              <a:t>1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2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3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4</a:t>
            </a:r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47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25ED58B-340A-446B-8553-DAD393ED2373}"/>
              </a:ext>
            </a:extLst>
          </p:cNvPr>
          <p:cNvSpPr/>
          <p:nvPr userDrawn="1"/>
        </p:nvSpPr>
        <p:spPr>
          <a:xfrm>
            <a:off x="115147" y="106680"/>
            <a:ext cx="11961708" cy="6644642"/>
          </a:xfrm>
          <a:prstGeom prst="rect">
            <a:avLst/>
          </a:prstGeom>
          <a:solidFill>
            <a:srgbClr val="FFFFFF"/>
          </a:solidFill>
          <a:ln>
            <a:solidFill>
              <a:srgbClr val="FFF1EE"/>
            </a:solidFill>
          </a:ln>
          <a:effectLst>
            <a:outerShdw dist="101600" dir="2700000" algn="tl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DD809F4-EA81-435E-80E5-418D3154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8" y="704494"/>
            <a:ext cx="9085386" cy="567808"/>
          </a:xfrm>
          <a:ln w="3175">
            <a:solidFill>
              <a:schemeClr val="bg1">
                <a:lumMod val="85000"/>
                <a:alpha val="5000"/>
              </a:schemeClr>
            </a:solidFill>
          </a:ln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rgbClr val="09347E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9ADB5D1-B01E-4FDA-8BC6-C5C300BE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7486" y="6341589"/>
            <a:ext cx="2150751" cy="296862"/>
          </a:xfrm>
        </p:spPr>
        <p:txBody>
          <a:bodyPr vert="horz" lIns="0" tIns="0" rIns="0" bIns="0" rtlCol="0" anchor="ctr" anchorCtr="0">
            <a:noAutofit/>
          </a:bodyPr>
          <a:lstStyle>
            <a:lvl1pPr algn="dist">
              <a:defRPr lang="en-US" altLang="ko-KR" sz="700" b="1" smtClean="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Designed By </a:t>
            </a:r>
            <a:r>
              <a:rPr lang="en-US" dirty="0" err="1"/>
              <a:t>L@rgo</a:t>
            </a:r>
            <a:r>
              <a:rPr lang="en-US" dirty="0"/>
              <a:t>. ADSTORE</a:t>
            </a: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xmlns="" id="{569FA345-5704-4A46-B28F-CF0F86DF1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06" y="1777999"/>
            <a:ext cx="9390178" cy="4375507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>
              <a:defRPr lang="ko-KR" altLang="en-US" sz="1400" b="0" kern="1200" spc="-6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마스터 텍스트 스타일 편집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둘째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셋째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넷째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다섯째 수준</a:t>
            </a: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xmlns="" id="{548CB892-5BC7-4AB8-BAF7-675F948D0BB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278914" y="323571"/>
            <a:ext cx="3657610" cy="264513"/>
          </a:xfrm>
          <a:prstGeom prst="plaque">
            <a:avLst>
              <a:gd name="adj" fmla="val 6969"/>
            </a:avLst>
          </a:prstGeom>
          <a:solidFill>
            <a:srgbClr val="EE2F27"/>
          </a:solidFill>
          <a:ln w="3175">
            <a:noFill/>
          </a:ln>
          <a:effectLst>
            <a:outerShdw dist="38100" dir="2700000" algn="tl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45720" rIns="180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0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F4E5D4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F4511E52-C604-4BF8-A107-C04B58CEF426}"/>
              </a:ext>
            </a:extLst>
          </p:cNvPr>
          <p:cNvGrpSpPr/>
          <p:nvPr userDrawn="1"/>
        </p:nvGrpSpPr>
        <p:grpSpPr>
          <a:xfrm>
            <a:off x="300038" y="324349"/>
            <a:ext cx="11591925" cy="6179820"/>
            <a:chOff x="2821647" y="312420"/>
            <a:chExt cx="10538114" cy="6179820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xmlns="" id="{27CFBC80-AD42-4FBF-A4A3-D6B621B7D4DA}"/>
                </a:ext>
              </a:extLst>
            </p:cNvPr>
            <p:cNvCxnSpPr/>
            <p:nvPr userDrawn="1"/>
          </p:nvCxnSpPr>
          <p:spPr>
            <a:xfrm>
              <a:off x="2821647" y="312420"/>
              <a:ext cx="0" cy="6179820"/>
            </a:xfrm>
            <a:prstGeom prst="line">
              <a:avLst/>
            </a:prstGeom>
            <a:solidFill>
              <a:srgbClr val="EE2F27"/>
            </a:solidFill>
            <a:ln w="127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1862EDAA-BF1C-4D2D-86C9-DBAFF0FF3099}"/>
                </a:ext>
              </a:extLst>
            </p:cNvPr>
            <p:cNvCxnSpPr/>
            <p:nvPr userDrawn="1"/>
          </p:nvCxnSpPr>
          <p:spPr>
            <a:xfrm>
              <a:off x="13359761" y="312420"/>
              <a:ext cx="0" cy="6179820"/>
            </a:xfrm>
            <a:prstGeom prst="line">
              <a:avLst/>
            </a:prstGeom>
            <a:solidFill>
              <a:srgbClr val="EE2F27"/>
            </a:solidFill>
            <a:ln w="127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E24271D3-E583-4E6B-A85A-1601A6F5D7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86360" y="316481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xmlns="" id="{C6342308-FBE9-4BEF-9F81-079A23887A38}"/>
              </a:ext>
            </a:extLst>
          </p:cNvPr>
          <p:cNvCxnSpPr>
            <a:cxnSpLocks/>
          </p:cNvCxnSpPr>
          <p:nvPr userDrawn="1"/>
        </p:nvCxnSpPr>
        <p:spPr>
          <a:xfrm flipH="1">
            <a:off x="300038" y="6362700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09347E"/>
            </a:solidFill>
          </a:ln>
          <a:effectLst>
            <a:outerShdw dist="508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E70857A9-DF7A-4FDF-8B5B-0D21E87CA76B}"/>
              </a:ext>
            </a:extLst>
          </p:cNvPr>
          <p:cNvSpPr/>
          <p:nvPr userDrawn="1"/>
        </p:nvSpPr>
        <p:spPr>
          <a:xfrm>
            <a:off x="11628302" y="6322255"/>
            <a:ext cx="343088" cy="343088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D03F230-59EE-4F67-8D31-ED36F802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844" y="6398009"/>
            <a:ext cx="576006" cy="204912"/>
          </a:xfrm>
        </p:spPr>
        <p:txBody>
          <a:bodyPr/>
          <a:lstStyle>
            <a:lvl1pPr algn="ctr">
              <a:lnSpc>
                <a:spcPct val="100000"/>
              </a:lnSpc>
              <a:defRPr sz="11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41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rgbClr val="09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xmlns="" id="{A05A6C01-A254-46A8-B929-4DD16C1DBABA}"/>
              </a:ext>
            </a:extLst>
          </p:cNvPr>
          <p:cNvCxnSpPr>
            <a:cxnSpLocks/>
          </p:cNvCxnSpPr>
          <p:nvPr userDrawn="1"/>
        </p:nvCxnSpPr>
        <p:spPr>
          <a:xfrm>
            <a:off x="3169920" y="106679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25ED58B-340A-446B-8553-DAD393ED2373}"/>
              </a:ext>
            </a:extLst>
          </p:cNvPr>
          <p:cNvSpPr/>
          <p:nvPr userDrawn="1"/>
        </p:nvSpPr>
        <p:spPr>
          <a:xfrm>
            <a:off x="126865" y="106679"/>
            <a:ext cx="11950835" cy="6638602"/>
          </a:xfrm>
          <a:prstGeom prst="rect">
            <a:avLst/>
          </a:prstGeom>
          <a:solidFill>
            <a:schemeClr val="bg1"/>
          </a:solidFill>
          <a:ln>
            <a:solidFill>
              <a:srgbClr val="FFF1EE"/>
            </a:solidFill>
          </a:ln>
          <a:effectLst>
            <a:outerShdw dist="50800" dir="2700000" algn="tl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DD809F4-EA81-435E-80E5-418D3154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8" y="532570"/>
            <a:ext cx="9085386" cy="567808"/>
          </a:xfrm>
          <a:ln w="3175">
            <a:solidFill>
              <a:schemeClr val="bg1">
                <a:lumMod val="85000"/>
                <a:alpha val="5000"/>
              </a:schemeClr>
            </a:solidFill>
          </a:ln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rgbClr val="09347E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9ADB5D1-B01E-4FDA-8BC6-C5C300BE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7486" y="6341589"/>
            <a:ext cx="2150751" cy="296862"/>
          </a:xfrm>
        </p:spPr>
        <p:txBody>
          <a:bodyPr vert="horz" lIns="0" tIns="0" rIns="0" bIns="0" rtlCol="0" anchor="ctr" anchorCtr="0">
            <a:noAutofit/>
          </a:bodyPr>
          <a:lstStyle>
            <a:lvl1pPr algn="dist">
              <a:defRPr lang="en-US" altLang="ko-KR" sz="700" b="1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Designed By </a:t>
            </a:r>
            <a:r>
              <a:rPr lang="en-US" dirty="0" err="1"/>
              <a:t>L@rgo</a:t>
            </a:r>
            <a:r>
              <a:rPr lang="en-US" dirty="0"/>
              <a:t>. ADSTORE</a:t>
            </a: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xmlns="" id="{569FA345-5704-4A46-B28F-CF0F86DF1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06" y="1777999"/>
            <a:ext cx="9390178" cy="4375507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>
              <a:defRPr lang="ko-KR" altLang="en-US" sz="1400" b="0" kern="1200" spc="-6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마스터 텍스트 스타일 편집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둘째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셋째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넷째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다섯째 수준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E70857A9-DF7A-4FDF-8B5B-0D21E87CA76B}"/>
              </a:ext>
            </a:extLst>
          </p:cNvPr>
          <p:cNvSpPr/>
          <p:nvPr userDrawn="1"/>
        </p:nvSpPr>
        <p:spPr>
          <a:xfrm>
            <a:off x="11628302" y="6322255"/>
            <a:ext cx="343088" cy="343088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D03F230-59EE-4F67-8D31-ED36F802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844" y="6398009"/>
            <a:ext cx="576006" cy="204912"/>
          </a:xfrm>
        </p:spPr>
        <p:txBody>
          <a:bodyPr/>
          <a:lstStyle>
            <a:lvl1pPr algn="ctr">
              <a:lnSpc>
                <a:spcPct val="100000"/>
              </a:lnSpc>
              <a:defRPr sz="11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xmlns="" id="{548CB892-5BC7-4AB8-BAF7-675F948D0BB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3894865" y="1311135"/>
            <a:ext cx="4425708" cy="198732"/>
          </a:xfrm>
          <a:prstGeom prst="plaque">
            <a:avLst>
              <a:gd name="adj" fmla="val 6969"/>
            </a:avLst>
          </a:prstGeom>
          <a:solidFill>
            <a:srgbClr val="EE2F27"/>
          </a:solidFill>
          <a:ln w="3175">
            <a:noFill/>
          </a:ln>
          <a:effectLst>
            <a:outerShdw dist="38100" dir="2700000" algn="tl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45720" rIns="180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F4E5D4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8C2724B1-5D33-42A7-AF03-E35ABBFEBB55}"/>
              </a:ext>
            </a:extLst>
          </p:cNvPr>
          <p:cNvSpPr/>
          <p:nvPr userDrawn="1"/>
        </p:nvSpPr>
        <p:spPr>
          <a:xfrm>
            <a:off x="6015971" y="197205"/>
            <a:ext cx="160054" cy="160054"/>
          </a:xfrm>
          <a:prstGeom prst="ellipse">
            <a:avLst/>
          </a:prstGeom>
          <a:solidFill>
            <a:srgbClr val="09347E"/>
          </a:solidFill>
          <a:ln w="88900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114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bg>
      <p:bgPr>
        <a:solidFill>
          <a:srgbClr val="09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36AB182F-078C-4135-886C-87B5D537E4AB}"/>
              </a:ext>
            </a:extLst>
          </p:cNvPr>
          <p:cNvSpPr/>
          <p:nvPr userDrawn="1"/>
        </p:nvSpPr>
        <p:spPr>
          <a:xfrm>
            <a:off x="419096" y="609600"/>
            <a:ext cx="11353804" cy="5684520"/>
          </a:xfrm>
          <a:prstGeom prst="roundRect">
            <a:avLst>
              <a:gd name="adj" fmla="val 0"/>
            </a:avLst>
          </a:prstGeom>
          <a:solidFill>
            <a:srgbClr val="09347E"/>
          </a:solidFill>
          <a:ln>
            <a:solidFill>
              <a:srgbClr val="76BAFE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AEE1168-EEE0-453E-A12E-E5D990D0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241" y="6154138"/>
            <a:ext cx="5852159" cy="259397"/>
          </a:xfrm>
          <a:solidFill>
            <a:srgbClr val="09347E"/>
          </a:solidFill>
        </p:spPr>
        <p:txBody>
          <a:bodyPr lIns="144000" rIns="144000"/>
          <a:lstStyle>
            <a:lvl1pPr algn="dist">
              <a:lnSpc>
                <a:spcPct val="150000"/>
              </a:lnSpc>
              <a:defRPr sz="9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/>
              <a:t>Designed By L@rgo. ADSTORE</a:t>
            </a:r>
            <a:endParaRPr lang="ko-KR" altLang="en-US" sz="8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1647" y="2799011"/>
            <a:ext cx="6548704" cy="1102068"/>
          </a:xfr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 lang="ko-KR" altLang="en-US" sz="8000" b="0" dirty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58AAFE"/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/>
              <a:t>RETRO BLUE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419DBFEF-3751-4875-80DF-AEA43AC363C1}"/>
              </a:ext>
            </a:extLst>
          </p:cNvPr>
          <p:cNvCxnSpPr>
            <a:cxnSpLocks/>
          </p:cNvCxnSpPr>
          <p:nvPr userDrawn="1"/>
        </p:nvCxnSpPr>
        <p:spPr>
          <a:xfrm>
            <a:off x="3190240" y="4388475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xmlns="" id="{B4A9F6F8-F7F0-4109-AF10-35490780CCC4}"/>
              </a:ext>
            </a:extLst>
          </p:cNvPr>
          <p:cNvCxnSpPr>
            <a:cxnSpLocks/>
          </p:cNvCxnSpPr>
          <p:nvPr userDrawn="1"/>
        </p:nvCxnSpPr>
        <p:spPr>
          <a:xfrm>
            <a:off x="3190240" y="2340638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0649" y="4238629"/>
            <a:ext cx="3370802" cy="313059"/>
          </a:xfrm>
          <a:prstGeom prst="roundRect">
            <a:avLst>
              <a:gd name="adj" fmla="val 50000"/>
            </a:avLst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8EDA81E-585F-432B-AED4-0AD4085FE893}"/>
              </a:ext>
            </a:extLst>
          </p:cNvPr>
          <p:cNvSpPr/>
          <p:nvPr userDrawn="1"/>
        </p:nvSpPr>
        <p:spPr>
          <a:xfrm>
            <a:off x="5967115" y="2206491"/>
            <a:ext cx="257767" cy="257767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4" name="연결선: 구부러짐 13">
            <a:extLst>
              <a:ext uri="{FF2B5EF4-FFF2-40B4-BE49-F238E27FC236}">
                <a16:creationId xmlns:a16="http://schemas.microsoft.com/office/drawing/2014/main" xmlns="" id="{31359CCC-EC74-4719-B17D-1E872E1A0EFB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0996" y="-2101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xmlns="" id="{BC6D8AF3-40ED-4164-92E9-1254BE397977}"/>
              </a:ext>
            </a:extLst>
          </p:cNvPr>
          <p:cNvCxnSpPr/>
          <p:nvPr userDrawn="1"/>
        </p:nvCxnSpPr>
        <p:spPr>
          <a:xfrm rot="16200000" flipH="1">
            <a:off x="489277" y="-7462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xmlns="" id="{9CD2AD31-97A2-46E6-946A-FFA70A7964DE}"/>
              </a:ext>
            </a:extLst>
          </p:cNvPr>
          <p:cNvCxnSpPr/>
          <p:nvPr userDrawn="1"/>
        </p:nvCxnSpPr>
        <p:spPr>
          <a:xfrm rot="16200000" flipH="1">
            <a:off x="11262396" y="6410960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xmlns="" id="{B0042546-D679-46DD-AD6D-0462E0D2D42D}"/>
              </a:ext>
            </a:extLst>
          </p:cNvPr>
          <p:cNvCxnSpPr/>
          <p:nvPr userDrawn="1"/>
        </p:nvCxnSpPr>
        <p:spPr>
          <a:xfrm rot="16200000" flipH="1">
            <a:off x="11690677" y="6405599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3307DC8C-F671-4BB7-8A6E-0B392606AC3F}"/>
              </a:ext>
            </a:extLst>
          </p:cNvPr>
          <p:cNvSpPr/>
          <p:nvPr userDrawn="1"/>
        </p:nvSpPr>
        <p:spPr>
          <a:xfrm>
            <a:off x="2828111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78021C1E-D2D2-4520-A297-FE28C553BD85}"/>
              </a:ext>
            </a:extLst>
          </p:cNvPr>
          <p:cNvSpPr/>
          <p:nvPr userDrawn="1"/>
        </p:nvSpPr>
        <p:spPr>
          <a:xfrm>
            <a:off x="2516679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xmlns="" id="{4F76856B-3EA7-445E-8491-65C2AF61C8C7}"/>
              </a:ext>
            </a:extLst>
          </p:cNvPr>
          <p:cNvSpPr/>
          <p:nvPr userDrawn="1"/>
        </p:nvSpPr>
        <p:spPr>
          <a:xfrm>
            <a:off x="2239415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B37BFDCE-137B-4ABA-AF79-0F896CBEACD4}"/>
              </a:ext>
            </a:extLst>
          </p:cNvPr>
          <p:cNvSpPr/>
          <p:nvPr userDrawn="1"/>
        </p:nvSpPr>
        <p:spPr>
          <a:xfrm>
            <a:off x="9830891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xmlns="" id="{92FBB90F-038E-45F5-97D4-0561522C958A}"/>
              </a:ext>
            </a:extLst>
          </p:cNvPr>
          <p:cNvSpPr/>
          <p:nvPr userDrawn="1"/>
        </p:nvSpPr>
        <p:spPr>
          <a:xfrm>
            <a:off x="9519459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E2892DE3-A222-40DD-8F7A-58CCFB9B552B}"/>
              </a:ext>
            </a:extLst>
          </p:cNvPr>
          <p:cNvSpPr/>
          <p:nvPr userDrawn="1"/>
        </p:nvSpPr>
        <p:spPr>
          <a:xfrm>
            <a:off x="9242195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89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bg>
      <p:bgPr>
        <a:solidFill>
          <a:srgbClr val="09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36AB182F-078C-4135-886C-87B5D537E4AB}"/>
              </a:ext>
            </a:extLst>
          </p:cNvPr>
          <p:cNvSpPr/>
          <p:nvPr userDrawn="1"/>
        </p:nvSpPr>
        <p:spPr>
          <a:xfrm>
            <a:off x="419096" y="609600"/>
            <a:ext cx="11353804" cy="5684520"/>
          </a:xfrm>
          <a:prstGeom prst="roundRect">
            <a:avLst>
              <a:gd name="adj" fmla="val 0"/>
            </a:avLst>
          </a:prstGeom>
          <a:solidFill>
            <a:srgbClr val="09347E"/>
          </a:solidFill>
          <a:ln>
            <a:solidFill>
              <a:srgbClr val="76BAFE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AEE1168-EEE0-453E-A12E-E5D990D0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241" y="6154138"/>
            <a:ext cx="5852159" cy="259397"/>
          </a:xfrm>
          <a:solidFill>
            <a:srgbClr val="09347E"/>
          </a:solidFill>
        </p:spPr>
        <p:txBody>
          <a:bodyPr lIns="144000" rIns="144000"/>
          <a:lstStyle>
            <a:lvl1pPr algn="dist">
              <a:lnSpc>
                <a:spcPct val="150000"/>
              </a:lnSpc>
              <a:defRPr sz="9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/>
              <a:t>Designed By L@rgo. ADSTORE</a:t>
            </a:r>
            <a:endParaRPr lang="ko-KR" altLang="en-US" sz="8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1647" y="2799011"/>
            <a:ext cx="6548704" cy="1102068"/>
          </a:xfr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 lang="ko-KR" altLang="en-US" sz="8000" b="0" dirty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58AAFE"/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/>
              <a:t>RETRO BLUE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419DBFEF-3751-4875-80DF-AEA43AC363C1}"/>
              </a:ext>
            </a:extLst>
          </p:cNvPr>
          <p:cNvCxnSpPr>
            <a:cxnSpLocks/>
          </p:cNvCxnSpPr>
          <p:nvPr userDrawn="1"/>
        </p:nvCxnSpPr>
        <p:spPr>
          <a:xfrm>
            <a:off x="3190240" y="4388475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xmlns="" id="{B4A9F6F8-F7F0-4109-AF10-35490780CCC4}"/>
              </a:ext>
            </a:extLst>
          </p:cNvPr>
          <p:cNvCxnSpPr>
            <a:cxnSpLocks/>
          </p:cNvCxnSpPr>
          <p:nvPr userDrawn="1"/>
        </p:nvCxnSpPr>
        <p:spPr>
          <a:xfrm>
            <a:off x="3190240" y="2340638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0649" y="4238629"/>
            <a:ext cx="3370802" cy="313059"/>
          </a:xfrm>
          <a:prstGeom prst="roundRect">
            <a:avLst>
              <a:gd name="adj" fmla="val 50000"/>
            </a:avLst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8EDA81E-585F-432B-AED4-0AD4085FE893}"/>
              </a:ext>
            </a:extLst>
          </p:cNvPr>
          <p:cNvSpPr/>
          <p:nvPr userDrawn="1"/>
        </p:nvSpPr>
        <p:spPr>
          <a:xfrm>
            <a:off x="5967115" y="2206491"/>
            <a:ext cx="257767" cy="257767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4" name="연결선: 구부러짐 13">
            <a:extLst>
              <a:ext uri="{FF2B5EF4-FFF2-40B4-BE49-F238E27FC236}">
                <a16:creationId xmlns:a16="http://schemas.microsoft.com/office/drawing/2014/main" xmlns="" id="{31359CCC-EC74-4719-B17D-1E872E1A0EFB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0996" y="-2101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xmlns="" id="{BC6D8AF3-40ED-4164-92E9-1254BE397977}"/>
              </a:ext>
            </a:extLst>
          </p:cNvPr>
          <p:cNvCxnSpPr/>
          <p:nvPr userDrawn="1"/>
        </p:nvCxnSpPr>
        <p:spPr>
          <a:xfrm rot="16200000" flipH="1">
            <a:off x="489277" y="-7462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xmlns="" id="{9CD2AD31-97A2-46E6-946A-FFA70A7964DE}"/>
              </a:ext>
            </a:extLst>
          </p:cNvPr>
          <p:cNvCxnSpPr/>
          <p:nvPr userDrawn="1"/>
        </p:nvCxnSpPr>
        <p:spPr>
          <a:xfrm rot="16200000" flipH="1">
            <a:off x="11262396" y="6410960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xmlns="" id="{B0042546-D679-46DD-AD6D-0462E0D2D42D}"/>
              </a:ext>
            </a:extLst>
          </p:cNvPr>
          <p:cNvCxnSpPr/>
          <p:nvPr userDrawn="1"/>
        </p:nvCxnSpPr>
        <p:spPr>
          <a:xfrm rot="16200000" flipH="1">
            <a:off x="11690677" y="6405599"/>
            <a:ext cx="447040" cy="447040"/>
          </a:xfrm>
          <a:prstGeom prst="curvedConnector3">
            <a:avLst/>
          </a:prstGeom>
          <a:solidFill>
            <a:srgbClr val="EE2F27"/>
          </a:solidFill>
          <a:ln w="88900">
            <a:solidFill>
              <a:schemeClr val="bg1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3307DC8C-F671-4BB7-8A6E-0B392606AC3F}"/>
              </a:ext>
            </a:extLst>
          </p:cNvPr>
          <p:cNvSpPr/>
          <p:nvPr userDrawn="1"/>
        </p:nvSpPr>
        <p:spPr>
          <a:xfrm>
            <a:off x="2828111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78021C1E-D2D2-4520-A297-FE28C553BD85}"/>
              </a:ext>
            </a:extLst>
          </p:cNvPr>
          <p:cNvSpPr/>
          <p:nvPr userDrawn="1"/>
        </p:nvSpPr>
        <p:spPr>
          <a:xfrm>
            <a:off x="2516679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xmlns="" id="{4F76856B-3EA7-445E-8491-65C2AF61C8C7}"/>
              </a:ext>
            </a:extLst>
          </p:cNvPr>
          <p:cNvSpPr/>
          <p:nvPr userDrawn="1"/>
        </p:nvSpPr>
        <p:spPr>
          <a:xfrm>
            <a:off x="2239415" y="224487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B37BFDCE-137B-4ABA-AF79-0F896CBEACD4}"/>
              </a:ext>
            </a:extLst>
          </p:cNvPr>
          <p:cNvSpPr/>
          <p:nvPr userDrawn="1"/>
        </p:nvSpPr>
        <p:spPr>
          <a:xfrm>
            <a:off x="9830891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xmlns="" id="{92FBB90F-038E-45F5-97D4-0561522C958A}"/>
              </a:ext>
            </a:extLst>
          </p:cNvPr>
          <p:cNvSpPr/>
          <p:nvPr userDrawn="1"/>
        </p:nvSpPr>
        <p:spPr>
          <a:xfrm>
            <a:off x="9519459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E2892DE3-A222-40DD-8F7A-58CCFB9B552B}"/>
              </a:ext>
            </a:extLst>
          </p:cNvPr>
          <p:cNvSpPr/>
          <p:nvPr userDrawn="1"/>
        </p:nvSpPr>
        <p:spPr>
          <a:xfrm>
            <a:off x="9242195" y="4294653"/>
            <a:ext cx="161051" cy="16105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dist="25400" dir="2700000" algn="ctr" rotWithShape="0">
              <a:srgbClr val="76BA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3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AEE1168-EEE0-453E-A12E-E5D990D0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241" y="6301740"/>
            <a:ext cx="5852159" cy="259397"/>
          </a:xfrm>
        </p:spPr>
        <p:txBody>
          <a:bodyPr/>
          <a:lstStyle>
            <a:lvl1pPr algn="dist">
              <a:lnSpc>
                <a:spcPct val="150000"/>
              </a:lnSpc>
              <a:defRPr sz="900" b="1">
                <a:solidFill>
                  <a:srgbClr val="4C7CE6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/>
              <a:t>Designed By L@rgo. ADSTORE</a:t>
            </a:r>
            <a:endParaRPr lang="ko-KR" altLang="en-US" sz="8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1647" y="2799011"/>
            <a:ext cx="6548704" cy="1102068"/>
          </a:xfr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 lang="ko-KR" altLang="en-US" sz="8000" b="0" dirty="0">
                <a:ln w="3175">
                  <a:noFill/>
                </a:ln>
                <a:solidFill>
                  <a:srgbClr val="2B63E1"/>
                </a:solidFill>
                <a:effectLst>
                  <a:outerShdw dist="63500" dir="2700000" algn="tl" rotWithShape="0">
                    <a:srgbClr val="58AAFE"/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/>
              <a:t>RETRO BLUE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419DBFEF-3751-4875-80DF-AEA43AC363C1}"/>
              </a:ext>
            </a:extLst>
          </p:cNvPr>
          <p:cNvCxnSpPr>
            <a:cxnSpLocks/>
          </p:cNvCxnSpPr>
          <p:nvPr userDrawn="1"/>
        </p:nvCxnSpPr>
        <p:spPr>
          <a:xfrm>
            <a:off x="3190240" y="4388475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xmlns="" id="{B4A9F6F8-F7F0-4109-AF10-35490780CCC4}"/>
              </a:ext>
            </a:extLst>
          </p:cNvPr>
          <p:cNvCxnSpPr>
            <a:cxnSpLocks/>
          </p:cNvCxnSpPr>
          <p:nvPr userDrawn="1"/>
        </p:nvCxnSpPr>
        <p:spPr>
          <a:xfrm>
            <a:off x="3190240" y="2340638"/>
            <a:ext cx="5852160" cy="0"/>
          </a:xfrm>
          <a:prstGeom prst="line">
            <a:avLst/>
          </a:prstGeom>
          <a:ln w="88900">
            <a:solidFill>
              <a:srgbClr val="EE2F2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40E0ED1-828E-4C45-82D6-E7F54BBD3D6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0649" y="4238629"/>
            <a:ext cx="3370802" cy="313059"/>
          </a:xfrm>
          <a:prstGeom prst="roundRect">
            <a:avLst>
              <a:gd name="adj" fmla="val 50000"/>
            </a:avLst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>
            <a:lvl1pPr algn="dist">
              <a:lnSpc>
                <a:spcPct val="100000"/>
              </a:lnSpc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POWERPOINT TEMPLATE RELEASE</a:t>
            </a:r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8EDA81E-585F-432B-AED4-0AD4085FE893}"/>
              </a:ext>
            </a:extLst>
          </p:cNvPr>
          <p:cNvSpPr/>
          <p:nvPr userDrawn="1"/>
        </p:nvSpPr>
        <p:spPr>
          <a:xfrm>
            <a:off x="5967115" y="2206491"/>
            <a:ext cx="257767" cy="257767"/>
          </a:xfrm>
          <a:prstGeom prst="ellipse">
            <a:avLst/>
          </a:prstGeom>
          <a:solidFill>
            <a:srgbClr val="EE2F27"/>
          </a:solidFill>
          <a:ln w="3175">
            <a:noFill/>
          </a:ln>
          <a:effectLst>
            <a:outerShdw dist="50800" dir="27000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45720" rIns="252000" bIns="45720" rtlCol="0" anchor="ctr" anchorCtr="0">
            <a:noAutofit/>
          </a:bodyPr>
          <a:lstStyle/>
          <a:p>
            <a:pPr lvl="0" indent="0" algn="di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1200" b="0" spc="-60" baseline="0">
              <a:ln w="3175"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xmlns="" id="{6E881F8C-1826-46F1-8798-5E3DF5645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9294010" y="4289256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xmlns="" id="{589A7579-DD83-4C52-A5C2-95A4731EC7FE}"/>
              </a:ext>
            </a:extLst>
          </p:cNvPr>
          <p:cNvCxnSpPr>
            <a:cxnSpLocks/>
          </p:cNvCxnSpPr>
          <p:nvPr userDrawn="1"/>
        </p:nvCxnSpPr>
        <p:spPr>
          <a:xfrm flipH="1">
            <a:off x="9684191" y="4289256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xmlns="" id="{752D3EA4-2E8A-42ED-A776-63CAC641E2C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74372" y="4289256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xmlns="" id="{5865ABC4-DD0A-47C0-9D72-488D80C20581}"/>
              </a:ext>
            </a:extLst>
          </p:cNvPr>
          <p:cNvCxnSpPr>
            <a:cxnSpLocks/>
          </p:cNvCxnSpPr>
          <p:nvPr userDrawn="1"/>
        </p:nvCxnSpPr>
        <p:spPr>
          <a:xfrm flipH="1">
            <a:off x="1942066" y="2241419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xmlns="" id="{2C253A59-DC39-48B4-8266-60E569C2C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2332247" y="2241419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xmlns="" id="{0A9CBF88-FAF4-405D-9ED7-A388F0E29252}"/>
              </a:ext>
            </a:extLst>
          </p:cNvPr>
          <p:cNvCxnSpPr>
            <a:cxnSpLocks/>
          </p:cNvCxnSpPr>
          <p:nvPr userDrawn="1"/>
        </p:nvCxnSpPr>
        <p:spPr>
          <a:xfrm flipH="1">
            <a:off x="2722428" y="2241419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4073E4"/>
            </a:solidFill>
          </a:ln>
          <a:effectLst>
            <a:outerShdw dist="50800" algn="ctr" rotWithShape="0">
              <a:srgbClr val="C6E1F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094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3E48D200-C715-48DE-AC7F-AEA8F573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575"/>
            <a:ext cx="10515600" cy="9129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F3C4719-59B4-4517-A0F5-084A706E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1234"/>
            <a:ext cx="10515600" cy="4795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87F6A8E-72BC-455B-9395-F3A619B0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768" y="6445229"/>
            <a:ext cx="2810464" cy="187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-6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. ADSTORE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BD377ED-E8FE-4E13-94B2-B20AE690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745" y="6561137"/>
            <a:ext cx="656700" cy="187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-6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5FD90AB3-019D-4828-BE4F-93C28598AA70}"/>
              </a:ext>
            </a:extLst>
          </p:cNvPr>
          <p:cNvGrpSpPr/>
          <p:nvPr userDrawn="1"/>
        </p:nvGrpSpPr>
        <p:grpSpPr>
          <a:xfrm>
            <a:off x="0" y="-436880"/>
            <a:ext cx="657274" cy="289242"/>
            <a:chOff x="8084993" y="-809625"/>
            <a:chExt cx="1504301" cy="661987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xmlns="" id="{666EB54D-3D9A-4FE3-B3C0-529A9B526D02}"/>
                </a:ext>
              </a:extLst>
            </p:cNvPr>
            <p:cNvSpPr/>
            <p:nvPr userDrawn="1"/>
          </p:nvSpPr>
          <p:spPr>
            <a:xfrm>
              <a:off x="9284494" y="-809625"/>
              <a:ext cx="304800" cy="304800"/>
            </a:xfrm>
            <a:prstGeom prst="ellipse">
              <a:avLst/>
            </a:prstGeom>
            <a:solidFill>
              <a:srgbClr val="093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xmlns="" id="{B191BE63-91C9-4CA6-AFB8-0A6FD982CA18}"/>
                </a:ext>
              </a:extLst>
            </p:cNvPr>
            <p:cNvSpPr/>
            <p:nvPr userDrawn="1"/>
          </p:nvSpPr>
          <p:spPr>
            <a:xfrm>
              <a:off x="8094302" y="-809625"/>
              <a:ext cx="304800" cy="304800"/>
            </a:xfrm>
            <a:prstGeom prst="ellipse">
              <a:avLst/>
            </a:prstGeom>
            <a:solidFill>
              <a:srgbClr val="C6E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xmlns="" id="{0AEDB8E0-0C4D-4CC7-94A0-661F585DD931}"/>
                </a:ext>
              </a:extLst>
            </p:cNvPr>
            <p:cNvSpPr/>
            <p:nvPr userDrawn="1"/>
          </p:nvSpPr>
          <p:spPr>
            <a:xfrm>
              <a:off x="8872538" y="-809625"/>
              <a:ext cx="304800" cy="304800"/>
            </a:xfrm>
            <a:prstGeom prst="ellipse">
              <a:avLst/>
            </a:prstGeom>
            <a:solidFill>
              <a:srgbClr val="2B6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EB83CFFB-5334-46FF-86C8-A0CC810EC612}"/>
                </a:ext>
              </a:extLst>
            </p:cNvPr>
            <p:cNvSpPr/>
            <p:nvPr userDrawn="1"/>
          </p:nvSpPr>
          <p:spPr>
            <a:xfrm>
              <a:off x="8460582" y="-809625"/>
              <a:ext cx="304800" cy="304800"/>
            </a:xfrm>
            <a:prstGeom prst="ellipse">
              <a:avLst/>
            </a:prstGeom>
            <a:solidFill>
              <a:srgbClr val="76B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xmlns="" id="{D4112D83-770C-443F-82F5-97256A813FA8}"/>
                </a:ext>
              </a:extLst>
            </p:cNvPr>
            <p:cNvSpPr/>
            <p:nvPr userDrawn="1"/>
          </p:nvSpPr>
          <p:spPr>
            <a:xfrm>
              <a:off x="8460582" y="-452438"/>
              <a:ext cx="304800" cy="304800"/>
            </a:xfrm>
            <a:prstGeom prst="ellipse">
              <a:avLst/>
            </a:prstGeom>
            <a:solidFill>
              <a:srgbClr val="FFF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197EC213-9E6C-4859-B648-552AD03DF2FF}"/>
                </a:ext>
              </a:extLst>
            </p:cNvPr>
            <p:cNvSpPr/>
            <p:nvPr userDrawn="1"/>
          </p:nvSpPr>
          <p:spPr>
            <a:xfrm>
              <a:off x="8084993" y="-452438"/>
              <a:ext cx="304800" cy="304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3712051B-93E1-493B-B35D-32B90D01DB13}"/>
                </a:ext>
              </a:extLst>
            </p:cNvPr>
            <p:cNvSpPr/>
            <p:nvPr userDrawn="1"/>
          </p:nvSpPr>
          <p:spPr>
            <a:xfrm>
              <a:off x="8872538" y="-452438"/>
              <a:ext cx="304800" cy="304800"/>
            </a:xfrm>
            <a:prstGeom prst="ellipse">
              <a:avLst/>
            </a:prstGeom>
            <a:solidFill>
              <a:srgbClr val="FCA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0B97CBBC-7E55-4D68-82CF-0F941B244814}"/>
                </a:ext>
              </a:extLst>
            </p:cNvPr>
            <p:cNvSpPr/>
            <p:nvPr userDrawn="1"/>
          </p:nvSpPr>
          <p:spPr>
            <a:xfrm>
              <a:off x="9284494" y="-452438"/>
              <a:ext cx="304800" cy="304800"/>
            </a:xfrm>
            <a:prstGeom prst="ellipse">
              <a:avLst/>
            </a:prstGeom>
            <a:solidFill>
              <a:srgbClr val="EE2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2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2" r:id="rId3"/>
    <p:sldLayoutId id="2147483650" r:id="rId4"/>
    <p:sldLayoutId id="2147483660" r:id="rId5"/>
    <p:sldLayoutId id="2147483658" r:id="rId6"/>
    <p:sldLayoutId id="2147483661" r:id="rId7"/>
    <p:sldLayoutId id="2147483649" r:id="rId8"/>
  </p:sldLayoutIdLst>
  <p:hf hdr="0" dt="0"/>
  <p:txStyles>
    <p:titleStyle>
      <a:lvl1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800" b="1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EsAkXOzOtY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a.go.jp/mofaj/area/takeshima/index.html" TargetMode="External"/><Relationship Id="rId2" Type="http://schemas.openxmlformats.org/officeDocument/2006/relationships/hyperlink" Target="http://dokdo.mofa.go.kr/kor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xmlns="" id="{3EC7BF6D-35B5-4EAF-A92D-518BC6ACA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 </a:t>
            </a:r>
            <a:r>
              <a:rPr lang="ko-KR" altLang="en-US" dirty="0" err="1" smtClean="0"/>
              <a:t>영토학</a:t>
            </a:r>
            <a:endParaRPr lang="ko-KR" altLang="en-US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xmlns="" id="{FCE6E431-F537-49C1-BD00-C740FDEBC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POWERPOINT TEMPLATE RELEASE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486400"/>
            <a:ext cx="9390178" cy="667106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예로부터의 호칭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272302"/>
            <a:ext cx="9390178" cy="42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00255"/>
            <a:ext cx="9390178" cy="653251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19</a:t>
            </a:r>
            <a:r>
              <a:rPr lang="ko-KR" altLang="en-US" sz="2800" dirty="0"/>
              <a:t>세기 후반의 호칭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272301"/>
            <a:ext cx="9488757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r>
              <a:rPr lang="ko-KR" altLang="en-US" dirty="0"/>
              <a:t>의</a:t>
            </a:r>
            <a:r>
              <a:rPr lang="ko-KR" altLang="en-US" dirty="0" smtClean="0"/>
              <a:t>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400675"/>
            <a:ext cx="9390178" cy="752832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우산국 일화</a:t>
            </a:r>
            <a:r>
              <a:rPr lang="en-US" altLang="ko-KR" sz="2500" dirty="0" smtClean="0"/>
              <a:t>(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457325"/>
            <a:ext cx="9390178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41818"/>
            <a:ext cx="9390178" cy="611688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외국인에게 영토를 맡긴</a:t>
            </a:r>
            <a:r>
              <a:rPr lang="ko-KR" altLang="en-US" sz="2500" dirty="0"/>
              <a:t>다</a:t>
            </a:r>
            <a:r>
              <a:rPr lang="en-US" altLang="ko-KR" sz="2500" dirty="0"/>
              <a:t>?</a:t>
            </a:r>
            <a:r>
              <a:rPr lang="ko-KR" altLang="en-US" sz="2500" dirty="0" smtClean="0"/>
              <a:t> 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1905000"/>
            <a:ext cx="9237776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68777"/>
            <a:ext cx="9390178" cy="82923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조약에 </a:t>
            </a:r>
            <a:r>
              <a:rPr lang="ko-KR" altLang="en-US" sz="2800" dirty="0" smtClean="0"/>
              <a:t>사인하는 </a:t>
            </a:r>
            <a:r>
              <a:rPr lang="ko-KR" altLang="en-US" sz="2800" dirty="0"/>
              <a:t>요시다 </a:t>
            </a:r>
            <a:r>
              <a:rPr lang="ko-KR" altLang="en-US" sz="2800" dirty="0"/>
              <a:t>시게루 수상</a:t>
            </a:r>
            <a:r>
              <a:rPr lang="en-US" altLang="ko-KR" sz="2800" dirty="0"/>
              <a:t>(</a:t>
            </a:r>
            <a:r>
              <a:rPr lang="ko-KR" altLang="en-US" sz="2800" dirty="0"/>
              <a:t>사진 제공</a:t>
            </a:r>
            <a:r>
              <a:rPr lang="en-US" altLang="ko-KR" sz="2800" dirty="0"/>
              <a:t>:</a:t>
            </a:r>
            <a:r>
              <a:rPr lang="ko-KR" altLang="en-US" sz="2800" dirty="0"/>
              <a:t>요미우리 신문사</a:t>
            </a:r>
            <a:r>
              <a:rPr lang="en-US" altLang="ko-KR" sz="2800" dirty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604962"/>
            <a:ext cx="9390178" cy="39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354595"/>
            <a:ext cx="9390178" cy="79891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양유찬 주미한국대사가 애치슨 미 국무장관에게 보낸 서한</a:t>
            </a:r>
            <a:r>
              <a:rPr lang="en-US" altLang="ko-KR" sz="2800" dirty="0"/>
              <a:t>(</a:t>
            </a:r>
            <a:r>
              <a:rPr lang="ko-KR" altLang="en-US" sz="2800" dirty="0"/>
              <a:t>사본</a:t>
            </a:r>
            <a:r>
              <a:rPr lang="en-US" altLang="ko-KR" sz="2800" dirty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460385"/>
            <a:ext cx="9390177" cy="38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371070"/>
            <a:ext cx="9390178" cy="782436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러스크 극동담당 국무차관보가 양유찬 주미한국대사에게 보낸 서한</a:t>
            </a:r>
            <a:r>
              <a:rPr lang="en-US" altLang="ko-KR" sz="2800" dirty="0"/>
              <a:t>(</a:t>
            </a:r>
            <a:r>
              <a:rPr lang="ko-KR" altLang="en-US" sz="2800" dirty="0"/>
              <a:t>사본</a:t>
            </a:r>
            <a:r>
              <a:rPr lang="en-US" altLang="ko-KR" sz="2800" dirty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272302"/>
            <a:ext cx="9390178" cy="4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098473"/>
            <a:ext cx="9390178" cy="1055033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</a:t>
            </a:r>
            <a:r>
              <a:rPr lang="ko-KR" altLang="en-US" sz="2800" b="1" dirty="0"/>
              <a:t>월 </a:t>
            </a:r>
            <a:r>
              <a:rPr lang="en-US" altLang="ko-KR" sz="2800" b="1" dirty="0"/>
              <a:t>29</a:t>
            </a:r>
            <a:r>
              <a:rPr lang="ko-KR" altLang="en-US" sz="2800" b="1" dirty="0"/>
              <a:t>일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연합국최고사령관</a:t>
            </a:r>
            <a:br>
              <a:rPr lang="ko-KR" altLang="en-US" sz="2800" b="1" dirty="0"/>
            </a:br>
            <a:r>
              <a:rPr lang="ko-KR" altLang="en-US" sz="2800" b="1" dirty="0"/>
              <a:t>각서</a:t>
            </a:r>
            <a:r>
              <a:rPr lang="en-US" altLang="ko-KR" sz="2800" b="1" dirty="0"/>
              <a:t>(SCAPIN) </a:t>
            </a:r>
            <a:r>
              <a:rPr lang="ko-KR" altLang="en-US" sz="2800" b="1" dirty="0"/>
              <a:t>제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14" y="1272302"/>
            <a:ext cx="3415227" cy="3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>
                <a:hlinkClick r:id="rId2" tooltip="https://youtu.be/tEsAkXOzOtY"/>
              </a:rPr>
              <a:t>https://youtu.be/tEsAkXOzOtY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마치</a:t>
            </a:r>
            <a:r>
              <a:rPr lang="ko-KR" altLang="en-US" dirty="0"/>
              <a:t>며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272302"/>
            <a:ext cx="9390178" cy="39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>
            <a:extLst>
              <a:ext uri="{FF2B5EF4-FFF2-40B4-BE49-F238E27FC236}">
                <a16:creationId xmlns:a16="http://schemas.microsoft.com/office/drawing/2014/main" xmlns="" id="{7DFD0DF8-C986-47C3-9EB2-7366F8131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dist"/>
            <a:r>
              <a:rPr lang="ko-KR" altLang="en-US" sz="6000" dirty="0" smtClean="0"/>
              <a:t>개 요</a:t>
            </a:r>
            <a:endParaRPr lang="ko-KR" altLang="en-US" sz="60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7B1FBCD2-5D1D-4931-BC29-0F6391AE3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dist"/>
            <a:r>
              <a:rPr lang="en-US" altLang="ko-KR" dirty="0"/>
              <a:t>RETRO BLUE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C3DFD02C-A00D-41A0-9951-4D593E6E1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6068" y="1671638"/>
            <a:ext cx="2396320" cy="3443287"/>
          </a:xfrm>
        </p:spPr>
        <p:txBody>
          <a:bodyPr/>
          <a:lstStyle/>
          <a:p>
            <a:r>
              <a:rPr lang="ko-KR" altLang="en-US" sz="2500" dirty="0" smtClean="0">
                <a:solidFill>
                  <a:srgbClr val="09347E"/>
                </a:solidFill>
              </a:rPr>
              <a:t>독도 </a:t>
            </a:r>
            <a:r>
              <a:rPr lang="ko-KR" altLang="en-US" sz="2500" dirty="0" err="1" smtClean="0">
                <a:solidFill>
                  <a:srgbClr val="09347E"/>
                </a:solidFill>
              </a:rPr>
              <a:t>간략소개</a:t>
            </a:r>
            <a:endParaRPr lang="en-US" altLang="ko-KR" sz="2500" dirty="0">
              <a:solidFill>
                <a:srgbClr val="09347E"/>
              </a:solidFill>
            </a:endParaRPr>
          </a:p>
          <a:p>
            <a:endParaRPr lang="en-US" altLang="ko-KR" sz="2500" dirty="0">
              <a:solidFill>
                <a:srgbClr val="09347E"/>
              </a:solidFill>
            </a:endParaRPr>
          </a:p>
          <a:p>
            <a:r>
              <a:rPr lang="ko-KR" altLang="en-US" sz="2500" dirty="0" smtClean="0">
                <a:solidFill>
                  <a:srgbClr val="09347E"/>
                </a:solidFill>
              </a:rPr>
              <a:t>일본의 주장</a:t>
            </a:r>
            <a:endParaRPr lang="en-US" altLang="ko-KR" sz="2500" dirty="0">
              <a:solidFill>
                <a:srgbClr val="09347E"/>
              </a:solidFill>
            </a:endParaRPr>
          </a:p>
          <a:p>
            <a:endParaRPr lang="en-US" altLang="ko-KR" sz="2500" dirty="0">
              <a:solidFill>
                <a:srgbClr val="09347E"/>
              </a:solidFill>
            </a:endParaRPr>
          </a:p>
          <a:p>
            <a:r>
              <a:rPr lang="ko-KR" altLang="en-US" sz="2500" dirty="0" smtClean="0">
                <a:solidFill>
                  <a:srgbClr val="09347E"/>
                </a:solidFill>
              </a:rPr>
              <a:t>그에 대한 반박</a:t>
            </a:r>
            <a:endParaRPr lang="en-US" altLang="ko-KR" sz="2500" dirty="0">
              <a:solidFill>
                <a:srgbClr val="09347E"/>
              </a:solidFill>
            </a:endParaRPr>
          </a:p>
          <a:p>
            <a:endParaRPr lang="en-US" altLang="ko-KR" sz="2500" dirty="0">
              <a:solidFill>
                <a:srgbClr val="09347E"/>
              </a:solidFill>
            </a:endParaRPr>
          </a:p>
          <a:p>
            <a:r>
              <a:rPr lang="ko-KR" altLang="en-US" sz="2500" dirty="0" smtClean="0">
                <a:solidFill>
                  <a:srgbClr val="09347E"/>
                </a:solidFill>
              </a:rPr>
              <a:t>출</a:t>
            </a:r>
            <a:r>
              <a:rPr lang="ko-KR" altLang="en-US" sz="2500" dirty="0">
                <a:solidFill>
                  <a:srgbClr val="09347E"/>
                </a:solidFill>
              </a:rPr>
              <a:t>처</a:t>
            </a:r>
            <a:endParaRPr lang="en-US" altLang="ko-KR" sz="2500" dirty="0">
              <a:solidFill>
                <a:srgbClr val="09347E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5F0A8F7D-AD64-479C-9AC0-AC147716ECA0}"/>
              </a:ext>
            </a:extLst>
          </p:cNvPr>
          <p:cNvSpPr/>
          <p:nvPr/>
        </p:nvSpPr>
        <p:spPr>
          <a:xfrm>
            <a:off x="7361256" y="1990320"/>
            <a:ext cx="135236" cy="135236"/>
          </a:xfrm>
          <a:prstGeom prst="ellipse">
            <a:avLst/>
          </a:prstGeom>
          <a:solidFill>
            <a:srgbClr val="09347E"/>
          </a:solidFill>
          <a:ln w="88900">
            <a:noFill/>
          </a:ln>
          <a:effectLst>
            <a:outerShdw dist="63500" dir="2700000" algn="ctr" rotWithShape="0">
              <a:srgbClr val="EE2F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9347E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CF89D902-D168-4A8E-A986-7BDEAD2904F2}"/>
              </a:ext>
            </a:extLst>
          </p:cNvPr>
          <p:cNvSpPr/>
          <p:nvPr/>
        </p:nvSpPr>
        <p:spPr>
          <a:xfrm>
            <a:off x="7361256" y="2876145"/>
            <a:ext cx="135236" cy="135236"/>
          </a:xfrm>
          <a:prstGeom prst="ellipse">
            <a:avLst/>
          </a:prstGeom>
          <a:solidFill>
            <a:srgbClr val="09347E"/>
          </a:solidFill>
          <a:ln w="88900">
            <a:noFill/>
          </a:ln>
          <a:effectLst>
            <a:outerShdw dist="63500" dir="2700000" algn="ctr" rotWithShape="0">
              <a:srgbClr val="EE2F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9347E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7E1F86C3-3598-418A-956F-463CFAAD387E}"/>
              </a:ext>
            </a:extLst>
          </p:cNvPr>
          <p:cNvSpPr/>
          <p:nvPr/>
        </p:nvSpPr>
        <p:spPr>
          <a:xfrm>
            <a:off x="7361256" y="3771495"/>
            <a:ext cx="135236" cy="135236"/>
          </a:xfrm>
          <a:prstGeom prst="ellipse">
            <a:avLst/>
          </a:prstGeom>
          <a:solidFill>
            <a:srgbClr val="09347E"/>
          </a:solidFill>
          <a:ln w="88900">
            <a:noFill/>
          </a:ln>
          <a:effectLst>
            <a:outerShdw dist="63500" dir="2700000" algn="ctr" rotWithShape="0">
              <a:srgbClr val="EE2F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9347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911D19EA-92A1-4916-A61B-0C0A9DB7E94F}"/>
              </a:ext>
            </a:extLst>
          </p:cNvPr>
          <p:cNvSpPr/>
          <p:nvPr/>
        </p:nvSpPr>
        <p:spPr>
          <a:xfrm>
            <a:off x="7361256" y="4657320"/>
            <a:ext cx="135236" cy="135236"/>
          </a:xfrm>
          <a:prstGeom prst="ellipse">
            <a:avLst/>
          </a:prstGeom>
          <a:solidFill>
            <a:srgbClr val="09347E"/>
          </a:solidFill>
          <a:ln w="88900">
            <a:noFill/>
          </a:ln>
          <a:effectLst>
            <a:outerShdw dist="63500" dir="2700000" algn="ctr" rotWithShape="0">
              <a:srgbClr val="EE2F2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9347E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F14EAF76-95F0-48BF-9CAE-0AB2E7A75371}"/>
              </a:ext>
            </a:extLst>
          </p:cNvPr>
          <p:cNvCxnSpPr>
            <a:cxnSpLocks/>
          </p:cNvCxnSpPr>
          <p:nvPr/>
        </p:nvCxnSpPr>
        <p:spPr>
          <a:xfrm flipH="1">
            <a:off x="11617119" y="311582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EE2F27"/>
            </a:solidFill>
          </a:ln>
          <a:effectLst>
            <a:outerShdw dist="508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9EECD8ED-463E-4329-8DCF-2962E63328D9}"/>
              </a:ext>
            </a:extLst>
          </p:cNvPr>
          <p:cNvCxnSpPr>
            <a:cxnSpLocks/>
          </p:cNvCxnSpPr>
          <p:nvPr/>
        </p:nvCxnSpPr>
        <p:spPr>
          <a:xfrm flipH="1">
            <a:off x="291894" y="6407582"/>
            <a:ext cx="198437" cy="198438"/>
          </a:xfrm>
          <a:prstGeom prst="line">
            <a:avLst/>
          </a:prstGeom>
          <a:solidFill>
            <a:srgbClr val="EE2F27"/>
          </a:solidFill>
          <a:ln w="88900">
            <a:solidFill>
              <a:srgbClr val="EE2F27"/>
            </a:solidFill>
          </a:ln>
          <a:effectLst>
            <a:outerShdw dist="50800" algn="ctr" rotWithShape="0">
              <a:srgbClr val="FCA0A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642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800" dirty="0"/>
              <a:t>한국외무부 </a:t>
            </a:r>
            <a:r>
              <a:rPr lang="en-US" altLang="ko-KR" sz="2800" dirty="0"/>
              <a:t>&lt;</a:t>
            </a:r>
            <a:r>
              <a:rPr lang="ko-KR" altLang="en-US" sz="2800" dirty="0"/>
              <a:t>독도</a:t>
            </a:r>
            <a:r>
              <a:rPr lang="en-US" altLang="ko-KR" sz="2800" dirty="0"/>
              <a:t>&gt;</a:t>
            </a:r>
            <a:endParaRPr lang="ko-KR" altLang="en-US" sz="2800" dirty="0"/>
          </a:p>
          <a:p>
            <a:pPr fontAlgn="base"/>
            <a:r>
              <a:rPr lang="en-US" altLang="ko-KR" sz="2800" u="sng" dirty="0">
                <a:hlinkClick r:id="rId2"/>
              </a:rPr>
              <a:t>http://dokdo.mofa.go.kr/kor/</a:t>
            </a:r>
            <a:endParaRPr lang="ko-KR" altLang="en-US" sz="2800" dirty="0"/>
          </a:p>
          <a:p>
            <a:pPr fontAlgn="base"/>
            <a:r>
              <a:rPr lang="ko-KR" altLang="en-US" sz="2800" dirty="0"/>
              <a:t>일본외무성</a:t>
            </a:r>
            <a:r>
              <a:rPr lang="en-US" altLang="ko-KR" sz="2800" dirty="0"/>
              <a:t>&lt;</a:t>
            </a:r>
            <a:r>
              <a:rPr lang="ko-KR" altLang="en-US" sz="2800" dirty="0"/>
              <a:t>죽도</a:t>
            </a:r>
            <a:r>
              <a:rPr lang="en-US" altLang="ko-KR" sz="2800" dirty="0"/>
              <a:t>(</a:t>
            </a:r>
            <a:r>
              <a:rPr lang="ko-KR" altLang="en-US" sz="2800" dirty="0"/>
              <a:t>竹島</a:t>
            </a:r>
            <a:r>
              <a:rPr lang="en-US" altLang="ko-KR" sz="2800" dirty="0"/>
              <a:t>)&gt;</a:t>
            </a:r>
            <a:endParaRPr lang="ko-KR" altLang="en-US" sz="2800" dirty="0"/>
          </a:p>
          <a:p>
            <a:pPr fontAlgn="base"/>
            <a:r>
              <a:rPr lang="en-US" altLang="ko-KR" sz="2800" u="sng" dirty="0">
                <a:hlinkClick r:id="rId3"/>
              </a:rPr>
              <a:t>https://www.mofa.go.jp/mofaj/area/takeshima/index.html</a:t>
            </a:r>
            <a:endParaRPr lang="en-US" altLang="ko-KR" sz="2800" dirty="0"/>
          </a:p>
          <a:p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55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8" y="1261588"/>
            <a:ext cx="10282422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209309"/>
            <a:ext cx="9390178" cy="944197"/>
          </a:xfrm>
        </p:spPr>
        <p:txBody>
          <a:bodyPr/>
          <a:lstStyle/>
          <a:p>
            <a:r>
              <a:rPr lang="ko-KR" altLang="en-US" dirty="0" smtClean="0"/>
              <a:t> </a:t>
            </a:r>
            <a:r>
              <a:rPr lang="ko-KR" altLang="en-US" sz="2500" dirty="0" smtClean="0"/>
              <a:t>역사적</a:t>
            </a:r>
            <a:r>
              <a:rPr lang="en-US" altLang="ko-KR" sz="2500" dirty="0" smtClean="0"/>
              <a:t>,</a:t>
            </a:r>
            <a:r>
              <a:rPr lang="ko-KR" altLang="en-US" sz="2500" dirty="0" smtClean="0"/>
              <a:t>지리적</a:t>
            </a:r>
            <a:r>
              <a:rPr lang="en-US" altLang="ko-KR" sz="2500" dirty="0" smtClean="0"/>
              <a:t>,</a:t>
            </a:r>
            <a:r>
              <a:rPr lang="ko-KR" altLang="en-US" sz="2500" dirty="0" smtClean="0"/>
              <a:t>국제법적</a:t>
            </a:r>
            <a:r>
              <a:rPr lang="en-US" altLang="ko-KR" sz="2500" dirty="0"/>
              <a:t> </a:t>
            </a:r>
            <a:r>
              <a:rPr lang="ko-KR" altLang="en-US" sz="2500" dirty="0" smtClean="0"/>
              <a:t>명실상부 우리나라의 영토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1272301"/>
            <a:ext cx="9085386" cy="39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11114"/>
            <a:ext cx="9390178" cy="642392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일본주장의 개요</a:t>
            </a:r>
            <a:r>
              <a:rPr lang="en-US" altLang="ko-KR" sz="2500" dirty="0" smtClean="0"/>
              <a:t>(19</a:t>
            </a:r>
            <a:r>
              <a:rPr lang="ko-KR" altLang="en-US" sz="2500" dirty="0" smtClean="0"/>
              <a:t>세기부터 주장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272302"/>
            <a:ext cx="9324759" cy="42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52303"/>
            <a:ext cx="9390178" cy="601203"/>
          </a:xfrm>
        </p:spPr>
        <p:txBody>
          <a:bodyPr>
            <a:normAutofit/>
          </a:bodyPr>
          <a:lstStyle/>
          <a:p>
            <a:r>
              <a:rPr lang="ko-KR" altLang="en-US" sz="2500" dirty="0"/>
              <a:t>다케시마 지도’（</a:t>
            </a:r>
            <a:r>
              <a:rPr lang="en-US" altLang="ko-KR" sz="2500" dirty="0"/>
              <a:t>1724 </a:t>
            </a:r>
            <a:r>
              <a:rPr lang="ko-KR" altLang="en-US" sz="2500" dirty="0"/>
              <a:t>년 경）</a:t>
            </a:r>
            <a:r>
              <a:rPr lang="en-US" altLang="ko-KR" sz="2500" dirty="0"/>
              <a:t>(</a:t>
            </a:r>
            <a:r>
              <a:rPr lang="ko-KR" altLang="en-US" sz="2500" dirty="0"/>
              <a:t>사진 제공</a:t>
            </a:r>
            <a:r>
              <a:rPr lang="en-US" altLang="ko-KR" sz="2500" dirty="0"/>
              <a:t>: </a:t>
            </a:r>
            <a:r>
              <a:rPr lang="ko-KR" altLang="en-US" sz="2500" dirty="0"/>
              <a:t>돗토리현립 박물관 소장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272302"/>
            <a:ext cx="9390178" cy="42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주장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85254"/>
            <a:ext cx="9390178" cy="568252"/>
          </a:xfrm>
        </p:spPr>
        <p:txBody>
          <a:bodyPr>
            <a:noAutofit/>
          </a:bodyPr>
          <a:lstStyle/>
          <a:p>
            <a:r>
              <a:rPr lang="ko-KR" altLang="en-US" sz="2500" dirty="0"/>
              <a:t>‘개정일본여지로정전도’</a:t>
            </a:r>
            <a:r>
              <a:rPr lang="en-US" altLang="ko-KR" sz="2500" dirty="0"/>
              <a:t>(1846</a:t>
            </a:r>
            <a:r>
              <a:rPr lang="ko-KR" altLang="en-US" sz="2500" dirty="0"/>
              <a:t>년</a:t>
            </a:r>
            <a:r>
              <a:rPr lang="en-US" altLang="ko-KR" sz="2500" dirty="0"/>
              <a:t>)(</a:t>
            </a:r>
            <a:r>
              <a:rPr lang="ko-KR" altLang="en-US" sz="2500" dirty="0"/>
              <a:t>사진 제공</a:t>
            </a:r>
            <a:r>
              <a:rPr lang="en-US" altLang="ko-KR" sz="2500" dirty="0"/>
              <a:t>: </a:t>
            </a:r>
            <a:r>
              <a:rPr lang="ko-KR" altLang="en-US" sz="2500" dirty="0"/>
              <a:t>메이지대학 도서관 소장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75" y="1272302"/>
            <a:ext cx="8153143" cy="42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444836"/>
            <a:ext cx="9390178" cy="708670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우산국 복속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6" y="1376362"/>
            <a:ext cx="9390177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반박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L@rgo. ADSTORE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400906" y="5527964"/>
            <a:ext cx="9390178" cy="625542"/>
          </a:xfrm>
        </p:spPr>
        <p:txBody>
          <a:bodyPr>
            <a:normAutofit/>
          </a:bodyPr>
          <a:lstStyle/>
          <a:p>
            <a:r>
              <a:rPr lang="ko-KR" altLang="en-US" sz="2500" dirty="0" smtClean="0"/>
              <a:t>세종실록 지리지</a:t>
            </a:r>
            <a:r>
              <a:rPr lang="en-US" altLang="ko-KR" sz="2500" dirty="0" smtClean="0"/>
              <a:t>(1454</a:t>
            </a:r>
            <a:r>
              <a:rPr lang="ko-KR" altLang="en-US" sz="2500" dirty="0" smtClean="0"/>
              <a:t>년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1509712"/>
            <a:ext cx="908538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나눔스퀘어 ExtraBold"/>
        <a:ea typeface="나눔스퀘어 Extra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283</Words>
  <Application>Microsoft Office PowerPoint</Application>
  <PresentationFormat>와이드스크린</PresentationFormat>
  <Paragraphs>84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나눔스퀘어</vt:lpstr>
      <vt:lpstr>나눔스퀘어 ExtraBold</vt:lpstr>
      <vt:lpstr>맑은 고딕</vt:lpstr>
      <vt:lpstr>Arial</vt:lpstr>
      <vt:lpstr>Office 테마</vt:lpstr>
      <vt:lpstr>독도 영토학</vt:lpstr>
      <vt:lpstr>PowerPoint 프레젠테이션</vt:lpstr>
      <vt:lpstr>독도란?</vt:lpstr>
      <vt:lpstr>독도란?</vt:lpstr>
      <vt:lpstr>일본의 주장</vt:lpstr>
      <vt:lpstr>일본의 주장</vt:lpstr>
      <vt:lpstr>일본의 주장 </vt:lpstr>
      <vt:lpstr>한국의 반박</vt:lpstr>
      <vt:lpstr>한국의 반박</vt:lpstr>
      <vt:lpstr>일본의 주장</vt:lpstr>
      <vt:lpstr>일본의 주장</vt:lpstr>
      <vt:lpstr>한국의 반박</vt:lpstr>
      <vt:lpstr>한국의 반박</vt:lpstr>
      <vt:lpstr>일본의 주장</vt:lpstr>
      <vt:lpstr>일본의 주장</vt:lpstr>
      <vt:lpstr>일본의 주장</vt:lpstr>
      <vt:lpstr>한국의 반박</vt:lpstr>
      <vt:lpstr>한국의 반박</vt:lpstr>
      <vt:lpstr>마치며</vt:lpstr>
      <vt:lpstr>출처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</dc:title>
  <dc:creator>largo</dc:creator>
  <cp:keywords>adstorepost.com</cp:keywords>
  <cp:lastModifiedBy>Windows 사용자</cp:lastModifiedBy>
  <cp:revision>419</cp:revision>
  <dcterms:created xsi:type="dcterms:W3CDTF">2017-12-10T15:04:34Z</dcterms:created>
  <dcterms:modified xsi:type="dcterms:W3CDTF">2020-05-02T14:26:47Z</dcterms:modified>
</cp:coreProperties>
</file>