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90" r:id="rId3"/>
    <p:sldId id="259" r:id="rId4"/>
    <p:sldId id="262" r:id="rId5"/>
    <p:sldId id="265" r:id="rId6"/>
    <p:sldId id="270" r:id="rId7"/>
    <p:sldId id="271" r:id="rId8"/>
    <p:sldId id="269" r:id="rId9"/>
    <p:sldId id="268" r:id="rId10"/>
    <p:sldId id="266" r:id="rId11"/>
    <p:sldId id="267" r:id="rId12"/>
    <p:sldId id="277" r:id="rId13"/>
    <p:sldId id="272" r:id="rId14"/>
    <p:sldId id="278" r:id="rId15"/>
    <p:sldId id="275" r:id="rId16"/>
    <p:sldId id="264" r:id="rId17"/>
    <p:sldId id="274" r:id="rId18"/>
    <p:sldId id="276" r:id="rId19"/>
    <p:sldId id="273" r:id="rId20"/>
    <p:sldId id="279" r:id="rId21"/>
    <p:sldId id="280" r:id="rId22"/>
    <p:sldId id="285" r:id="rId23"/>
    <p:sldId id="289" r:id="rId24"/>
    <p:sldId id="284" r:id="rId25"/>
    <p:sldId id="288" r:id="rId26"/>
    <p:sldId id="283" r:id="rId27"/>
    <p:sldId id="287" r:id="rId28"/>
    <p:sldId id="282" r:id="rId29"/>
    <p:sldId id="286" r:id="rId30"/>
    <p:sldId id="263" r:id="rId3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4159"/>
    <a:srgbClr val="FDB8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58" autoAdjust="0"/>
    <p:restoredTop sz="94660"/>
  </p:normalViewPr>
  <p:slideViewPr>
    <p:cSldViewPr snapToGrid="0">
      <p:cViewPr>
        <p:scale>
          <a:sx n="52" d="100"/>
          <a:sy n="52" d="100"/>
        </p:scale>
        <p:origin x="-96" y="7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08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28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84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09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15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09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063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3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1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67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39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8709-1CEE-42DD-B39A-DFDCBA7B36B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B9C72-21D5-4AB9-87FA-CC4C72A0D34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39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youtu.be/8iW1IFjMRuE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14775" y="1247775"/>
            <a:ext cx="8277225" cy="5610225"/>
          </a:xfrm>
          <a:prstGeom prst="rect">
            <a:avLst/>
          </a:prstGeom>
          <a:solidFill>
            <a:srgbClr val="FDB8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914775" y="1247775"/>
            <a:ext cx="4362450" cy="4362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6000" dirty="0" smtClean="0">
                <a:solidFill>
                  <a:schemeClr val="tx1"/>
                </a:solidFill>
              </a:rPr>
              <a:t>일본의</a:t>
            </a:r>
            <a:endParaRPr lang="en-US" altLang="ko-KR" sz="6000" dirty="0" smtClean="0">
              <a:solidFill>
                <a:schemeClr val="tx1"/>
              </a:solidFill>
            </a:endParaRPr>
          </a:p>
          <a:p>
            <a:pPr algn="ctr" latinLnBrk="0">
              <a:defRPr/>
            </a:pPr>
            <a:r>
              <a:rPr lang="ko-KR" altLang="en-US" sz="6000" b="1" kern="0" dirty="0" smtClean="0">
                <a:solidFill>
                  <a:schemeClr val="tx1"/>
                </a:solidFill>
              </a:rPr>
              <a:t>소비문화</a:t>
            </a:r>
            <a:endParaRPr lang="en-US" altLang="ko-KR" sz="6000" b="1" kern="0" dirty="0" smtClean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02568" y="1247775"/>
            <a:ext cx="369332" cy="43624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1200" dirty="0" smtClean="0">
                <a:solidFill>
                  <a:prstClr val="white"/>
                </a:solidFill>
              </a:rPr>
              <a:t>일본어일본학과</a:t>
            </a:r>
            <a:r>
              <a:rPr lang="ko-KR" altLang="en-US" sz="1200" dirty="0" smtClean="0">
                <a:solidFill>
                  <a:prstClr val="white"/>
                </a:solidFill>
              </a:rPr>
              <a:t>   </a:t>
            </a:r>
            <a:r>
              <a:rPr lang="en-US" altLang="ko-KR" sz="1200" dirty="0" smtClean="0">
                <a:solidFill>
                  <a:prstClr val="white"/>
                </a:solidFill>
              </a:rPr>
              <a:t>21880046</a:t>
            </a:r>
            <a:r>
              <a:rPr lang="en-US" altLang="ko-KR" sz="1200" dirty="0" smtClean="0">
                <a:solidFill>
                  <a:prstClr val="white"/>
                </a:solidFill>
              </a:rPr>
              <a:t>   </a:t>
            </a:r>
            <a:r>
              <a:rPr lang="ko-KR" altLang="en-US" sz="1200" dirty="0" err="1" smtClean="0">
                <a:solidFill>
                  <a:prstClr val="white"/>
                </a:solidFill>
              </a:rPr>
              <a:t>김나리</a:t>
            </a:r>
            <a:endParaRPr lang="ko-KR" altLang="en-US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83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494159"/>
                </a:solidFill>
              </a:rPr>
              <a:t>여유시간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19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4800" b="1" i="1" dirty="0" smtClean="0">
                <a:solidFill>
                  <a:srgbClr val="FDB8B3"/>
                </a:solidFill>
              </a:rPr>
              <a:t>5060</a:t>
            </a:r>
            <a:r>
              <a:rPr lang="ko-KR" altLang="en-US" sz="4800" b="1" i="1" dirty="0" smtClean="0">
                <a:solidFill>
                  <a:srgbClr val="FDB8B3"/>
                </a:solidFill>
              </a:rPr>
              <a:t>세대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86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661557" y="636814"/>
            <a:ext cx="20510656" cy="64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874039048" descr="DRW000053dc5c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295" y="1116239"/>
            <a:ext cx="6668633" cy="453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30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FDB8B3"/>
                </a:solidFill>
              </a:rPr>
              <a:t>건강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11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494159"/>
                </a:solidFill>
              </a:rPr>
              <a:t>소비자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94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FDB8B3"/>
                </a:solidFill>
              </a:rPr>
              <a:t>사례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68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494159"/>
                </a:solidFill>
              </a:rPr>
              <a:t>니토리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85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FDB8B3"/>
                </a:solidFill>
              </a:rPr>
              <a:t>밀레니얼</a:t>
            </a:r>
            <a:r>
              <a:rPr lang="ko-KR" altLang="en-US" sz="4800" b="1" i="1" dirty="0" smtClean="0">
                <a:solidFill>
                  <a:srgbClr val="FDB8B3"/>
                </a:solidFill>
              </a:rPr>
              <a:t> 세대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38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494159"/>
                </a:solidFill>
              </a:rPr>
              <a:t>인터넷 기업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36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FDB8B3"/>
                </a:solidFill>
              </a:rPr>
              <a:t>어플리케이</a:t>
            </a:r>
            <a:r>
              <a:rPr lang="ko-KR" altLang="en-US" sz="4800" b="1" i="1" dirty="0" smtClean="0">
                <a:solidFill>
                  <a:srgbClr val="FDB8B3"/>
                </a:solidFill>
              </a:rPr>
              <a:t>션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39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자유형 7"/>
          <p:cNvSpPr/>
          <p:nvPr/>
        </p:nvSpPr>
        <p:spPr>
          <a:xfrm>
            <a:off x="0" y="-1"/>
            <a:ext cx="12192000" cy="6858001"/>
          </a:xfrm>
          <a:custGeom>
            <a:avLst/>
            <a:gdLst>
              <a:gd name="connsiteX0" fmla="*/ 654050 w 12192000"/>
              <a:gd name="connsiteY0" fmla="*/ 803275 h 6858001"/>
              <a:gd name="connsiteX1" fmla="*/ 654050 w 12192000"/>
              <a:gd name="connsiteY1" fmla="*/ 6705600 h 6858001"/>
              <a:gd name="connsiteX2" fmla="*/ 12001499 w 12192000"/>
              <a:gd name="connsiteY2" fmla="*/ 6705600 h 6858001"/>
              <a:gd name="connsiteX3" fmla="*/ 12001499 w 12192000"/>
              <a:gd name="connsiteY3" fmla="*/ 803275 h 6858001"/>
              <a:gd name="connsiteX4" fmla="*/ 0 w 12192000"/>
              <a:gd name="connsiteY4" fmla="*/ 0 h 6858001"/>
              <a:gd name="connsiteX5" fmla="*/ 12192000 w 12192000"/>
              <a:gd name="connsiteY5" fmla="*/ 0 h 6858001"/>
              <a:gd name="connsiteX6" fmla="*/ 12192000 w 12192000"/>
              <a:gd name="connsiteY6" fmla="*/ 6858001 h 6858001"/>
              <a:gd name="connsiteX7" fmla="*/ 0 w 12192000"/>
              <a:gd name="connsiteY7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1">
                <a:moveTo>
                  <a:pt x="654050" y="803275"/>
                </a:moveTo>
                <a:lnTo>
                  <a:pt x="654050" y="6705600"/>
                </a:lnTo>
                <a:lnTo>
                  <a:pt x="12001499" y="6705600"/>
                </a:lnTo>
                <a:lnTo>
                  <a:pt x="12001499" y="80327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1"/>
                </a:lnTo>
                <a:lnTo>
                  <a:pt x="0" y="6858001"/>
                </a:lnTo>
                <a:close/>
              </a:path>
            </a:pathLst>
          </a:custGeom>
          <a:solidFill>
            <a:srgbClr val="4941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812471" y="5800466"/>
            <a:ext cx="9780815" cy="10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4800" b="1" dirty="0">
                <a:solidFill>
                  <a:srgbClr val="7030A0"/>
                </a:solidFill>
                <a:hlinkClick r:id="rId2"/>
              </a:rPr>
              <a:t>https://youtu.be/8iW1IFjMRuE</a:t>
            </a:r>
            <a:endParaRPr lang="en-US" altLang="ko-KR" sz="4800" b="1" dirty="0" smtClean="0">
              <a:solidFill>
                <a:srgbClr val="7030A0"/>
              </a:solidFill>
            </a:endParaRPr>
          </a:p>
        </p:txBody>
      </p:sp>
      <p:sp>
        <p:nvSpPr>
          <p:cNvPr id="11" name="자유형 10"/>
          <p:cNvSpPr/>
          <p:nvPr/>
        </p:nvSpPr>
        <p:spPr>
          <a:xfrm>
            <a:off x="654051" y="803275"/>
            <a:ext cx="11537949" cy="6054725"/>
          </a:xfrm>
          <a:custGeom>
            <a:avLst/>
            <a:gdLst>
              <a:gd name="connsiteX0" fmla="*/ 11347449 w 11537949"/>
              <a:gd name="connsiteY0" fmla="*/ 0 h 6054725"/>
              <a:gd name="connsiteX1" fmla="*/ 11537949 w 11537949"/>
              <a:gd name="connsiteY1" fmla="*/ 0 h 6054725"/>
              <a:gd name="connsiteX2" fmla="*/ 11537949 w 11537949"/>
              <a:gd name="connsiteY2" fmla="*/ 6054725 h 6054725"/>
              <a:gd name="connsiteX3" fmla="*/ 0 w 11537949"/>
              <a:gd name="connsiteY3" fmla="*/ 6054725 h 6054725"/>
              <a:gd name="connsiteX4" fmla="*/ 0 w 11537949"/>
              <a:gd name="connsiteY4" fmla="*/ 5902325 h 6054725"/>
              <a:gd name="connsiteX5" fmla="*/ 11347449 w 11537949"/>
              <a:gd name="connsiteY5" fmla="*/ 5902325 h 605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37949" h="6054725">
                <a:moveTo>
                  <a:pt x="11347449" y="0"/>
                </a:moveTo>
                <a:lnTo>
                  <a:pt x="11537949" y="0"/>
                </a:lnTo>
                <a:lnTo>
                  <a:pt x="11537949" y="6054725"/>
                </a:lnTo>
                <a:lnTo>
                  <a:pt x="0" y="6054725"/>
                </a:lnTo>
                <a:lnTo>
                  <a:pt x="0" y="5902325"/>
                </a:lnTo>
                <a:lnTo>
                  <a:pt x="11347449" y="5902325"/>
                </a:lnTo>
                <a:close/>
              </a:path>
            </a:pathLst>
          </a:custGeom>
          <a:solidFill>
            <a:srgbClr val="FDB8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latinLnBrk="0">
              <a:defRPr/>
            </a:pPr>
            <a:endParaRPr lang="ko-KR" altLang="en-US" sz="60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86" y="59229"/>
            <a:ext cx="10769600" cy="60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6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494159"/>
                </a:solidFill>
              </a:rPr>
              <a:t>오타쿠문화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98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FDB8B3"/>
                </a:solidFill>
              </a:rPr>
              <a:t>단카이세대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58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494159"/>
                </a:solidFill>
              </a:rPr>
              <a:t>브란도힌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92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4800" b="1" i="1" dirty="0" smtClean="0">
                <a:solidFill>
                  <a:srgbClr val="FDB8B3"/>
                </a:solidFill>
              </a:rPr>
              <a:t>100</a:t>
            </a:r>
            <a:r>
              <a:rPr lang="ko-KR" altLang="en-US" sz="4800" b="1" i="1" dirty="0" err="1" smtClean="0">
                <a:solidFill>
                  <a:srgbClr val="FDB8B3"/>
                </a:solidFill>
              </a:rPr>
              <a:t>엔샵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71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494159"/>
                </a:solidFill>
              </a:rPr>
              <a:t>마케이누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67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FDB8B3"/>
                </a:solidFill>
              </a:rPr>
              <a:t>세레브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57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494159"/>
                </a:solidFill>
              </a:rPr>
              <a:t>격차사회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89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FDB8B3"/>
                </a:solidFill>
              </a:rPr>
              <a:t>후리타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8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494159"/>
                </a:solidFill>
              </a:rPr>
              <a:t>인구감소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29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FDB8B3"/>
                </a:solidFill>
              </a:rPr>
              <a:t>한</a:t>
            </a:r>
            <a:r>
              <a:rPr lang="ko-KR" altLang="en-US" sz="4800" b="1" i="1" dirty="0" smtClean="0">
                <a:solidFill>
                  <a:srgbClr val="FDB8B3"/>
                </a:solidFill>
              </a:rPr>
              <a:t>류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40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FDB8B3"/>
                </a:solidFill>
              </a:rPr>
              <a:t>일본의 고도경제성장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35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자유형 7"/>
          <p:cNvSpPr/>
          <p:nvPr/>
        </p:nvSpPr>
        <p:spPr>
          <a:xfrm>
            <a:off x="0" y="-1"/>
            <a:ext cx="12192000" cy="6858001"/>
          </a:xfrm>
          <a:custGeom>
            <a:avLst/>
            <a:gdLst>
              <a:gd name="connsiteX0" fmla="*/ 654050 w 12192000"/>
              <a:gd name="connsiteY0" fmla="*/ 803275 h 6858001"/>
              <a:gd name="connsiteX1" fmla="*/ 654050 w 12192000"/>
              <a:gd name="connsiteY1" fmla="*/ 6705600 h 6858001"/>
              <a:gd name="connsiteX2" fmla="*/ 12001499 w 12192000"/>
              <a:gd name="connsiteY2" fmla="*/ 6705600 h 6858001"/>
              <a:gd name="connsiteX3" fmla="*/ 12001499 w 12192000"/>
              <a:gd name="connsiteY3" fmla="*/ 803275 h 6858001"/>
              <a:gd name="connsiteX4" fmla="*/ 0 w 12192000"/>
              <a:gd name="connsiteY4" fmla="*/ 0 h 6858001"/>
              <a:gd name="connsiteX5" fmla="*/ 12192000 w 12192000"/>
              <a:gd name="connsiteY5" fmla="*/ 0 h 6858001"/>
              <a:gd name="connsiteX6" fmla="*/ 12192000 w 12192000"/>
              <a:gd name="connsiteY6" fmla="*/ 6858001 h 6858001"/>
              <a:gd name="connsiteX7" fmla="*/ 0 w 12192000"/>
              <a:gd name="connsiteY7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1">
                <a:moveTo>
                  <a:pt x="654050" y="803275"/>
                </a:moveTo>
                <a:lnTo>
                  <a:pt x="654050" y="6705600"/>
                </a:lnTo>
                <a:lnTo>
                  <a:pt x="12001499" y="6705600"/>
                </a:lnTo>
                <a:lnTo>
                  <a:pt x="12001499" y="80327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1"/>
                </a:lnTo>
                <a:lnTo>
                  <a:pt x="0" y="6858001"/>
                </a:lnTo>
                <a:close/>
              </a:path>
            </a:pathLst>
          </a:custGeom>
          <a:solidFill>
            <a:srgbClr val="4941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718707" y="2459503"/>
            <a:ext cx="7408636" cy="1701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0" b="1" dirty="0" smtClean="0">
                <a:solidFill>
                  <a:srgbClr val="7030A0"/>
                </a:solidFill>
              </a:rPr>
              <a:t>과제를 마치며</a:t>
            </a:r>
            <a:endParaRPr lang="en-US" altLang="ko-KR" sz="8000" b="1" dirty="0" smtClean="0">
              <a:solidFill>
                <a:srgbClr val="7030A0"/>
              </a:solidFill>
            </a:endParaRPr>
          </a:p>
        </p:txBody>
      </p:sp>
      <p:sp>
        <p:nvSpPr>
          <p:cNvPr id="11" name="자유형 10"/>
          <p:cNvSpPr/>
          <p:nvPr/>
        </p:nvSpPr>
        <p:spPr>
          <a:xfrm>
            <a:off x="654051" y="803275"/>
            <a:ext cx="11537949" cy="6054725"/>
          </a:xfrm>
          <a:custGeom>
            <a:avLst/>
            <a:gdLst>
              <a:gd name="connsiteX0" fmla="*/ 11347449 w 11537949"/>
              <a:gd name="connsiteY0" fmla="*/ 0 h 6054725"/>
              <a:gd name="connsiteX1" fmla="*/ 11537949 w 11537949"/>
              <a:gd name="connsiteY1" fmla="*/ 0 h 6054725"/>
              <a:gd name="connsiteX2" fmla="*/ 11537949 w 11537949"/>
              <a:gd name="connsiteY2" fmla="*/ 6054725 h 6054725"/>
              <a:gd name="connsiteX3" fmla="*/ 0 w 11537949"/>
              <a:gd name="connsiteY3" fmla="*/ 6054725 h 6054725"/>
              <a:gd name="connsiteX4" fmla="*/ 0 w 11537949"/>
              <a:gd name="connsiteY4" fmla="*/ 5902325 h 6054725"/>
              <a:gd name="connsiteX5" fmla="*/ 11347449 w 11537949"/>
              <a:gd name="connsiteY5" fmla="*/ 5902325 h 605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37949" h="6054725">
                <a:moveTo>
                  <a:pt x="11347449" y="0"/>
                </a:moveTo>
                <a:lnTo>
                  <a:pt x="11537949" y="0"/>
                </a:lnTo>
                <a:lnTo>
                  <a:pt x="11537949" y="6054725"/>
                </a:lnTo>
                <a:lnTo>
                  <a:pt x="0" y="6054725"/>
                </a:lnTo>
                <a:lnTo>
                  <a:pt x="0" y="5902325"/>
                </a:lnTo>
                <a:lnTo>
                  <a:pt x="11347449" y="5902325"/>
                </a:lnTo>
                <a:close/>
              </a:path>
            </a:pathLst>
          </a:custGeom>
          <a:solidFill>
            <a:srgbClr val="FDB8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latinLnBrk="0">
              <a:defRPr/>
            </a:pPr>
            <a:endParaRPr lang="ko-KR" altLang="en-US" sz="6000" kern="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8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494159"/>
                </a:solidFill>
              </a:rPr>
              <a:t>일본 경제의 붕괴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10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FDB8B3"/>
                </a:solidFill>
              </a:rPr>
              <a:t>석탄과 철광석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66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err="1" smtClean="0">
                <a:solidFill>
                  <a:srgbClr val="494159"/>
                </a:solidFill>
              </a:rPr>
              <a:t>단카이세대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71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FDB8B3"/>
                </a:solidFill>
              </a:rPr>
              <a:t>성능과 효율성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8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99013" y="2739894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494159"/>
                </a:solidFill>
              </a:rPr>
              <a:t>개선</a:t>
            </a:r>
            <a:endParaRPr lang="en-US" altLang="ko-KR" sz="4800" b="1" i="1" dirty="0">
              <a:solidFill>
                <a:srgbClr val="4941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49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41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923541" y="2754423"/>
            <a:ext cx="6096000" cy="10575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 i="1" dirty="0" smtClean="0">
                <a:solidFill>
                  <a:srgbClr val="FDB8B3"/>
                </a:solidFill>
              </a:rPr>
              <a:t>궁극적인 가치</a:t>
            </a:r>
            <a:endParaRPr lang="en-US" altLang="ko-KR" sz="4800" b="1" i="1" dirty="0" smtClean="0">
              <a:solidFill>
                <a:srgbClr val="FDB8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0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46</Words>
  <Application>Microsoft Office PowerPoint</Application>
  <PresentationFormat>와이드스크린</PresentationFormat>
  <Paragraphs>31</Paragraphs>
  <Slides>30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3" baseType="lpstr">
      <vt:lpstr>맑은 고딕</vt:lpstr>
      <vt:lpstr>Arial</vt:lpstr>
      <vt:lpstr>2_Office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m yuuuu</cp:lastModifiedBy>
  <cp:revision>7</cp:revision>
  <dcterms:created xsi:type="dcterms:W3CDTF">2019-10-31T03:52:22Z</dcterms:created>
  <dcterms:modified xsi:type="dcterms:W3CDTF">2020-05-02T16:59:24Z</dcterms:modified>
</cp:coreProperties>
</file>