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5" r:id="rId3"/>
    <p:sldId id="262" r:id="rId4"/>
    <p:sldId id="274" r:id="rId5"/>
    <p:sldId id="276" r:id="rId6"/>
    <p:sldId id="277" r:id="rId7"/>
    <p:sldId id="275" r:id="rId8"/>
    <p:sldId id="298" r:id="rId9"/>
    <p:sldId id="282" r:id="rId10"/>
    <p:sldId id="278" r:id="rId11"/>
    <p:sldId id="279" r:id="rId12"/>
    <p:sldId id="280" r:id="rId13"/>
    <p:sldId id="299" r:id="rId14"/>
    <p:sldId id="284" r:id="rId15"/>
    <p:sldId id="281" r:id="rId16"/>
    <p:sldId id="283" r:id="rId17"/>
    <p:sldId id="285" r:id="rId18"/>
    <p:sldId id="286" r:id="rId19"/>
    <p:sldId id="290" r:id="rId20"/>
    <p:sldId id="300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2241D-1AE7-4E70-86AF-CD01FE63FC7A}" v="876" dt="2020-04-29T15:26:14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2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90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하늘 이" userId="d41fa9da982b446b" providerId="LiveId" clId="{66B2241D-1AE7-4E70-86AF-CD01FE63FC7A}"/>
    <pc:docChg chg="undo custSel addSld delSld modSld sldOrd">
      <pc:chgData name="하늘 이" userId="d41fa9da982b446b" providerId="LiveId" clId="{66B2241D-1AE7-4E70-86AF-CD01FE63FC7A}" dt="2020-05-03T09:50:34.996" v="7572" actId="2696"/>
      <pc:docMkLst>
        <pc:docMk/>
      </pc:docMkLst>
      <pc:sldChg chg="modSp modTransition">
        <pc:chgData name="하늘 이" userId="d41fa9da982b446b" providerId="LiveId" clId="{66B2241D-1AE7-4E70-86AF-CD01FE63FC7A}" dt="2020-04-29T14:34:12.954" v="6753"/>
        <pc:sldMkLst>
          <pc:docMk/>
          <pc:sldMk cId="3000311810" sldId="261"/>
        </pc:sldMkLst>
        <pc:spChg chg="mod">
          <ac:chgData name="하늘 이" userId="d41fa9da982b446b" providerId="LiveId" clId="{66B2241D-1AE7-4E70-86AF-CD01FE63FC7A}" dt="2020-04-27T13:32:08.936" v="73" actId="1076"/>
          <ac:spMkLst>
            <pc:docMk/>
            <pc:sldMk cId="3000311810" sldId="261"/>
            <ac:spMk id="8" creationId="{00000000-0000-0000-0000-000000000000}"/>
          </ac:spMkLst>
        </pc:spChg>
        <pc:spChg chg="mod">
          <ac:chgData name="하늘 이" userId="d41fa9da982b446b" providerId="LiveId" clId="{66B2241D-1AE7-4E70-86AF-CD01FE63FC7A}" dt="2020-04-27T13:32:20.911" v="129"/>
          <ac:spMkLst>
            <pc:docMk/>
            <pc:sldMk cId="3000311810" sldId="261"/>
            <ac:spMk id="11" creationId="{00000000-0000-0000-0000-000000000000}"/>
          </ac:spMkLst>
        </pc:spChg>
      </pc:sldChg>
      <pc:sldChg chg="modSp add del modTransition">
        <pc:chgData name="하늘 이" userId="d41fa9da982b446b" providerId="LiveId" clId="{66B2241D-1AE7-4E70-86AF-CD01FE63FC7A}" dt="2020-04-29T15:17:55.682" v="7314" actId="2696"/>
        <pc:sldMkLst>
          <pc:docMk/>
          <pc:sldMk cId="3405993609" sldId="262"/>
        </pc:sldMkLst>
        <pc:spChg chg="mod">
          <ac:chgData name="하늘 이" userId="d41fa9da982b446b" providerId="LiveId" clId="{66B2241D-1AE7-4E70-86AF-CD01FE63FC7A}" dt="2020-04-28T10:38:45.694" v="676" actId="255"/>
          <ac:spMkLst>
            <pc:docMk/>
            <pc:sldMk cId="3405993609" sldId="262"/>
            <ac:spMk id="6" creationId="{00000000-0000-0000-0000-000000000000}"/>
          </ac:spMkLst>
        </pc:spChg>
      </pc:sldChg>
      <pc:sldChg chg="del ord">
        <pc:chgData name="하늘 이" userId="d41fa9da982b446b" providerId="LiveId" clId="{66B2241D-1AE7-4E70-86AF-CD01FE63FC7A}" dt="2020-04-29T14:43:43.557" v="6982" actId="2696"/>
        <pc:sldMkLst>
          <pc:docMk/>
          <pc:sldMk cId="2305752963" sldId="263"/>
        </pc:sldMkLst>
      </pc:sldChg>
      <pc:sldChg chg="del">
        <pc:chgData name="하늘 이" userId="d41fa9da982b446b" providerId="LiveId" clId="{66B2241D-1AE7-4E70-86AF-CD01FE63FC7A}" dt="2020-04-29T14:43:49.784" v="6984" actId="2696"/>
        <pc:sldMkLst>
          <pc:docMk/>
          <pc:sldMk cId="2988073114" sldId="264"/>
        </pc:sldMkLst>
      </pc:sldChg>
      <pc:sldChg chg="del">
        <pc:chgData name="하늘 이" userId="d41fa9da982b446b" providerId="LiveId" clId="{66B2241D-1AE7-4E70-86AF-CD01FE63FC7A}" dt="2020-04-29T14:43:50.638" v="6985" actId="2696"/>
        <pc:sldMkLst>
          <pc:docMk/>
          <pc:sldMk cId="3233638801" sldId="265"/>
        </pc:sldMkLst>
      </pc:sldChg>
      <pc:sldChg chg="del">
        <pc:chgData name="하늘 이" userId="d41fa9da982b446b" providerId="LiveId" clId="{66B2241D-1AE7-4E70-86AF-CD01FE63FC7A}" dt="2020-04-29T14:43:51.465" v="6986" actId="2696"/>
        <pc:sldMkLst>
          <pc:docMk/>
          <pc:sldMk cId="344536329" sldId="267"/>
        </pc:sldMkLst>
      </pc:sldChg>
      <pc:sldChg chg="del">
        <pc:chgData name="하늘 이" userId="d41fa9da982b446b" providerId="LiveId" clId="{66B2241D-1AE7-4E70-86AF-CD01FE63FC7A}" dt="2020-04-29T14:43:52.644" v="6987" actId="2696"/>
        <pc:sldMkLst>
          <pc:docMk/>
          <pc:sldMk cId="3315329744" sldId="270"/>
        </pc:sldMkLst>
      </pc:sldChg>
      <pc:sldChg chg="del">
        <pc:chgData name="하늘 이" userId="d41fa9da982b446b" providerId="LiveId" clId="{66B2241D-1AE7-4E70-86AF-CD01FE63FC7A}" dt="2020-04-29T14:43:46.271" v="6983" actId="2696"/>
        <pc:sldMkLst>
          <pc:docMk/>
          <pc:sldMk cId="654930801" sldId="273"/>
        </pc:sldMkLst>
      </pc:sldChg>
      <pc:sldChg chg="addSp delSp modSp modTransition modAnim">
        <pc:chgData name="하늘 이" userId="d41fa9da982b446b" providerId="LiveId" clId="{66B2241D-1AE7-4E70-86AF-CD01FE63FC7A}" dt="2020-04-29T14:46:21.242" v="7065"/>
        <pc:sldMkLst>
          <pc:docMk/>
          <pc:sldMk cId="2122553034" sldId="274"/>
        </pc:sldMkLst>
        <pc:spChg chg="add mod">
          <ac:chgData name="하늘 이" userId="d41fa9da982b446b" providerId="LiveId" clId="{66B2241D-1AE7-4E70-86AF-CD01FE63FC7A}" dt="2020-04-28T10:40:01.938" v="695" actId="14100"/>
          <ac:spMkLst>
            <pc:docMk/>
            <pc:sldMk cId="2122553034" sldId="274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9T08:08:02.092" v="3556" actId="20577"/>
          <ac:spMkLst>
            <pc:docMk/>
            <pc:sldMk cId="2122553034" sldId="274"/>
            <ac:spMk id="7" creationId="{D130DDBC-5648-466E-9E0F-B764F7925174}"/>
          </ac:spMkLst>
        </pc:spChg>
        <pc:spChg chg="add mod ord">
          <ac:chgData name="하늘 이" userId="d41fa9da982b446b" providerId="LiveId" clId="{66B2241D-1AE7-4E70-86AF-CD01FE63FC7A}" dt="2020-04-29T08:07:56.627" v="3555" actId="1076"/>
          <ac:spMkLst>
            <pc:docMk/>
            <pc:sldMk cId="2122553034" sldId="274"/>
            <ac:spMk id="8" creationId="{BEAA9617-6C84-4630-8A7E-C8D25AD24584}"/>
          </ac:spMkLst>
        </pc:spChg>
        <pc:spChg chg="mod">
          <ac:chgData name="하늘 이" userId="d41fa9da982b446b" providerId="LiveId" clId="{66B2241D-1AE7-4E70-86AF-CD01FE63FC7A}" dt="2020-04-29T14:46:21.242" v="7065"/>
          <ac:spMkLst>
            <pc:docMk/>
            <pc:sldMk cId="2122553034" sldId="274"/>
            <ac:spMk id="9" creationId="{00000000-0000-0000-0000-000000000000}"/>
          </ac:spMkLst>
        </pc:spChg>
        <pc:picChg chg="add del">
          <ac:chgData name="하늘 이" userId="d41fa9da982b446b" providerId="LiveId" clId="{66B2241D-1AE7-4E70-86AF-CD01FE63FC7A}" dt="2020-04-27T13:40:35.377" v="160"/>
          <ac:picMkLst>
            <pc:docMk/>
            <pc:sldMk cId="2122553034" sldId="274"/>
            <ac:picMk id="2" creationId="{01F13DA3-D8FE-45B4-A4F7-98F83D50B4C4}"/>
          </ac:picMkLst>
        </pc:picChg>
        <pc:picChg chg="add mod">
          <ac:chgData name="하늘 이" userId="d41fa9da982b446b" providerId="LiveId" clId="{66B2241D-1AE7-4E70-86AF-CD01FE63FC7A}" dt="2020-04-29T14:45:05.982" v="7048" actId="1076"/>
          <ac:picMkLst>
            <pc:docMk/>
            <pc:sldMk cId="2122553034" sldId="274"/>
            <ac:picMk id="4" creationId="{438F6BA6-5914-4130-B8CA-22F60FD19436}"/>
          </ac:picMkLst>
        </pc:picChg>
        <pc:picChg chg="add mod">
          <ac:chgData name="하늘 이" userId="d41fa9da982b446b" providerId="LiveId" clId="{66B2241D-1AE7-4E70-86AF-CD01FE63FC7A}" dt="2020-04-29T08:07:51.717" v="3554" actId="1076"/>
          <ac:picMkLst>
            <pc:docMk/>
            <pc:sldMk cId="2122553034" sldId="274"/>
            <ac:picMk id="10" creationId="{86B1FEEF-E1DF-4953-AEC2-3FAE7EC1D637}"/>
          </ac:picMkLst>
        </pc:picChg>
      </pc:sldChg>
      <pc:sldChg chg="new del">
        <pc:chgData name="하늘 이" userId="d41fa9da982b446b" providerId="LiveId" clId="{66B2241D-1AE7-4E70-86AF-CD01FE63FC7A}" dt="2020-04-28T10:28:36.750" v="429" actId="2696"/>
        <pc:sldMkLst>
          <pc:docMk/>
          <pc:sldMk cId="634439152" sldId="275"/>
        </pc:sldMkLst>
      </pc:sldChg>
      <pc:sldChg chg="add del">
        <pc:chgData name="하늘 이" userId="d41fa9da982b446b" providerId="LiveId" clId="{66B2241D-1AE7-4E70-86AF-CD01FE63FC7A}" dt="2020-04-27T13:31:19.105" v="2" actId="2696"/>
        <pc:sldMkLst>
          <pc:docMk/>
          <pc:sldMk cId="1348138811" sldId="275"/>
        </pc:sldMkLst>
      </pc:sldChg>
      <pc:sldChg chg="addSp delSp modSp add modTransition modAnim">
        <pc:chgData name="하늘 이" userId="d41fa9da982b446b" providerId="LiveId" clId="{66B2241D-1AE7-4E70-86AF-CD01FE63FC7A}" dt="2020-04-29T14:49:31.787" v="7083"/>
        <pc:sldMkLst>
          <pc:docMk/>
          <pc:sldMk cId="1462134030" sldId="275"/>
        </pc:sldMkLst>
        <pc:spChg chg="mod ord">
          <ac:chgData name="하늘 이" userId="d41fa9da982b446b" providerId="LiveId" clId="{66B2241D-1AE7-4E70-86AF-CD01FE63FC7A}" dt="2020-04-28T10:34:24.119" v="593" actId="1076"/>
          <ac:spMkLst>
            <pc:docMk/>
            <pc:sldMk cId="1462134030" sldId="275"/>
            <ac:spMk id="2" creationId="{911B67BD-85A9-4BFE-9D0B-5D81A62E0239}"/>
          </ac:spMkLst>
        </pc:spChg>
        <pc:spChg chg="del">
          <ac:chgData name="하늘 이" userId="d41fa9da982b446b" providerId="LiveId" clId="{66B2241D-1AE7-4E70-86AF-CD01FE63FC7A}" dt="2020-04-28T10:29:24.373" v="475" actId="21"/>
          <ac:spMkLst>
            <pc:docMk/>
            <pc:sldMk cId="1462134030" sldId="275"/>
            <ac:spMk id="7" creationId="{D130DDBC-5648-466E-9E0F-B764F7925174}"/>
          </ac:spMkLst>
        </pc:spChg>
        <pc:spChg chg="mod">
          <ac:chgData name="하늘 이" userId="d41fa9da982b446b" providerId="LiveId" clId="{66B2241D-1AE7-4E70-86AF-CD01FE63FC7A}" dt="2020-04-28T10:28:58.731" v="473"/>
          <ac:spMkLst>
            <pc:docMk/>
            <pc:sldMk cId="1462134030" sldId="275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0:32:52.989" v="513" actId="255"/>
          <ac:spMkLst>
            <pc:docMk/>
            <pc:sldMk cId="1462134030" sldId="275"/>
            <ac:spMk id="10" creationId="{A1877B1F-56D1-400D-9ACB-90BCF9A74113}"/>
          </ac:spMkLst>
        </pc:spChg>
        <pc:spChg chg="add del">
          <ac:chgData name="하늘 이" userId="d41fa9da982b446b" providerId="LiveId" clId="{66B2241D-1AE7-4E70-86AF-CD01FE63FC7A}" dt="2020-04-29T07:37:28.604" v="2773"/>
          <ac:spMkLst>
            <pc:docMk/>
            <pc:sldMk cId="1462134030" sldId="275"/>
            <ac:spMk id="11" creationId="{A0A91B5E-539C-4429-AF22-776A023A1E6F}"/>
          </ac:spMkLst>
        </pc:spChg>
        <pc:spChg chg="add mod">
          <ac:chgData name="하늘 이" userId="d41fa9da982b446b" providerId="LiveId" clId="{66B2241D-1AE7-4E70-86AF-CD01FE63FC7A}" dt="2020-04-28T10:35:40.315" v="599" actId="208"/>
          <ac:spMkLst>
            <pc:docMk/>
            <pc:sldMk cId="1462134030" sldId="275"/>
            <ac:spMk id="16" creationId="{B39607F6-BC38-49D0-A06E-2C0C03C65D92}"/>
          </ac:spMkLst>
        </pc:spChg>
        <pc:spChg chg="add mod">
          <ac:chgData name="하늘 이" userId="d41fa9da982b446b" providerId="LiveId" clId="{66B2241D-1AE7-4E70-86AF-CD01FE63FC7A}" dt="2020-04-29T07:26:27.468" v="2751" actId="20577"/>
          <ac:spMkLst>
            <pc:docMk/>
            <pc:sldMk cId="1462134030" sldId="275"/>
            <ac:spMk id="17" creationId="{486204D4-77D4-4050-A5DB-6C5CC20B00D4}"/>
          </ac:spMkLst>
        </pc:spChg>
        <pc:picChg chg="del">
          <ac:chgData name="하늘 이" userId="d41fa9da982b446b" providerId="LiveId" clId="{66B2241D-1AE7-4E70-86AF-CD01FE63FC7A}" dt="2020-04-28T10:29:15.461" v="474" actId="21"/>
          <ac:picMkLst>
            <pc:docMk/>
            <pc:sldMk cId="1462134030" sldId="275"/>
            <ac:picMk id="4" creationId="{438F6BA6-5914-4130-B8CA-22F60FD19436}"/>
          </ac:picMkLst>
        </pc:picChg>
        <pc:picChg chg="add mod">
          <ac:chgData name="하늘 이" userId="d41fa9da982b446b" providerId="LiveId" clId="{66B2241D-1AE7-4E70-86AF-CD01FE63FC7A}" dt="2020-04-28T10:32:00.457" v="492" actId="1076"/>
          <ac:picMkLst>
            <pc:docMk/>
            <pc:sldMk cId="1462134030" sldId="275"/>
            <ac:picMk id="8" creationId="{C3F10D65-8237-4435-99BA-348B7B03AC34}"/>
          </ac:picMkLst>
        </pc:picChg>
        <pc:picChg chg="add mod">
          <ac:chgData name="하늘 이" userId="d41fa9da982b446b" providerId="LiveId" clId="{66B2241D-1AE7-4E70-86AF-CD01FE63FC7A}" dt="2020-04-28T10:33:47.719" v="577" actId="14100"/>
          <ac:picMkLst>
            <pc:docMk/>
            <pc:sldMk cId="1462134030" sldId="275"/>
            <ac:picMk id="12" creationId="{386B72A3-5274-409C-A450-0EFBCF2DF9CB}"/>
          </ac:picMkLst>
        </pc:picChg>
        <pc:cxnChg chg="add del mod">
          <ac:chgData name="하늘 이" userId="d41fa9da982b446b" providerId="LiveId" clId="{66B2241D-1AE7-4E70-86AF-CD01FE63FC7A}" dt="2020-04-28T10:34:56.893" v="596" actId="21"/>
          <ac:cxnSpMkLst>
            <pc:docMk/>
            <pc:sldMk cId="1462134030" sldId="275"/>
            <ac:cxnSpMk id="14" creationId="{99E3BBB0-229A-4D3E-851A-1DC2A8B5780D}"/>
          </ac:cxnSpMkLst>
        </pc:cxnChg>
      </pc:sldChg>
      <pc:sldChg chg="addSp modSp add ord modTransition modAnim">
        <pc:chgData name="하늘 이" userId="d41fa9da982b446b" providerId="LiveId" clId="{66B2241D-1AE7-4E70-86AF-CD01FE63FC7A}" dt="2020-04-29T14:47:16.792" v="7073"/>
        <pc:sldMkLst>
          <pc:docMk/>
          <pc:sldMk cId="50928092" sldId="276"/>
        </pc:sldMkLst>
        <pc:spChg chg="mod">
          <ac:chgData name="하늘 이" userId="d41fa9da982b446b" providerId="LiveId" clId="{66B2241D-1AE7-4E70-86AF-CD01FE63FC7A}" dt="2020-04-28T10:49:28.390" v="1055" actId="1076"/>
          <ac:spMkLst>
            <pc:docMk/>
            <pc:sldMk cId="50928092" sldId="276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8T10:39:45.787" v="694"/>
          <ac:spMkLst>
            <pc:docMk/>
            <pc:sldMk cId="50928092" sldId="276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0:49:40.781" v="1058" actId="1076"/>
          <ac:spMkLst>
            <pc:docMk/>
            <pc:sldMk cId="50928092" sldId="276"/>
            <ac:spMk id="10" creationId="{FF7C0687-FEBA-49D1-A3B9-5E5E5F1933A3}"/>
          </ac:spMkLst>
        </pc:spChg>
        <pc:picChg chg="add mod">
          <ac:chgData name="하늘 이" userId="d41fa9da982b446b" providerId="LiveId" clId="{66B2241D-1AE7-4E70-86AF-CD01FE63FC7A}" dt="2020-04-28T10:45:32.717" v="910" actId="14100"/>
          <ac:picMkLst>
            <pc:docMk/>
            <pc:sldMk cId="50928092" sldId="276"/>
            <ac:picMk id="4" creationId="{290CE64C-1A32-4043-AD8E-291F7496DD55}"/>
          </ac:picMkLst>
        </pc:picChg>
        <pc:picChg chg="add mod modCrop">
          <ac:chgData name="하늘 이" userId="d41fa9da982b446b" providerId="LiveId" clId="{66B2241D-1AE7-4E70-86AF-CD01FE63FC7A}" dt="2020-04-28T10:49:35.059" v="1057" actId="14100"/>
          <ac:picMkLst>
            <pc:docMk/>
            <pc:sldMk cId="50928092" sldId="276"/>
            <ac:picMk id="8" creationId="{6E65A92A-923E-4B73-B2D9-7CEF7687544D}"/>
          </ac:picMkLst>
        </pc:picChg>
      </pc:sldChg>
      <pc:sldChg chg="add del">
        <pc:chgData name="하늘 이" userId="d41fa9da982b446b" providerId="LiveId" clId="{66B2241D-1AE7-4E70-86AF-CD01FE63FC7A}" dt="2020-04-27T13:31:20.753" v="3" actId="2696"/>
        <pc:sldMkLst>
          <pc:docMk/>
          <pc:sldMk cId="798102191" sldId="276"/>
        </pc:sldMkLst>
      </pc:sldChg>
      <pc:sldChg chg="addSp delSp modSp add ord modTransition modAnim">
        <pc:chgData name="하늘 이" userId="d41fa9da982b446b" providerId="LiveId" clId="{66B2241D-1AE7-4E70-86AF-CD01FE63FC7A}" dt="2020-04-29T14:47:53.994" v="7074"/>
        <pc:sldMkLst>
          <pc:docMk/>
          <pc:sldMk cId="2321802187" sldId="277"/>
        </pc:sldMkLst>
        <pc:spChg chg="mod">
          <ac:chgData name="하늘 이" userId="d41fa9da982b446b" providerId="LiveId" clId="{66B2241D-1AE7-4E70-86AF-CD01FE63FC7A}" dt="2020-04-28T10:59:41.522" v="1226"/>
          <ac:spMkLst>
            <pc:docMk/>
            <pc:sldMk cId="2321802187" sldId="277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8T11:06:49.227" v="1419" actId="20577"/>
          <ac:spMkLst>
            <pc:docMk/>
            <pc:sldMk cId="2321802187" sldId="277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1:03:56.595" v="1370" actId="20577"/>
          <ac:spMkLst>
            <pc:docMk/>
            <pc:sldMk cId="2321802187" sldId="277"/>
            <ac:spMk id="10" creationId="{16B8D97B-B0A6-4BBB-93C1-9D0D8ED57EF1}"/>
          </ac:spMkLst>
        </pc:spChg>
        <pc:spChg chg="add mod">
          <ac:chgData name="하늘 이" userId="d41fa9da982b446b" providerId="LiveId" clId="{66B2241D-1AE7-4E70-86AF-CD01FE63FC7A}" dt="2020-04-28T11:00:43.961" v="1261"/>
          <ac:spMkLst>
            <pc:docMk/>
            <pc:sldMk cId="2321802187" sldId="277"/>
            <ac:spMk id="11" creationId="{DA8D5964-C2B2-43DE-A87C-F19D50ADA054}"/>
          </ac:spMkLst>
        </pc:spChg>
        <pc:spChg chg="add del">
          <ac:chgData name="하늘 이" userId="d41fa9da982b446b" providerId="LiveId" clId="{66B2241D-1AE7-4E70-86AF-CD01FE63FC7A}" dt="2020-04-28T11:02:00.630" v="1342" actId="11529"/>
          <ac:spMkLst>
            <pc:docMk/>
            <pc:sldMk cId="2321802187" sldId="277"/>
            <ac:spMk id="12" creationId="{C7D75E62-170C-49BA-AE40-6185C5635C40}"/>
          </ac:spMkLst>
        </pc:spChg>
        <pc:spChg chg="add mod">
          <ac:chgData name="하늘 이" userId="d41fa9da982b446b" providerId="LiveId" clId="{66B2241D-1AE7-4E70-86AF-CD01FE63FC7A}" dt="2020-04-28T11:03:43.449" v="1361" actId="1076"/>
          <ac:spMkLst>
            <pc:docMk/>
            <pc:sldMk cId="2321802187" sldId="277"/>
            <ac:spMk id="13" creationId="{E4AC810A-E73B-4511-B21E-AEA83ACEEC1F}"/>
          </ac:spMkLst>
        </pc:spChg>
        <pc:spChg chg="add mod">
          <ac:chgData name="하늘 이" userId="d41fa9da982b446b" providerId="LiveId" clId="{66B2241D-1AE7-4E70-86AF-CD01FE63FC7A}" dt="2020-04-28T11:05:38.794" v="1390" actId="255"/>
          <ac:spMkLst>
            <pc:docMk/>
            <pc:sldMk cId="2321802187" sldId="277"/>
            <ac:spMk id="14" creationId="{30B35485-6652-4FD0-A5F7-887A6BDE2DB8}"/>
          </ac:spMkLst>
        </pc:spChg>
        <pc:spChg chg="add mod">
          <ac:chgData name="하늘 이" userId="d41fa9da982b446b" providerId="LiveId" clId="{66B2241D-1AE7-4E70-86AF-CD01FE63FC7A}" dt="2020-04-28T11:06:36.373" v="1413" actId="20577"/>
          <ac:spMkLst>
            <pc:docMk/>
            <pc:sldMk cId="2321802187" sldId="277"/>
            <ac:spMk id="15" creationId="{C9C561A9-EAAD-4758-8E4B-23CF525E3551}"/>
          </ac:spMkLst>
        </pc:spChg>
        <pc:picChg chg="add mod">
          <ac:chgData name="하늘 이" userId="d41fa9da982b446b" providerId="LiveId" clId="{66B2241D-1AE7-4E70-86AF-CD01FE63FC7A}" dt="2020-04-28T10:58:41.901" v="1162" actId="14100"/>
          <ac:picMkLst>
            <pc:docMk/>
            <pc:sldMk cId="2321802187" sldId="277"/>
            <ac:picMk id="4" creationId="{E3BDC03D-858E-4F7C-B670-013E1D99062A}"/>
          </ac:picMkLst>
        </pc:picChg>
        <pc:picChg chg="add mod">
          <ac:chgData name="하늘 이" userId="d41fa9da982b446b" providerId="LiveId" clId="{66B2241D-1AE7-4E70-86AF-CD01FE63FC7A}" dt="2020-04-28T11:01:46.385" v="1340" actId="14100"/>
          <ac:picMkLst>
            <pc:docMk/>
            <pc:sldMk cId="2321802187" sldId="277"/>
            <ac:picMk id="8" creationId="{5B7FA135-0C5F-4DEA-9766-9BDCDA74604B}"/>
          </ac:picMkLst>
        </pc:picChg>
      </pc:sldChg>
      <pc:sldChg chg="addSp delSp modSp add modTransition modAnim">
        <pc:chgData name="하늘 이" userId="d41fa9da982b446b" providerId="LiveId" clId="{66B2241D-1AE7-4E70-86AF-CD01FE63FC7A}" dt="2020-04-29T14:54:37.903" v="7116"/>
        <pc:sldMkLst>
          <pc:docMk/>
          <pc:sldMk cId="2104284823" sldId="278"/>
        </pc:sldMkLst>
        <pc:spChg chg="mod">
          <ac:chgData name="하늘 이" userId="d41fa9da982b446b" providerId="LiveId" clId="{66B2241D-1AE7-4E70-86AF-CD01FE63FC7A}" dt="2020-04-28T11:20:48.434" v="1686" actId="1076"/>
          <ac:spMkLst>
            <pc:docMk/>
            <pc:sldMk cId="2104284823" sldId="278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8T11:08:58.327" v="1453"/>
          <ac:spMkLst>
            <pc:docMk/>
            <pc:sldMk cId="2104284823" sldId="278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1:20:24.734" v="1682" actId="1076"/>
          <ac:spMkLst>
            <pc:docMk/>
            <pc:sldMk cId="2104284823" sldId="278"/>
            <ac:spMk id="15" creationId="{83BEA024-2BD9-4EA3-995C-6A36F5EBFE6A}"/>
          </ac:spMkLst>
        </pc:spChg>
        <pc:spChg chg="add mod">
          <ac:chgData name="하늘 이" userId="d41fa9da982b446b" providerId="LiveId" clId="{66B2241D-1AE7-4E70-86AF-CD01FE63FC7A}" dt="2020-04-28T11:33:11.434" v="1788"/>
          <ac:spMkLst>
            <pc:docMk/>
            <pc:sldMk cId="2104284823" sldId="278"/>
            <ac:spMk id="16" creationId="{3A6AF1FB-9263-49CC-B348-182E7763D9AB}"/>
          </ac:spMkLst>
        </pc:spChg>
        <pc:spChg chg="add mod">
          <ac:chgData name="하늘 이" userId="d41fa9da982b446b" providerId="LiveId" clId="{66B2241D-1AE7-4E70-86AF-CD01FE63FC7A}" dt="2020-04-28T11:32:47.903" v="1767"/>
          <ac:spMkLst>
            <pc:docMk/>
            <pc:sldMk cId="2104284823" sldId="278"/>
            <ac:spMk id="17" creationId="{9A262542-CC3D-4689-8CAF-67D6B179832D}"/>
          </ac:spMkLst>
        </pc:spChg>
        <pc:picChg chg="add mod">
          <ac:chgData name="하늘 이" userId="d41fa9da982b446b" providerId="LiveId" clId="{66B2241D-1AE7-4E70-86AF-CD01FE63FC7A}" dt="2020-04-28T11:20:33.673" v="1684" actId="14100"/>
          <ac:picMkLst>
            <pc:docMk/>
            <pc:sldMk cId="2104284823" sldId="278"/>
            <ac:picMk id="4" creationId="{37103EDB-64AA-4135-B299-08BCE8FDAC2F}"/>
          </ac:picMkLst>
        </pc:picChg>
        <pc:picChg chg="add mod">
          <ac:chgData name="하늘 이" userId="d41fa9da982b446b" providerId="LiveId" clId="{66B2241D-1AE7-4E70-86AF-CD01FE63FC7A}" dt="2020-04-28T11:20:55.125" v="1687" actId="14100"/>
          <ac:picMkLst>
            <pc:docMk/>
            <pc:sldMk cId="2104284823" sldId="278"/>
            <ac:picMk id="8" creationId="{837D40D1-F91B-4B3C-8462-ABC5ACD30C9A}"/>
          </ac:picMkLst>
        </pc:picChg>
        <pc:picChg chg="add mod">
          <ac:chgData name="하늘 이" userId="d41fa9da982b446b" providerId="LiveId" clId="{66B2241D-1AE7-4E70-86AF-CD01FE63FC7A}" dt="2020-04-28T11:22:04.880" v="1694" actId="1076"/>
          <ac:picMkLst>
            <pc:docMk/>
            <pc:sldMk cId="2104284823" sldId="278"/>
            <ac:picMk id="11" creationId="{4B2DB3EC-B0B3-4E64-849F-386B7E4912DD}"/>
          </ac:picMkLst>
        </pc:picChg>
        <pc:cxnChg chg="add del mod">
          <ac:chgData name="하늘 이" userId="d41fa9da982b446b" providerId="LiveId" clId="{66B2241D-1AE7-4E70-86AF-CD01FE63FC7A}" dt="2020-04-28T11:16:46.507" v="1491" actId="11529"/>
          <ac:cxnSpMkLst>
            <pc:docMk/>
            <pc:sldMk cId="2104284823" sldId="278"/>
            <ac:cxnSpMk id="13" creationId="{A76CCD40-6D8C-4D80-B8F9-2C446116B5DB}"/>
          </ac:cxnSpMkLst>
        </pc:cxnChg>
      </pc:sldChg>
      <pc:sldChg chg="addSp modSp add modTransition modAnim">
        <pc:chgData name="하늘 이" userId="d41fa9da982b446b" providerId="LiveId" clId="{66B2241D-1AE7-4E70-86AF-CD01FE63FC7A}" dt="2020-04-29T14:55:07.853" v="7118"/>
        <pc:sldMkLst>
          <pc:docMk/>
          <pc:sldMk cId="1835372201" sldId="279"/>
        </pc:sldMkLst>
        <pc:spChg chg="mod">
          <ac:chgData name="하늘 이" userId="d41fa9da982b446b" providerId="LiveId" clId="{66B2241D-1AE7-4E70-86AF-CD01FE63FC7A}" dt="2020-04-28T11:40:49.250" v="1944" actId="255"/>
          <ac:spMkLst>
            <pc:docMk/>
            <pc:sldMk cId="1835372201" sldId="279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8T11:41:29.652" v="1976"/>
          <ac:spMkLst>
            <pc:docMk/>
            <pc:sldMk cId="1835372201" sldId="279"/>
            <ac:spMk id="8" creationId="{315AC639-D5A0-42C9-A17D-B9791FB4D9AD}"/>
          </ac:spMkLst>
        </pc:spChg>
        <pc:spChg chg="mod">
          <ac:chgData name="하늘 이" userId="d41fa9da982b446b" providerId="LiveId" clId="{66B2241D-1AE7-4E70-86AF-CD01FE63FC7A}" dt="2020-04-28T11:22:30.922" v="1727"/>
          <ac:spMkLst>
            <pc:docMk/>
            <pc:sldMk cId="1835372201" sldId="279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8T11:22:59.836" v="1735" actId="1076"/>
          <ac:picMkLst>
            <pc:docMk/>
            <pc:sldMk cId="1835372201" sldId="279"/>
            <ac:picMk id="4" creationId="{D73FD129-D50B-4311-BA72-8A5EF1894E88}"/>
          </ac:picMkLst>
        </pc:picChg>
      </pc:sldChg>
      <pc:sldChg chg="addSp delSp modSp add modTransition modAnim">
        <pc:chgData name="하늘 이" userId="d41fa9da982b446b" providerId="LiveId" clId="{66B2241D-1AE7-4E70-86AF-CD01FE63FC7A}" dt="2020-04-29T14:55:49.203" v="7123"/>
        <pc:sldMkLst>
          <pc:docMk/>
          <pc:sldMk cId="330306441" sldId="280"/>
        </pc:sldMkLst>
        <pc:spChg chg="mod">
          <ac:chgData name="하늘 이" userId="d41fa9da982b446b" providerId="LiveId" clId="{66B2241D-1AE7-4E70-86AF-CD01FE63FC7A}" dt="2020-04-28T12:16:40.885" v="2337" actId="255"/>
          <ac:spMkLst>
            <pc:docMk/>
            <pc:sldMk cId="330306441" sldId="280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8T11:41:43.045" v="1996"/>
          <ac:spMkLst>
            <pc:docMk/>
            <pc:sldMk cId="330306441" sldId="280"/>
            <ac:spMk id="9" creationId="{00000000-0000-0000-0000-000000000000}"/>
          </ac:spMkLst>
        </pc:spChg>
        <pc:spChg chg="add del">
          <ac:chgData name="하늘 이" userId="d41fa9da982b446b" providerId="LiveId" clId="{66B2241D-1AE7-4E70-86AF-CD01FE63FC7A}" dt="2020-04-28T12:14:14.001" v="2250"/>
          <ac:spMkLst>
            <pc:docMk/>
            <pc:sldMk cId="330306441" sldId="280"/>
            <ac:spMk id="10" creationId="{811F51C8-132E-47E4-A113-71E4CA0B3738}"/>
          </ac:spMkLst>
        </pc:spChg>
        <pc:spChg chg="add mod">
          <ac:chgData name="하늘 이" userId="d41fa9da982b446b" providerId="LiveId" clId="{66B2241D-1AE7-4E70-86AF-CD01FE63FC7A}" dt="2020-04-28T12:16:45.823" v="2338" actId="255"/>
          <ac:spMkLst>
            <pc:docMk/>
            <pc:sldMk cId="330306441" sldId="280"/>
            <ac:spMk id="11" creationId="{6FD4A04D-E1EA-485D-B0A6-4284D9AD5D5E}"/>
          </ac:spMkLst>
        </pc:spChg>
        <pc:spChg chg="add mod">
          <ac:chgData name="하늘 이" userId="d41fa9da982b446b" providerId="LiveId" clId="{66B2241D-1AE7-4E70-86AF-CD01FE63FC7A}" dt="2020-04-28T12:17:26.932" v="2342" actId="1076"/>
          <ac:spMkLst>
            <pc:docMk/>
            <pc:sldMk cId="330306441" sldId="280"/>
            <ac:spMk id="12" creationId="{2C02EEE5-855D-44C1-88B2-0D79E2DDE1D1}"/>
          </ac:spMkLst>
        </pc:spChg>
        <pc:picChg chg="add mod">
          <ac:chgData name="하늘 이" userId="d41fa9da982b446b" providerId="LiveId" clId="{66B2241D-1AE7-4E70-86AF-CD01FE63FC7A}" dt="2020-04-28T12:12:00.923" v="2184" actId="1076"/>
          <ac:picMkLst>
            <pc:docMk/>
            <pc:sldMk cId="330306441" sldId="280"/>
            <ac:picMk id="4" creationId="{7A0530AE-2294-464F-8762-8D03B4BD639B}"/>
          </ac:picMkLst>
        </pc:picChg>
        <pc:picChg chg="add mod">
          <ac:chgData name="하늘 이" userId="d41fa9da982b446b" providerId="LiveId" clId="{66B2241D-1AE7-4E70-86AF-CD01FE63FC7A}" dt="2020-04-28T12:15:25.191" v="2305" actId="14100"/>
          <ac:picMkLst>
            <pc:docMk/>
            <pc:sldMk cId="330306441" sldId="280"/>
            <ac:picMk id="8" creationId="{BA0CA8BF-87C2-4FB9-9375-B03DFBE3CD49}"/>
          </ac:picMkLst>
        </pc:picChg>
      </pc:sldChg>
      <pc:sldChg chg="addSp modSp add modTransition modAnim">
        <pc:chgData name="하늘 이" userId="d41fa9da982b446b" providerId="LiveId" clId="{66B2241D-1AE7-4E70-86AF-CD01FE63FC7A}" dt="2020-04-29T14:58:02.746" v="7135"/>
        <pc:sldMkLst>
          <pc:docMk/>
          <pc:sldMk cId="3330839352" sldId="281"/>
        </pc:sldMkLst>
        <pc:spChg chg="mod">
          <ac:chgData name="하늘 이" userId="d41fa9da982b446b" providerId="LiveId" clId="{66B2241D-1AE7-4E70-86AF-CD01FE63FC7A}" dt="2020-04-28T12:40:02.067" v="2420" actId="20577"/>
          <ac:spMkLst>
            <pc:docMk/>
            <pc:sldMk cId="3330839352" sldId="281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8T12:49:07.398" v="2515" actId="1076"/>
          <ac:spMkLst>
            <pc:docMk/>
            <pc:sldMk cId="3330839352" sldId="281"/>
            <ac:spMk id="8" creationId="{5775D90B-25D2-4255-820C-FCAC27F0645D}"/>
          </ac:spMkLst>
        </pc:spChg>
        <pc:spChg chg="mod">
          <ac:chgData name="하늘 이" userId="d41fa9da982b446b" providerId="LiveId" clId="{66B2241D-1AE7-4E70-86AF-CD01FE63FC7A}" dt="2020-04-28T12:18:33.167" v="2361"/>
          <ac:spMkLst>
            <pc:docMk/>
            <pc:sldMk cId="3330839352" sldId="281"/>
            <ac:spMk id="9" creationId="{00000000-0000-0000-0000-000000000000}"/>
          </ac:spMkLst>
        </pc:spChg>
        <pc:picChg chg="add mod modCrop">
          <ac:chgData name="하늘 이" userId="d41fa9da982b446b" providerId="LiveId" clId="{66B2241D-1AE7-4E70-86AF-CD01FE63FC7A}" dt="2020-04-28T12:47:43.774" v="2427" actId="1076"/>
          <ac:picMkLst>
            <pc:docMk/>
            <pc:sldMk cId="3330839352" sldId="281"/>
            <ac:picMk id="4" creationId="{A0BB26C5-9A47-4D24-AE27-C193C38FB302}"/>
          </ac:picMkLst>
        </pc:picChg>
      </pc:sldChg>
      <pc:sldChg chg="addSp delSp modSp add ord modTransition modAnim">
        <pc:chgData name="하늘 이" userId="d41fa9da982b446b" providerId="LiveId" clId="{66B2241D-1AE7-4E70-86AF-CD01FE63FC7A}" dt="2020-04-29T14:53:13.435" v="7106"/>
        <pc:sldMkLst>
          <pc:docMk/>
          <pc:sldMk cId="3021324227" sldId="282"/>
        </pc:sldMkLst>
        <pc:spChg chg="mod ord">
          <ac:chgData name="하늘 이" userId="d41fa9da982b446b" providerId="LiveId" clId="{66B2241D-1AE7-4E70-86AF-CD01FE63FC7A}" dt="2020-04-28T12:09:56.798" v="2134" actId="14100"/>
          <ac:spMkLst>
            <pc:docMk/>
            <pc:sldMk cId="3021324227" sldId="282"/>
            <ac:spMk id="2" creationId="{911B67BD-85A9-4BFE-9D0B-5D81A62E0239}"/>
          </ac:spMkLst>
        </pc:spChg>
        <pc:spChg chg="add del mod">
          <ac:chgData name="하늘 이" userId="d41fa9da982b446b" providerId="LiveId" clId="{66B2241D-1AE7-4E70-86AF-CD01FE63FC7A}" dt="2020-04-29T07:33:00.738" v="2758" actId="21"/>
          <ac:spMkLst>
            <pc:docMk/>
            <pc:sldMk cId="3021324227" sldId="282"/>
            <ac:spMk id="3" creationId="{BB7ADD64-9AD6-415D-909A-A2FB530477E4}"/>
          </ac:spMkLst>
        </pc:spChg>
        <pc:spChg chg="mod">
          <ac:chgData name="하늘 이" userId="d41fa9da982b446b" providerId="LiveId" clId="{66B2241D-1AE7-4E70-86AF-CD01FE63FC7A}" dt="2020-04-28T11:49:06.230" v="2048"/>
          <ac:spMkLst>
            <pc:docMk/>
            <pc:sldMk cId="3021324227" sldId="282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2:08:28.068" v="2107" actId="1076"/>
          <ac:spMkLst>
            <pc:docMk/>
            <pc:sldMk cId="3021324227" sldId="282"/>
            <ac:spMk id="10" creationId="{BA9B9079-9613-4AEC-8E99-8FC0819F4793}"/>
          </ac:spMkLst>
        </pc:spChg>
        <pc:spChg chg="add mod">
          <ac:chgData name="하늘 이" userId="d41fa9da982b446b" providerId="LiveId" clId="{66B2241D-1AE7-4E70-86AF-CD01FE63FC7A}" dt="2020-04-29T14:52:38.330" v="7103" actId="20577"/>
          <ac:spMkLst>
            <pc:docMk/>
            <pc:sldMk cId="3021324227" sldId="282"/>
            <ac:spMk id="11" creationId="{866556A7-9148-4522-85F8-56D96F6862AD}"/>
          </ac:spMkLst>
        </pc:spChg>
        <pc:spChg chg="add mod">
          <ac:chgData name="하늘 이" userId="d41fa9da982b446b" providerId="LiveId" clId="{66B2241D-1AE7-4E70-86AF-CD01FE63FC7A}" dt="2020-04-29T07:36:44.119" v="2771" actId="1076"/>
          <ac:spMkLst>
            <pc:docMk/>
            <pc:sldMk cId="3021324227" sldId="282"/>
            <ac:spMk id="12" creationId="{751FAB6D-9670-40E0-998B-298465B33442}"/>
          </ac:spMkLst>
        </pc:spChg>
        <pc:spChg chg="add del">
          <ac:chgData name="하늘 이" userId="d41fa9da982b446b" providerId="LiveId" clId="{66B2241D-1AE7-4E70-86AF-CD01FE63FC7A}" dt="2020-04-29T07:37:39.311" v="2775"/>
          <ac:spMkLst>
            <pc:docMk/>
            <pc:sldMk cId="3021324227" sldId="282"/>
            <ac:spMk id="13" creationId="{2962E38A-AB4A-4A97-9EBA-27D33BA526B0}"/>
          </ac:spMkLst>
        </pc:spChg>
        <pc:spChg chg="add mod">
          <ac:chgData name="하늘 이" userId="d41fa9da982b446b" providerId="LiveId" clId="{66B2241D-1AE7-4E70-86AF-CD01FE63FC7A}" dt="2020-04-29T14:52:41.631" v="7104" actId="1076"/>
          <ac:spMkLst>
            <pc:docMk/>
            <pc:sldMk cId="3021324227" sldId="282"/>
            <ac:spMk id="13" creationId="{9CA7B95A-8617-4C8A-87ED-DA363D23F096}"/>
          </ac:spMkLst>
        </pc:spChg>
        <pc:picChg chg="add mod">
          <ac:chgData name="하늘 이" userId="d41fa9da982b446b" providerId="LiveId" clId="{66B2241D-1AE7-4E70-86AF-CD01FE63FC7A}" dt="2020-04-28T12:09:11.619" v="2123" actId="1076"/>
          <ac:picMkLst>
            <pc:docMk/>
            <pc:sldMk cId="3021324227" sldId="282"/>
            <ac:picMk id="4" creationId="{954E4B66-7511-4C67-B6EF-365C5E12A515}"/>
          </ac:picMkLst>
        </pc:picChg>
        <pc:picChg chg="add mod">
          <ac:chgData name="하늘 이" userId="d41fa9da982b446b" providerId="LiveId" clId="{66B2241D-1AE7-4E70-86AF-CD01FE63FC7A}" dt="2020-04-28T12:08:26.169" v="2106" actId="1076"/>
          <ac:picMkLst>
            <pc:docMk/>
            <pc:sldMk cId="3021324227" sldId="282"/>
            <ac:picMk id="8" creationId="{332F50FB-306B-4072-ABB5-67C028FA6B1B}"/>
          </ac:picMkLst>
        </pc:picChg>
      </pc:sldChg>
      <pc:sldChg chg="addSp delSp modSp add modTransition modAnim">
        <pc:chgData name="하늘 이" userId="d41fa9da982b446b" providerId="LiveId" clId="{66B2241D-1AE7-4E70-86AF-CD01FE63FC7A}" dt="2020-04-29T14:59:14.168" v="7146"/>
        <pc:sldMkLst>
          <pc:docMk/>
          <pc:sldMk cId="3561173124" sldId="283"/>
        </pc:sldMkLst>
        <pc:spChg chg="mod">
          <ac:chgData name="하늘 이" userId="d41fa9da982b446b" providerId="LiveId" clId="{66B2241D-1AE7-4E70-86AF-CD01FE63FC7A}" dt="2020-04-29T07:50:37.876" v="2912" actId="1076"/>
          <ac:spMkLst>
            <pc:docMk/>
            <pc:sldMk cId="3561173124" sldId="283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9T07:50:55.650" v="2944"/>
          <ac:spMkLst>
            <pc:docMk/>
            <pc:sldMk cId="3561173124" sldId="283"/>
            <ac:spMk id="8" creationId="{CE9DFCC9-E9C0-4247-9F91-B8541C7B29E9}"/>
          </ac:spMkLst>
        </pc:spChg>
        <pc:spChg chg="mod">
          <ac:chgData name="하늘 이" userId="d41fa9da982b446b" providerId="LiveId" clId="{66B2241D-1AE7-4E70-86AF-CD01FE63FC7A}" dt="2020-04-29T07:48:05.836" v="2812"/>
          <ac:spMkLst>
            <pc:docMk/>
            <pc:sldMk cId="3561173124" sldId="283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07:51:57.724" v="2984" actId="255"/>
          <ac:spMkLst>
            <pc:docMk/>
            <pc:sldMk cId="3561173124" sldId="283"/>
            <ac:spMk id="11" creationId="{2C515106-465E-4D2E-B12F-746198AC479B}"/>
          </ac:spMkLst>
        </pc:spChg>
        <pc:spChg chg="add mod">
          <ac:chgData name="하늘 이" userId="d41fa9da982b446b" providerId="LiveId" clId="{66B2241D-1AE7-4E70-86AF-CD01FE63FC7A}" dt="2020-04-29T07:53:05.997" v="3016" actId="1076"/>
          <ac:spMkLst>
            <pc:docMk/>
            <pc:sldMk cId="3561173124" sldId="283"/>
            <ac:spMk id="16" creationId="{ABA181CD-7D94-4581-9175-6ED726CD8FF8}"/>
          </ac:spMkLst>
        </pc:spChg>
        <pc:spChg chg="add mod">
          <ac:chgData name="하늘 이" userId="d41fa9da982b446b" providerId="LiveId" clId="{66B2241D-1AE7-4E70-86AF-CD01FE63FC7A}" dt="2020-04-29T07:54:55.313" v="3064" actId="1076"/>
          <ac:spMkLst>
            <pc:docMk/>
            <pc:sldMk cId="3561173124" sldId="283"/>
            <ac:spMk id="17" creationId="{2476B115-8CC5-4052-B9DF-B12BF61D81C6}"/>
          </ac:spMkLst>
        </pc:spChg>
        <pc:picChg chg="add mod">
          <ac:chgData name="하늘 이" userId="d41fa9da982b446b" providerId="LiveId" clId="{66B2241D-1AE7-4E70-86AF-CD01FE63FC7A}" dt="2020-04-29T07:50:34.514" v="2911" actId="1076"/>
          <ac:picMkLst>
            <pc:docMk/>
            <pc:sldMk cId="3561173124" sldId="283"/>
            <ac:picMk id="4" creationId="{437EE132-E77F-40C3-9E79-960E780BFCDE}"/>
          </ac:picMkLst>
        </pc:picChg>
        <pc:picChg chg="add mod">
          <ac:chgData name="하늘 이" userId="d41fa9da982b446b" providerId="LiveId" clId="{66B2241D-1AE7-4E70-86AF-CD01FE63FC7A}" dt="2020-04-29T07:54:48.367" v="3063" actId="1076"/>
          <ac:picMkLst>
            <pc:docMk/>
            <pc:sldMk cId="3561173124" sldId="283"/>
            <ac:picMk id="10" creationId="{26F58394-8EBA-4110-9E8F-E1808FE22804}"/>
          </ac:picMkLst>
        </pc:picChg>
        <pc:picChg chg="add del">
          <ac:chgData name="하늘 이" userId="d41fa9da982b446b" providerId="LiveId" clId="{66B2241D-1AE7-4E70-86AF-CD01FE63FC7A}" dt="2020-04-29T07:52:20.226" v="2986"/>
          <ac:picMkLst>
            <pc:docMk/>
            <pc:sldMk cId="3561173124" sldId="283"/>
            <ac:picMk id="12" creationId="{FBF0D92F-F54B-4384-8801-88F7A9430350}"/>
          </ac:picMkLst>
        </pc:picChg>
        <pc:picChg chg="add del">
          <ac:chgData name="하늘 이" userId="d41fa9da982b446b" providerId="LiveId" clId="{66B2241D-1AE7-4E70-86AF-CD01FE63FC7A}" dt="2020-04-29T07:52:23.877" v="2988"/>
          <ac:picMkLst>
            <pc:docMk/>
            <pc:sldMk cId="3561173124" sldId="283"/>
            <ac:picMk id="13" creationId="{808744DF-AC12-448C-A1F9-8B2DFACCB305}"/>
          </ac:picMkLst>
        </pc:picChg>
        <pc:picChg chg="add del">
          <ac:chgData name="하늘 이" userId="d41fa9da982b446b" providerId="LiveId" clId="{66B2241D-1AE7-4E70-86AF-CD01FE63FC7A}" dt="2020-04-29T07:52:37.133" v="2990"/>
          <ac:picMkLst>
            <pc:docMk/>
            <pc:sldMk cId="3561173124" sldId="283"/>
            <ac:picMk id="14" creationId="{D651D2EB-D5B5-41C5-ACE3-D8D3A425BD41}"/>
          </ac:picMkLst>
        </pc:picChg>
        <pc:picChg chg="add del">
          <ac:chgData name="하늘 이" userId="d41fa9da982b446b" providerId="LiveId" clId="{66B2241D-1AE7-4E70-86AF-CD01FE63FC7A}" dt="2020-04-29T07:52:40.404" v="2992"/>
          <ac:picMkLst>
            <pc:docMk/>
            <pc:sldMk cId="3561173124" sldId="283"/>
            <ac:picMk id="15" creationId="{C3726E63-262E-46EC-80F7-BFD5E648E11F}"/>
          </ac:picMkLst>
        </pc:picChg>
      </pc:sldChg>
      <pc:sldChg chg="addSp modSp add ord modTransition modAnim">
        <pc:chgData name="하늘 이" userId="d41fa9da982b446b" providerId="LiveId" clId="{66B2241D-1AE7-4E70-86AF-CD01FE63FC7A}" dt="2020-04-29T14:56:41.543" v="7133"/>
        <pc:sldMkLst>
          <pc:docMk/>
          <pc:sldMk cId="1060470230" sldId="284"/>
        </pc:sldMkLst>
        <pc:spChg chg="mod">
          <ac:chgData name="하늘 이" userId="d41fa9da982b446b" providerId="LiveId" clId="{66B2241D-1AE7-4E70-86AF-CD01FE63FC7A}" dt="2020-04-29T07:38:43.740" v="2790" actId="1076"/>
          <ac:spMkLst>
            <pc:docMk/>
            <pc:sldMk cId="1060470230" sldId="284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8T13:20:16.179" v="2523"/>
          <ac:spMkLst>
            <pc:docMk/>
            <pc:sldMk cId="1060470230" sldId="284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8T13:28:18.894" v="2645" actId="1076"/>
          <ac:spMkLst>
            <pc:docMk/>
            <pc:sldMk cId="1060470230" sldId="284"/>
            <ac:spMk id="12" creationId="{09FA8160-5817-43DF-B050-9609FD61932C}"/>
          </ac:spMkLst>
        </pc:spChg>
        <pc:spChg chg="add mod">
          <ac:chgData name="하늘 이" userId="d41fa9da982b446b" providerId="LiveId" clId="{66B2241D-1AE7-4E70-86AF-CD01FE63FC7A}" dt="2020-04-28T13:28:35.544" v="2679" actId="1076"/>
          <ac:spMkLst>
            <pc:docMk/>
            <pc:sldMk cId="1060470230" sldId="284"/>
            <ac:spMk id="13" creationId="{BA1DDD95-8891-45F3-B183-D75509538AC8}"/>
          </ac:spMkLst>
        </pc:spChg>
        <pc:picChg chg="add mod modCrop">
          <ac:chgData name="하늘 이" userId="d41fa9da982b446b" providerId="LiveId" clId="{66B2241D-1AE7-4E70-86AF-CD01FE63FC7A}" dt="2020-04-28T13:21:50.057" v="2597" actId="14100"/>
          <ac:picMkLst>
            <pc:docMk/>
            <pc:sldMk cId="1060470230" sldId="284"/>
            <ac:picMk id="4" creationId="{50F48374-1049-4DDD-9D83-8E0426763CFE}"/>
          </ac:picMkLst>
        </pc:picChg>
        <pc:picChg chg="add mod">
          <ac:chgData name="하늘 이" userId="d41fa9da982b446b" providerId="LiveId" clId="{66B2241D-1AE7-4E70-86AF-CD01FE63FC7A}" dt="2020-04-28T13:27:55.103" v="2610" actId="1076"/>
          <ac:picMkLst>
            <pc:docMk/>
            <pc:sldMk cId="1060470230" sldId="284"/>
            <ac:picMk id="8" creationId="{7D2F6505-EA18-4FCE-8B88-EE615EED7278}"/>
          </ac:picMkLst>
        </pc:picChg>
        <pc:picChg chg="add mod">
          <ac:chgData name="하늘 이" userId="d41fa9da982b446b" providerId="LiveId" clId="{66B2241D-1AE7-4E70-86AF-CD01FE63FC7A}" dt="2020-04-28T13:28:02.693" v="2613" actId="1076"/>
          <ac:picMkLst>
            <pc:docMk/>
            <pc:sldMk cId="1060470230" sldId="284"/>
            <ac:picMk id="11" creationId="{9EB60A27-B066-4A99-86A7-E8BA61D5A58D}"/>
          </ac:picMkLst>
        </pc:picChg>
      </pc:sldChg>
      <pc:sldChg chg="addSp modSp add modTransition modAnim">
        <pc:chgData name="하늘 이" userId="d41fa9da982b446b" providerId="LiveId" clId="{66B2241D-1AE7-4E70-86AF-CD01FE63FC7A}" dt="2020-04-29T14:59:27.929" v="7149"/>
        <pc:sldMkLst>
          <pc:docMk/>
          <pc:sldMk cId="1553512104" sldId="285"/>
        </pc:sldMkLst>
        <pc:spChg chg="mod">
          <ac:chgData name="하늘 이" userId="d41fa9da982b446b" providerId="LiveId" clId="{66B2241D-1AE7-4E70-86AF-CD01FE63FC7A}" dt="2020-04-29T08:00:24.831" v="3298"/>
          <ac:spMkLst>
            <pc:docMk/>
            <pc:sldMk cId="1553512104" sldId="285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9T08:00:32.786" v="3299" actId="1076"/>
          <ac:spMkLst>
            <pc:docMk/>
            <pc:sldMk cId="1553512104" sldId="285"/>
            <ac:spMk id="8" creationId="{84D2ABE7-A6DD-424C-91C6-A3AD9AB7E3F0}"/>
          </ac:spMkLst>
        </pc:spChg>
        <pc:spChg chg="mod">
          <ac:chgData name="하늘 이" userId="d41fa9da982b446b" providerId="LiveId" clId="{66B2241D-1AE7-4E70-86AF-CD01FE63FC7A}" dt="2020-04-29T07:56:33.898" v="3088"/>
          <ac:spMkLst>
            <pc:docMk/>
            <pc:sldMk cId="1553512104" sldId="285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9T08:00:37.087" v="3300" actId="1076"/>
          <ac:picMkLst>
            <pc:docMk/>
            <pc:sldMk cId="1553512104" sldId="285"/>
            <ac:picMk id="4" creationId="{1ABAC26E-FEC7-4130-8797-DCBE84E44D9E}"/>
          </ac:picMkLst>
        </pc:picChg>
      </pc:sldChg>
      <pc:sldChg chg="addSp modSp add modTransition modAnim">
        <pc:chgData name="하늘 이" userId="d41fa9da982b446b" providerId="LiveId" clId="{66B2241D-1AE7-4E70-86AF-CD01FE63FC7A}" dt="2020-04-29T14:59:52.736" v="7151"/>
        <pc:sldMkLst>
          <pc:docMk/>
          <pc:sldMk cId="1255660960" sldId="286"/>
        </pc:sldMkLst>
        <pc:spChg chg="mod">
          <ac:chgData name="하늘 이" userId="d41fa9da982b446b" providerId="LiveId" clId="{66B2241D-1AE7-4E70-86AF-CD01FE63FC7A}" dt="2020-04-29T08:06:01.280" v="3537"/>
          <ac:spMkLst>
            <pc:docMk/>
            <pc:sldMk cId="1255660960" sldId="286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9T08:01:03.735" v="3371"/>
          <ac:spMkLst>
            <pc:docMk/>
            <pc:sldMk cId="1255660960" sldId="286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9T08:06:05.534" v="3538" actId="1076"/>
          <ac:picMkLst>
            <pc:docMk/>
            <pc:sldMk cId="1255660960" sldId="286"/>
            <ac:picMk id="4" creationId="{DA7C3139-F08C-4935-93ED-8704EECF8DC9}"/>
          </ac:picMkLst>
        </pc:picChg>
      </pc:sldChg>
      <pc:sldChg chg="addSp delSp modSp add modTransition modAnim">
        <pc:chgData name="하늘 이" userId="d41fa9da982b446b" providerId="LiveId" clId="{66B2241D-1AE7-4E70-86AF-CD01FE63FC7A}" dt="2020-04-29T15:00:53.659" v="7164"/>
        <pc:sldMkLst>
          <pc:docMk/>
          <pc:sldMk cId="1144814778" sldId="287"/>
        </pc:sldMkLst>
        <pc:spChg chg="mod">
          <ac:chgData name="하늘 이" userId="d41fa9da982b446b" providerId="LiveId" clId="{66B2241D-1AE7-4E70-86AF-CD01FE63FC7A}" dt="2020-04-29T08:22:01.459" v="3914" actId="1076"/>
          <ac:spMkLst>
            <pc:docMk/>
            <pc:sldMk cId="1144814778" sldId="287"/>
            <ac:spMk id="2" creationId="{911B67BD-85A9-4BFE-9D0B-5D81A62E0239}"/>
          </ac:spMkLst>
        </pc:spChg>
        <pc:spChg chg="mod">
          <ac:chgData name="하늘 이" userId="d41fa9da982b446b" providerId="LiveId" clId="{66B2241D-1AE7-4E70-86AF-CD01FE63FC7A}" dt="2020-04-29T08:10:02.139" v="3578"/>
          <ac:spMkLst>
            <pc:docMk/>
            <pc:sldMk cId="1144814778" sldId="287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08:13:20.920" v="3678" actId="1076"/>
          <ac:spMkLst>
            <pc:docMk/>
            <pc:sldMk cId="1144814778" sldId="287"/>
            <ac:spMk id="10" creationId="{FA9E6637-F8BB-41A1-87E8-8B9C16D5D288}"/>
          </ac:spMkLst>
        </pc:spChg>
        <pc:spChg chg="add del">
          <ac:chgData name="하늘 이" userId="d41fa9da982b446b" providerId="LiveId" clId="{66B2241D-1AE7-4E70-86AF-CD01FE63FC7A}" dt="2020-04-29T12:02:23.690" v="5080"/>
          <ac:spMkLst>
            <pc:docMk/>
            <pc:sldMk cId="1144814778" sldId="287"/>
            <ac:spMk id="11" creationId="{F7985744-84A2-484A-9EB6-06D64D2232AB}"/>
          </ac:spMkLst>
        </pc:spChg>
        <pc:spChg chg="add mod">
          <ac:chgData name="하늘 이" userId="d41fa9da982b446b" providerId="LiveId" clId="{66B2241D-1AE7-4E70-86AF-CD01FE63FC7A}" dt="2020-04-29T08:22:11.300" v="3939" actId="1076"/>
          <ac:spMkLst>
            <pc:docMk/>
            <pc:sldMk cId="1144814778" sldId="287"/>
            <ac:spMk id="13" creationId="{EB323DF5-CF12-43BF-9888-F5E96E1A4A91}"/>
          </ac:spMkLst>
        </pc:spChg>
        <pc:picChg chg="add mod">
          <ac:chgData name="하늘 이" userId="d41fa9da982b446b" providerId="LiveId" clId="{66B2241D-1AE7-4E70-86AF-CD01FE63FC7A}" dt="2020-04-29T08:11:12.024" v="3599" actId="14100"/>
          <ac:picMkLst>
            <pc:docMk/>
            <pc:sldMk cId="1144814778" sldId="287"/>
            <ac:picMk id="4" creationId="{FC3D75BB-2ED2-4749-BBE6-DB655F18D335}"/>
          </ac:picMkLst>
        </pc:picChg>
        <pc:picChg chg="add mod">
          <ac:chgData name="하늘 이" userId="d41fa9da982b446b" providerId="LiveId" clId="{66B2241D-1AE7-4E70-86AF-CD01FE63FC7A}" dt="2020-04-29T08:10:59.005" v="3596" actId="14100"/>
          <ac:picMkLst>
            <pc:docMk/>
            <pc:sldMk cId="1144814778" sldId="287"/>
            <ac:picMk id="8" creationId="{AFC075F7-E409-4EC4-8D0D-8B471DD41889}"/>
          </ac:picMkLst>
        </pc:picChg>
        <pc:picChg chg="add mod">
          <ac:chgData name="하늘 이" userId="d41fa9da982b446b" providerId="LiveId" clId="{66B2241D-1AE7-4E70-86AF-CD01FE63FC7A}" dt="2020-04-29T08:13:51.310" v="3687" actId="1076"/>
          <ac:picMkLst>
            <pc:docMk/>
            <pc:sldMk cId="1144814778" sldId="287"/>
            <ac:picMk id="12" creationId="{4F67AF7A-398D-488A-93BA-EC6CAD7157FA}"/>
          </ac:picMkLst>
        </pc:picChg>
      </pc:sldChg>
      <pc:sldChg chg="addSp modSp add modTransition modAnim">
        <pc:chgData name="하늘 이" userId="d41fa9da982b446b" providerId="LiveId" clId="{66B2241D-1AE7-4E70-86AF-CD01FE63FC7A}" dt="2020-04-29T15:02:09.822" v="7172"/>
        <pc:sldMkLst>
          <pc:docMk/>
          <pc:sldMk cId="3878290506" sldId="288"/>
        </pc:sldMkLst>
        <pc:spChg chg="mod">
          <ac:chgData name="하늘 이" userId="d41fa9da982b446b" providerId="LiveId" clId="{66B2241D-1AE7-4E70-86AF-CD01FE63FC7A}" dt="2020-04-29T08:19:08.189" v="3890" actId="1076"/>
          <ac:spMkLst>
            <pc:docMk/>
            <pc:sldMk cId="3878290506" sldId="288"/>
            <ac:spMk id="2" creationId="{911B67BD-85A9-4BFE-9D0B-5D81A62E0239}"/>
          </ac:spMkLst>
        </pc:spChg>
        <pc:spChg chg="add mod">
          <ac:chgData name="하늘 이" userId="d41fa9da982b446b" providerId="LiveId" clId="{66B2241D-1AE7-4E70-86AF-CD01FE63FC7A}" dt="2020-04-29T08:19:54.552" v="3894" actId="1076"/>
          <ac:spMkLst>
            <pc:docMk/>
            <pc:sldMk cId="3878290506" sldId="288"/>
            <ac:spMk id="8" creationId="{5E94D34A-16C3-44EA-870A-F3B273DCC3FD}"/>
          </ac:spMkLst>
        </pc:spChg>
        <pc:spChg chg="mod">
          <ac:chgData name="하늘 이" userId="d41fa9da982b446b" providerId="LiveId" clId="{66B2241D-1AE7-4E70-86AF-CD01FE63FC7A}" dt="2020-04-29T08:15:26.635" v="3712"/>
          <ac:spMkLst>
            <pc:docMk/>
            <pc:sldMk cId="3878290506" sldId="288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14:36:26.655" v="6776" actId="1076"/>
          <ac:spMkLst>
            <pc:docMk/>
            <pc:sldMk cId="3878290506" sldId="288"/>
            <ac:spMk id="11" creationId="{89B6C598-1374-47D4-8762-8BB5E567093C}"/>
          </ac:spMkLst>
        </pc:spChg>
        <pc:picChg chg="add mod">
          <ac:chgData name="하늘 이" userId="d41fa9da982b446b" providerId="LiveId" clId="{66B2241D-1AE7-4E70-86AF-CD01FE63FC7A}" dt="2020-04-29T14:36:23.257" v="6775" actId="1076"/>
          <ac:picMkLst>
            <pc:docMk/>
            <pc:sldMk cId="3878290506" sldId="288"/>
            <ac:picMk id="4" creationId="{B51E15A5-81C1-4B85-A154-377D1A6E52A8}"/>
          </ac:picMkLst>
        </pc:picChg>
        <pc:picChg chg="add mod">
          <ac:chgData name="하늘 이" userId="d41fa9da982b446b" providerId="LiveId" clId="{66B2241D-1AE7-4E70-86AF-CD01FE63FC7A}" dt="2020-04-29T08:19:46.753" v="3892" actId="1076"/>
          <ac:picMkLst>
            <pc:docMk/>
            <pc:sldMk cId="3878290506" sldId="288"/>
            <ac:picMk id="10" creationId="{EBBE5268-EF4C-44D5-B1BC-934F2D259B9F}"/>
          </ac:picMkLst>
        </pc:picChg>
        <pc:picChg chg="add mod">
          <ac:chgData name="하늘 이" userId="d41fa9da982b446b" providerId="LiveId" clId="{66B2241D-1AE7-4E70-86AF-CD01FE63FC7A}" dt="2020-04-29T08:19:05.081" v="3889" actId="1076"/>
          <ac:picMkLst>
            <pc:docMk/>
            <pc:sldMk cId="3878290506" sldId="288"/>
            <ac:picMk id="12" creationId="{C5C774B6-6721-4295-9801-630B6AA638AC}"/>
          </ac:picMkLst>
        </pc:picChg>
      </pc:sldChg>
      <pc:sldChg chg="addSp delSp modSp add ord modTransition modAnim">
        <pc:chgData name="하늘 이" userId="d41fa9da982b446b" providerId="LiveId" clId="{66B2241D-1AE7-4E70-86AF-CD01FE63FC7A}" dt="2020-04-29T15:03:43.404" v="7181"/>
        <pc:sldMkLst>
          <pc:docMk/>
          <pc:sldMk cId="3857800764" sldId="289"/>
        </pc:sldMkLst>
        <pc:spChg chg="add del">
          <ac:chgData name="하늘 이" userId="d41fa9da982b446b" providerId="LiveId" clId="{66B2241D-1AE7-4E70-86AF-CD01FE63FC7A}" dt="2020-04-29T14:40:32.217" v="6846"/>
          <ac:spMkLst>
            <pc:docMk/>
            <pc:sldMk cId="3857800764" sldId="289"/>
            <ac:spMk id="2" creationId="{2863A773-6FE8-4943-B3E8-6B4B0C3C498B}"/>
          </ac:spMkLst>
        </pc:spChg>
        <pc:spChg chg="del">
          <ac:chgData name="하늘 이" userId="d41fa9da982b446b" providerId="LiveId" clId="{66B2241D-1AE7-4E70-86AF-CD01FE63FC7A}" dt="2020-04-29T08:25:38.589" v="3945" actId="21"/>
          <ac:spMkLst>
            <pc:docMk/>
            <pc:sldMk cId="3857800764" sldId="289"/>
            <ac:spMk id="2" creationId="{911B67BD-85A9-4BFE-9D0B-5D81A62E0239}"/>
          </ac:spMkLst>
        </pc:spChg>
        <pc:spChg chg="mod ord">
          <ac:chgData name="하늘 이" userId="d41fa9da982b446b" providerId="LiveId" clId="{66B2241D-1AE7-4E70-86AF-CD01FE63FC7A}" dt="2020-04-29T14:41:25.390" v="6878" actId="1076"/>
          <ac:spMkLst>
            <pc:docMk/>
            <pc:sldMk cId="3857800764" sldId="289"/>
            <ac:spMk id="7" creationId="{D130DDBC-5648-466E-9E0F-B764F7925174}"/>
          </ac:spMkLst>
        </pc:spChg>
        <pc:spChg chg="mod">
          <ac:chgData name="하늘 이" userId="d41fa9da982b446b" providerId="LiveId" clId="{66B2241D-1AE7-4E70-86AF-CD01FE63FC7A}" dt="2020-04-29T08:26:38.194" v="3990" actId="14100"/>
          <ac:spMkLst>
            <pc:docMk/>
            <pc:sldMk cId="3857800764" sldId="289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08:32:36.802" v="4264" actId="1076"/>
          <ac:spMkLst>
            <pc:docMk/>
            <pc:sldMk cId="3857800764" sldId="289"/>
            <ac:spMk id="12" creationId="{3FF851C0-2E43-4A14-ADF5-267EB1A3D5E6}"/>
          </ac:spMkLst>
        </pc:spChg>
        <pc:spChg chg="add mod">
          <ac:chgData name="하늘 이" userId="d41fa9da982b446b" providerId="LiveId" clId="{66B2241D-1AE7-4E70-86AF-CD01FE63FC7A}" dt="2020-04-29T08:33:41.733" v="4274" actId="1076"/>
          <ac:spMkLst>
            <pc:docMk/>
            <pc:sldMk cId="3857800764" sldId="289"/>
            <ac:spMk id="13" creationId="{92FFBE71-E2AD-44CA-9F41-8DB53BB31E10}"/>
          </ac:spMkLst>
        </pc:spChg>
        <pc:spChg chg="add">
          <ac:chgData name="하늘 이" userId="d41fa9da982b446b" providerId="LiveId" clId="{66B2241D-1AE7-4E70-86AF-CD01FE63FC7A}" dt="2020-04-29T14:40:42.040" v="6848"/>
          <ac:spMkLst>
            <pc:docMk/>
            <pc:sldMk cId="3857800764" sldId="289"/>
            <ac:spMk id="14" creationId="{68CA9D42-2316-4AC8-9A71-C0C1C5BC848B}"/>
          </ac:spMkLst>
        </pc:spChg>
        <pc:picChg chg="del">
          <ac:chgData name="하늘 이" userId="d41fa9da982b446b" providerId="LiveId" clId="{66B2241D-1AE7-4E70-86AF-CD01FE63FC7A}" dt="2020-04-29T08:25:28.516" v="3943" actId="21"/>
          <ac:picMkLst>
            <pc:docMk/>
            <pc:sldMk cId="3857800764" sldId="289"/>
            <ac:picMk id="4" creationId="{438F6BA6-5914-4130-B8CA-22F60FD19436}"/>
          </ac:picMkLst>
        </pc:picChg>
        <pc:picChg chg="del">
          <ac:chgData name="하늘 이" userId="d41fa9da982b446b" providerId="LiveId" clId="{66B2241D-1AE7-4E70-86AF-CD01FE63FC7A}" dt="2020-04-29T08:25:31.206" v="3944" actId="21"/>
          <ac:picMkLst>
            <pc:docMk/>
            <pc:sldMk cId="3857800764" sldId="289"/>
            <ac:picMk id="10" creationId="{86B1FEEF-E1DF-4953-AEC2-3FAE7EC1D637}"/>
          </ac:picMkLst>
        </pc:picChg>
        <pc:picChg chg="add mod">
          <ac:chgData name="하늘 이" userId="d41fa9da982b446b" providerId="LiveId" clId="{66B2241D-1AE7-4E70-86AF-CD01FE63FC7A}" dt="2020-04-29T08:26:58.703" v="3997" actId="14100"/>
          <ac:picMkLst>
            <pc:docMk/>
            <pc:sldMk cId="3857800764" sldId="289"/>
            <ac:picMk id="11" creationId="{AB83D880-7F0C-42E8-9392-5F99A9CA53C6}"/>
          </ac:picMkLst>
        </pc:picChg>
        <pc:picChg chg="add mod">
          <ac:chgData name="하늘 이" userId="d41fa9da982b446b" providerId="LiveId" clId="{66B2241D-1AE7-4E70-86AF-CD01FE63FC7A}" dt="2020-04-29T08:32:50.583" v="4267" actId="1076"/>
          <ac:picMkLst>
            <pc:docMk/>
            <pc:sldMk cId="3857800764" sldId="289"/>
            <ac:picMk id="15" creationId="{2E517A88-7CD2-4A02-9FBE-FF52266503B0}"/>
          </ac:picMkLst>
        </pc:picChg>
        <pc:cxnChg chg="add del mod">
          <ac:chgData name="하늘 이" userId="d41fa9da982b446b" providerId="LiveId" clId="{66B2241D-1AE7-4E70-86AF-CD01FE63FC7A}" dt="2020-04-29T08:33:15.371" v="4269" actId="11529"/>
          <ac:cxnSpMkLst>
            <pc:docMk/>
            <pc:sldMk cId="3857800764" sldId="289"/>
            <ac:cxnSpMk id="17" creationId="{1A9771A9-C9B5-4289-A8BF-A5BBA592141A}"/>
          </ac:cxnSpMkLst>
        </pc:cxnChg>
        <pc:cxnChg chg="add mod">
          <ac:chgData name="하늘 이" userId="d41fa9da982b446b" providerId="LiveId" clId="{66B2241D-1AE7-4E70-86AF-CD01FE63FC7A}" dt="2020-04-29T08:34:14.183" v="4278" actId="13822"/>
          <ac:cxnSpMkLst>
            <pc:docMk/>
            <pc:sldMk cId="3857800764" sldId="289"/>
            <ac:cxnSpMk id="19" creationId="{2DCBB84C-3D7A-4A47-8B3D-3D6C07ADF375}"/>
          </ac:cxnSpMkLst>
        </pc:cxnChg>
      </pc:sldChg>
      <pc:sldChg chg="addSp modSp add mod ord modTransition modAnim">
        <pc:chgData name="하늘 이" userId="d41fa9da982b446b" providerId="LiveId" clId="{66B2241D-1AE7-4E70-86AF-CD01FE63FC7A}" dt="2020-05-03T09:46:38.837" v="7559" actId="1076"/>
        <pc:sldMkLst>
          <pc:docMk/>
          <pc:sldMk cId="2178179272" sldId="290"/>
        </pc:sldMkLst>
        <pc:spChg chg="mod">
          <ac:chgData name="하늘 이" userId="d41fa9da982b446b" providerId="LiveId" clId="{66B2241D-1AE7-4E70-86AF-CD01FE63FC7A}" dt="2020-04-29T08:44:21.556" v="4476" actId="1076"/>
          <ac:spMkLst>
            <pc:docMk/>
            <pc:sldMk cId="2178179272" sldId="290"/>
            <ac:spMk id="7" creationId="{D130DDBC-5648-466E-9E0F-B764F7925174}"/>
          </ac:spMkLst>
        </pc:spChg>
        <pc:spChg chg="mod">
          <ac:chgData name="하늘 이" userId="d41fa9da982b446b" providerId="LiveId" clId="{66B2241D-1AE7-4E70-86AF-CD01FE63FC7A}" dt="2020-04-29T08:35:43.714" v="4302"/>
          <ac:spMkLst>
            <pc:docMk/>
            <pc:sldMk cId="2178179272" sldId="290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5-03T09:46:38.837" v="7559" actId="1076"/>
          <ac:picMkLst>
            <pc:docMk/>
            <pc:sldMk cId="2178179272" sldId="290"/>
            <ac:picMk id="3" creationId="{158DDD14-9B5B-4AEC-A468-F33036541DFC}"/>
          </ac:picMkLst>
        </pc:picChg>
      </pc:sldChg>
      <pc:sldChg chg="addSp delSp modSp add del modTransition modAnim">
        <pc:chgData name="하늘 이" userId="d41fa9da982b446b" providerId="LiveId" clId="{66B2241D-1AE7-4E70-86AF-CD01FE63FC7A}" dt="2020-05-03T09:50:33.447" v="7570" actId="2696"/>
        <pc:sldMkLst>
          <pc:docMk/>
          <pc:sldMk cId="718544336" sldId="291"/>
        </pc:sldMkLst>
        <pc:spChg chg="mod">
          <ac:chgData name="하늘 이" userId="d41fa9da982b446b" providerId="LiveId" clId="{66B2241D-1AE7-4E70-86AF-CD01FE63FC7A}" dt="2020-04-29T11:58:35.995" v="4867" actId="1076"/>
          <ac:spMkLst>
            <pc:docMk/>
            <pc:sldMk cId="718544336" sldId="291"/>
            <ac:spMk id="7" creationId="{D130DDBC-5648-466E-9E0F-B764F7925174}"/>
          </ac:spMkLst>
        </pc:spChg>
        <pc:spChg chg="del">
          <ac:chgData name="하늘 이" userId="d41fa9da982b446b" providerId="LiveId" clId="{66B2241D-1AE7-4E70-86AF-CD01FE63FC7A}" dt="2020-04-29T08:54:41.004" v="4641" actId="21"/>
          <ac:spMkLst>
            <pc:docMk/>
            <pc:sldMk cId="718544336" sldId="291"/>
            <ac:spMk id="8" creationId="{BEAA9617-6C84-4630-8A7E-C8D25AD24584}"/>
          </ac:spMkLst>
        </pc:spChg>
        <pc:spChg chg="mod">
          <ac:chgData name="하늘 이" userId="d41fa9da982b446b" providerId="LiveId" clId="{66B2241D-1AE7-4E70-86AF-CD01FE63FC7A}" dt="2020-04-29T08:58:31.437" v="4762"/>
          <ac:spMkLst>
            <pc:docMk/>
            <pc:sldMk cId="718544336" sldId="291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11:59:47.937" v="4980" actId="1076"/>
          <ac:spMkLst>
            <pc:docMk/>
            <pc:sldMk cId="718544336" sldId="291"/>
            <ac:spMk id="11" creationId="{C43A815F-0509-4375-91A7-32C4F88A8084}"/>
          </ac:spMkLst>
        </pc:spChg>
        <pc:spChg chg="add mod">
          <ac:chgData name="하늘 이" userId="d41fa9da982b446b" providerId="LiveId" clId="{66B2241D-1AE7-4E70-86AF-CD01FE63FC7A}" dt="2020-04-29T11:58:39.316" v="4868" actId="1076"/>
          <ac:spMkLst>
            <pc:docMk/>
            <pc:sldMk cId="718544336" sldId="291"/>
            <ac:spMk id="14" creationId="{79F06E9F-06FE-44D4-986A-A1CD418F63FB}"/>
          </ac:spMkLst>
        </pc:spChg>
        <pc:picChg chg="add mod">
          <ac:chgData name="하늘 이" userId="d41fa9da982b446b" providerId="LiveId" clId="{66B2241D-1AE7-4E70-86AF-CD01FE63FC7A}" dt="2020-04-29T11:58:28.514" v="4865" actId="1076"/>
          <ac:picMkLst>
            <pc:docMk/>
            <pc:sldMk cId="718544336" sldId="291"/>
            <ac:picMk id="3" creationId="{89CDDCF6-FAFF-404B-B4B0-F045E1B98A02}"/>
          </ac:picMkLst>
        </pc:picChg>
        <pc:picChg chg="add mod">
          <ac:chgData name="하늘 이" userId="d41fa9da982b446b" providerId="LiveId" clId="{66B2241D-1AE7-4E70-86AF-CD01FE63FC7A}" dt="2020-04-29T11:58:32.825" v="4866" actId="1076"/>
          <ac:picMkLst>
            <pc:docMk/>
            <pc:sldMk cId="718544336" sldId="291"/>
            <ac:picMk id="10" creationId="{3A08DB39-8E8E-4DEB-A8CC-BDAC5775CC05}"/>
          </ac:picMkLst>
        </pc:picChg>
        <pc:picChg chg="add mod">
          <ac:chgData name="하늘 이" userId="d41fa9da982b446b" providerId="LiveId" clId="{66B2241D-1AE7-4E70-86AF-CD01FE63FC7A}" dt="2020-04-29T11:58:25.872" v="4864" actId="1076"/>
          <ac:picMkLst>
            <pc:docMk/>
            <pc:sldMk cId="718544336" sldId="291"/>
            <ac:picMk id="12" creationId="{2B1AE5FC-B405-4685-9007-FE19396E34B7}"/>
          </ac:picMkLst>
        </pc:picChg>
        <pc:picChg chg="add del">
          <ac:chgData name="하늘 이" userId="d41fa9da982b446b" providerId="LiveId" clId="{66B2241D-1AE7-4E70-86AF-CD01FE63FC7A}" dt="2020-04-29T09:07:55.335" v="4839"/>
          <ac:picMkLst>
            <pc:docMk/>
            <pc:sldMk cId="718544336" sldId="291"/>
            <ac:picMk id="13" creationId="{EB4959BC-74D2-4C94-93C1-A1CA302A5698}"/>
          </ac:picMkLst>
        </pc:picChg>
      </pc:sldChg>
      <pc:sldChg chg="addSp delSp modSp add del ord modTransition modAnim">
        <pc:chgData name="하늘 이" userId="d41fa9da982b446b" providerId="LiveId" clId="{66B2241D-1AE7-4E70-86AF-CD01FE63FC7A}" dt="2020-05-03T09:50:34.212" v="7571" actId="2696"/>
        <pc:sldMkLst>
          <pc:docMk/>
          <pc:sldMk cId="3856282007" sldId="292"/>
        </pc:sldMkLst>
        <pc:spChg chg="mod">
          <ac:chgData name="하늘 이" userId="d41fa9da982b446b" providerId="LiveId" clId="{66B2241D-1AE7-4E70-86AF-CD01FE63FC7A}" dt="2020-04-29T08:56:05.671" v="4708" actId="1076"/>
          <ac:spMkLst>
            <pc:docMk/>
            <pc:sldMk cId="3856282007" sldId="292"/>
            <ac:spMk id="7" creationId="{D130DDBC-5648-466E-9E0F-B764F7925174}"/>
          </ac:spMkLst>
        </pc:spChg>
        <pc:spChg chg="del mod">
          <ac:chgData name="하늘 이" userId="d41fa9da982b446b" providerId="LiveId" clId="{66B2241D-1AE7-4E70-86AF-CD01FE63FC7A}" dt="2020-04-29T08:54:36.667" v="4640" actId="21"/>
          <ac:spMkLst>
            <pc:docMk/>
            <pc:sldMk cId="3856282007" sldId="292"/>
            <ac:spMk id="8" creationId="{BEAA9617-6C84-4630-8A7E-C8D25AD24584}"/>
          </ac:spMkLst>
        </pc:spChg>
        <pc:spChg chg="mod">
          <ac:chgData name="하늘 이" userId="d41fa9da982b446b" providerId="LiveId" clId="{66B2241D-1AE7-4E70-86AF-CD01FE63FC7A}" dt="2020-04-29T08:44:59.535" v="4515"/>
          <ac:spMkLst>
            <pc:docMk/>
            <pc:sldMk cId="3856282007" sldId="292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08:52:57.209" v="4616"/>
          <ac:spMkLst>
            <pc:docMk/>
            <pc:sldMk cId="3856282007" sldId="292"/>
            <ac:spMk id="13" creationId="{3BAB3D95-1989-408A-8546-808C7BC2B671}"/>
          </ac:spMkLst>
        </pc:spChg>
        <pc:spChg chg="add mod">
          <ac:chgData name="하늘 이" userId="d41fa9da982b446b" providerId="LiveId" clId="{66B2241D-1AE7-4E70-86AF-CD01FE63FC7A}" dt="2020-04-29T08:56:38.531" v="4731" actId="1076"/>
          <ac:spMkLst>
            <pc:docMk/>
            <pc:sldMk cId="3856282007" sldId="292"/>
            <ac:spMk id="16" creationId="{A7D3EEF3-ECD8-4EEA-B961-D7E2AE4195B8}"/>
          </ac:spMkLst>
        </pc:spChg>
        <pc:picChg chg="add del mod">
          <ac:chgData name="하늘 이" userId="d41fa9da982b446b" providerId="LiveId" clId="{66B2241D-1AE7-4E70-86AF-CD01FE63FC7A}" dt="2020-04-29T08:48:21.068" v="4520" actId="931"/>
          <ac:picMkLst>
            <pc:docMk/>
            <pc:sldMk cId="3856282007" sldId="292"/>
            <ac:picMk id="3" creationId="{B6BB3BAC-17FB-4E5A-B527-7D17843C98F9}"/>
          </ac:picMkLst>
        </pc:picChg>
        <pc:picChg chg="add mod">
          <ac:chgData name="하늘 이" userId="d41fa9da982b446b" providerId="LiveId" clId="{66B2241D-1AE7-4E70-86AF-CD01FE63FC7A}" dt="2020-04-29T08:52:28.403" v="4590" actId="1076"/>
          <ac:picMkLst>
            <pc:docMk/>
            <pc:sldMk cId="3856282007" sldId="292"/>
            <ac:picMk id="10" creationId="{7A2E2599-3137-41B6-B140-5A7CA003077F}"/>
          </ac:picMkLst>
        </pc:picChg>
        <pc:picChg chg="add mod">
          <ac:chgData name="하늘 이" userId="d41fa9da982b446b" providerId="LiveId" clId="{66B2241D-1AE7-4E70-86AF-CD01FE63FC7A}" dt="2020-04-29T08:52:33.773" v="4591" actId="1076"/>
          <ac:picMkLst>
            <pc:docMk/>
            <pc:sldMk cId="3856282007" sldId="292"/>
            <ac:picMk id="12" creationId="{E7E00A05-C3FC-4AFE-9F15-7EAD4F9523AB}"/>
          </ac:picMkLst>
        </pc:picChg>
        <pc:picChg chg="add mod">
          <ac:chgData name="하늘 이" userId="d41fa9da982b446b" providerId="LiveId" clId="{66B2241D-1AE7-4E70-86AF-CD01FE63FC7A}" dt="2020-04-29T09:02:00.250" v="4772" actId="1076"/>
          <ac:picMkLst>
            <pc:docMk/>
            <pc:sldMk cId="3856282007" sldId="292"/>
            <ac:picMk id="15" creationId="{0512A8AC-D049-49BE-9BDE-8F3C0EEB58F3}"/>
          </ac:picMkLst>
        </pc:picChg>
      </pc:sldChg>
      <pc:sldChg chg="addSp modSp add del modTransition modAnim">
        <pc:chgData name="하늘 이" userId="d41fa9da982b446b" providerId="LiveId" clId="{66B2241D-1AE7-4E70-86AF-CD01FE63FC7A}" dt="2020-05-03T09:50:31.544" v="7568" actId="2696"/>
        <pc:sldMkLst>
          <pc:docMk/>
          <pc:sldMk cId="2751653302" sldId="293"/>
        </pc:sldMkLst>
        <pc:spChg chg="mod">
          <ac:chgData name="하늘 이" userId="d41fa9da982b446b" providerId="LiveId" clId="{66B2241D-1AE7-4E70-86AF-CD01FE63FC7A}" dt="2020-04-29T12:10:43.855" v="5600" actId="20577"/>
          <ac:spMkLst>
            <pc:docMk/>
            <pc:sldMk cId="2751653302" sldId="293"/>
            <ac:spMk id="7" creationId="{D130DDBC-5648-466E-9E0F-B764F7925174}"/>
          </ac:spMkLst>
        </pc:spChg>
        <pc:spChg chg="add mod">
          <ac:chgData name="하늘 이" userId="d41fa9da982b446b" providerId="LiveId" clId="{66B2241D-1AE7-4E70-86AF-CD01FE63FC7A}" dt="2020-04-29T12:37:11.364" v="6195" actId="1076"/>
          <ac:spMkLst>
            <pc:docMk/>
            <pc:sldMk cId="2751653302" sldId="293"/>
            <ac:spMk id="8" creationId="{B5D2A542-3271-48A1-9362-C392E3952CB1}"/>
          </ac:spMkLst>
        </pc:spChg>
        <pc:spChg chg="mod">
          <ac:chgData name="하늘 이" userId="d41fa9da982b446b" providerId="LiveId" clId="{66B2241D-1AE7-4E70-86AF-CD01FE63FC7A}" dt="2020-04-29T12:01:35.921" v="5078"/>
          <ac:spMkLst>
            <pc:docMk/>
            <pc:sldMk cId="2751653302" sldId="293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12:09:38.065" v="5508" actId="1076"/>
          <ac:spMkLst>
            <pc:docMk/>
            <pc:sldMk cId="2751653302" sldId="293"/>
            <ac:spMk id="10" creationId="{765AC2C0-BDEE-4421-8724-17606DC9C0B7}"/>
          </ac:spMkLst>
        </pc:spChg>
        <pc:spChg chg="add mod">
          <ac:chgData name="하늘 이" userId="d41fa9da982b446b" providerId="LiveId" clId="{66B2241D-1AE7-4E70-86AF-CD01FE63FC7A}" dt="2020-04-29T12:09:31.424" v="5506" actId="1076"/>
          <ac:spMkLst>
            <pc:docMk/>
            <pc:sldMk cId="2751653302" sldId="293"/>
            <ac:spMk id="11" creationId="{500F9A12-D2AB-4D8F-9A1E-1C6C62C240B9}"/>
          </ac:spMkLst>
        </pc:spChg>
        <pc:spChg chg="add mod">
          <ac:chgData name="하늘 이" userId="d41fa9da982b446b" providerId="LiveId" clId="{66B2241D-1AE7-4E70-86AF-CD01FE63FC7A}" dt="2020-04-29T12:10:36.507" v="5570" actId="1076"/>
          <ac:spMkLst>
            <pc:docMk/>
            <pc:sldMk cId="2751653302" sldId="293"/>
            <ac:spMk id="13" creationId="{320C872C-B493-4B98-99C7-1CFCCBDF958F}"/>
          </ac:spMkLst>
        </pc:spChg>
        <pc:spChg chg="add mod">
          <ac:chgData name="하늘 이" userId="d41fa9da982b446b" providerId="LiveId" clId="{66B2241D-1AE7-4E70-86AF-CD01FE63FC7A}" dt="2020-04-29T12:11:40.377" v="5639" actId="1076"/>
          <ac:spMkLst>
            <pc:docMk/>
            <pc:sldMk cId="2751653302" sldId="293"/>
            <ac:spMk id="14" creationId="{2E05DB56-1921-48A3-AF33-0A7707581BFE}"/>
          </ac:spMkLst>
        </pc:spChg>
        <pc:spChg chg="add mod">
          <ac:chgData name="하늘 이" userId="d41fa9da982b446b" providerId="LiveId" clId="{66B2241D-1AE7-4E70-86AF-CD01FE63FC7A}" dt="2020-04-29T12:13:59.363" v="5672" actId="1076"/>
          <ac:spMkLst>
            <pc:docMk/>
            <pc:sldMk cId="2751653302" sldId="293"/>
            <ac:spMk id="15" creationId="{F6E57D81-EE59-4108-8CC2-CDC69CDC2E89}"/>
          </ac:spMkLst>
        </pc:spChg>
        <pc:picChg chg="add mod">
          <ac:chgData name="하늘 이" userId="d41fa9da982b446b" providerId="LiveId" clId="{66B2241D-1AE7-4E70-86AF-CD01FE63FC7A}" dt="2020-04-29T12:37:17.634" v="6197" actId="1076"/>
          <ac:picMkLst>
            <pc:docMk/>
            <pc:sldMk cId="2751653302" sldId="293"/>
            <ac:picMk id="3" creationId="{5B72C969-BFF9-4A8E-9FC1-516BE526B27D}"/>
          </ac:picMkLst>
        </pc:picChg>
        <pc:picChg chg="add mod">
          <ac:chgData name="하늘 이" userId="d41fa9da982b446b" providerId="LiveId" clId="{66B2241D-1AE7-4E70-86AF-CD01FE63FC7A}" dt="2020-04-29T12:13:50.194" v="5671" actId="1076"/>
          <ac:picMkLst>
            <pc:docMk/>
            <pc:sldMk cId="2751653302" sldId="293"/>
            <ac:picMk id="12" creationId="{B0D2E17A-AB88-4A44-A18F-ADC5CD550FC4}"/>
          </ac:picMkLst>
        </pc:picChg>
      </pc:sldChg>
      <pc:sldChg chg="modSp add del ord modTransition">
        <pc:chgData name="하늘 이" userId="d41fa9da982b446b" providerId="LiveId" clId="{66B2241D-1AE7-4E70-86AF-CD01FE63FC7A}" dt="2020-05-03T09:50:32.584" v="7569" actId="2696"/>
        <pc:sldMkLst>
          <pc:docMk/>
          <pc:sldMk cId="3885667519" sldId="294"/>
        </pc:sldMkLst>
        <pc:spChg chg="mod">
          <ac:chgData name="하늘 이" userId="d41fa9da982b446b" providerId="LiveId" clId="{66B2241D-1AE7-4E70-86AF-CD01FE63FC7A}" dt="2020-04-29T14:43:37.454" v="6981" actId="20577"/>
          <ac:spMkLst>
            <pc:docMk/>
            <pc:sldMk cId="3885667519" sldId="294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4:43:35.318" v="6979" actId="20577"/>
          <ac:spMkLst>
            <pc:docMk/>
            <pc:sldMk cId="3885667519" sldId="294"/>
            <ac:spMk id="6" creationId="{00000000-0000-0000-0000-000000000000}"/>
          </ac:spMkLst>
        </pc:spChg>
      </pc:sldChg>
      <pc:sldChg chg="addSp modSp add del modTransition modAnim">
        <pc:chgData name="하늘 이" userId="d41fa9da982b446b" providerId="LiveId" clId="{66B2241D-1AE7-4E70-86AF-CD01FE63FC7A}" dt="2020-05-03T09:50:30.600" v="7567" actId="2696"/>
        <pc:sldMkLst>
          <pc:docMk/>
          <pc:sldMk cId="818760148" sldId="295"/>
        </pc:sldMkLst>
        <pc:spChg chg="mod">
          <ac:chgData name="하늘 이" userId="d41fa9da982b446b" providerId="LiveId" clId="{66B2241D-1AE7-4E70-86AF-CD01FE63FC7A}" dt="2020-04-29T12:17:56.068" v="5840" actId="1076"/>
          <ac:spMkLst>
            <pc:docMk/>
            <pc:sldMk cId="818760148" sldId="295"/>
            <ac:spMk id="7" creationId="{D130DDBC-5648-466E-9E0F-B764F7925174}"/>
          </ac:spMkLst>
        </pc:spChg>
        <pc:spChg chg="add mod">
          <ac:chgData name="하늘 이" userId="d41fa9da982b446b" providerId="LiveId" clId="{66B2241D-1AE7-4E70-86AF-CD01FE63FC7A}" dt="2020-04-29T15:26:14.990" v="7557"/>
          <ac:spMkLst>
            <pc:docMk/>
            <pc:sldMk cId="818760148" sldId="295"/>
            <ac:spMk id="8" creationId="{7236738A-C0A9-4F7B-8EE5-FFBDF7C191CE}"/>
          </ac:spMkLst>
        </pc:spChg>
        <pc:spChg chg="mod">
          <ac:chgData name="하늘 이" userId="d41fa9da982b446b" providerId="LiveId" clId="{66B2241D-1AE7-4E70-86AF-CD01FE63FC7A}" dt="2020-04-29T12:17:47.560" v="5839"/>
          <ac:spMkLst>
            <pc:docMk/>
            <pc:sldMk cId="818760148" sldId="295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9T12:17:35.858" v="5816" actId="1076"/>
          <ac:picMkLst>
            <pc:docMk/>
            <pc:sldMk cId="818760148" sldId="295"/>
            <ac:picMk id="3" creationId="{8FA92FEC-899E-4068-B38F-2948F5AA4764}"/>
          </ac:picMkLst>
        </pc:picChg>
        <pc:picChg chg="add mod">
          <ac:chgData name="하늘 이" userId="d41fa9da982b446b" providerId="LiveId" clId="{66B2241D-1AE7-4E70-86AF-CD01FE63FC7A}" dt="2020-04-29T12:17:40.100" v="5818" actId="1076"/>
          <ac:picMkLst>
            <pc:docMk/>
            <pc:sldMk cId="818760148" sldId="295"/>
            <ac:picMk id="10" creationId="{83EDCA26-34BD-4E27-B97A-3E534D50F1D4}"/>
          </ac:picMkLst>
        </pc:picChg>
      </pc:sldChg>
      <pc:sldChg chg="addSp modSp add del modTransition modAnim">
        <pc:chgData name="하늘 이" userId="d41fa9da982b446b" providerId="LiveId" clId="{66B2241D-1AE7-4E70-86AF-CD01FE63FC7A}" dt="2020-05-03T09:50:29.471" v="7566" actId="2696"/>
        <pc:sldMkLst>
          <pc:docMk/>
          <pc:sldMk cId="4218442149" sldId="296"/>
        </pc:sldMkLst>
        <pc:spChg chg="mod">
          <ac:chgData name="하늘 이" userId="d41fa9da982b446b" providerId="LiveId" clId="{66B2241D-1AE7-4E70-86AF-CD01FE63FC7A}" dt="2020-04-29T12:20:12.712" v="6015" actId="1076"/>
          <ac:spMkLst>
            <pc:docMk/>
            <pc:sldMk cId="4218442149" sldId="296"/>
            <ac:spMk id="7" creationId="{D130DDBC-5648-466E-9E0F-B764F7925174}"/>
          </ac:spMkLst>
        </pc:spChg>
        <pc:spChg chg="add mod">
          <ac:chgData name="하늘 이" userId="d41fa9da982b446b" providerId="LiveId" clId="{66B2241D-1AE7-4E70-86AF-CD01FE63FC7A}" dt="2020-04-29T12:20:30.510" v="6041" actId="1076"/>
          <ac:spMkLst>
            <pc:docMk/>
            <pc:sldMk cId="4218442149" sldId="296"/>
            <ac:spMk id="8" creationId="{85960CCF-8932-4686-82E8-52ECC4B45A19}"/>
          </ac:spMkLst>
        </pc:spChg>
        <pc:spChg chg="mod">
          <ac:chgData name="하늘 이" userId="d41fa9da982b446b" providerId="LiveId" clId="{66B2241D-1AE7-4E70-86AF-CD01FE63FC7A}" dt="2020-04-29T12:18:32.336" v="5878"/>
          <ac:spMkLst>
            <pc:docMk/>
            <pc:sldMk cId="4218442149" sldId="296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9T12:20:10.202" v="6014" actId="1076"/>
          <ac:picMkLst>
            <pc:docMk/>
            <pc:sldMk cId="4218442149" sldId="296"/>
            <ac:picMk id="3" creationId="{9F2BCAFF-FAB7-4380-9BE7-61DFF755522B}"/>
          </ac:picMkLst>
        </pc:picChg>
      </pc:sldChg>
      <pc:sldChg chg="addSp delSp modSp add del modTransition modAnim">
        <pc:chgData name="하늘 이" userId="d41fa9da982b446b" providerId="LiveId" clId="{66B2241D-1AE7-4E70-86AF-CD01FE63FC7A}" dt="2020-05-03T09:50:28.820" v="7565" actId="2696"/>
        <pc:sldMkLst>
          <pc:docMk/>
          <pc:sldMk cId="2421209225" sldId="297"/>
        </pc:sldMkLst>
        <pc:spChg chg="mod">
          <ac:chgData name="하늘 이" userId="d41fa9da982b446b" providerId="LiveId" clId="{66B2241D-1AE7-4E70-86AF-CD01FE63FC7A}" dt="2020-04-29T12:48:14.606" v="6743" actId="1076"/>
          <ac:spMkLst>
            <pc:docMk/>
            <pc:sldMk cId="2421209225" sldId="297"/>
            <ac:spMk id="7" creationId="{D130DDBC-5648-466E-9E0F-B764F7925174}"/>
          </ac:spMkLst>
        </pc:spChg>
        <pc:spChg chg="add mod">
          <ac:chgData name="하늘 이" userId="d41fa9da982b446b" providerId="LiveId" clId="{66B2241D-1AE7-4E70-86AF-CD01FE63FC7A}" dt="2020-04-29T12:48:31.686" v="6746" actId="1076"/>
          <ac:spMkLst>
            <pc:docMk/>
            <pc:sldMk cId="2421209225" sldId="297"/>
            <ac:spMk id="8" creationId="{BB13D0A0-1B79-4156-913B-4278C9AAD261}"/>
          </ac:spMkLst>
        </pc:spChg>
        <pc:spChg chg="mod">
          <ac:chgData name="하늘 이" userId="d41fa9da982b446b" providerId="LiveId" clId="{66B2241D-1AE7-4E70-86AF-CD01FE63FC7A}" dt="2020-04-29T12:34:00.637" v="6085"/>
          <ac:spMkLst>
            <pc:docMk/>
            <pc:sldMk cId="2421209225" sldId="297"/>
            <ac:spMk id="9" creationId="{00000000-0000-0000-0000-000000000000}"/>
          </ac:spMkLst>
        </pc:spChg>
        <pc:spChg chg="add mod">
          <ac:chgData name="하늘 이" userId="d41fa9da982b446b" providerId="LiveId" clId="{66B2241D-1AE7-4E70-86AF-CD01FE63FC7A}" dt="2020-04-29T12:48:03.034" v="6714" actId="1076"/>
          <ac:spMkLst>
            <pc:docMk/>
            <pc:sldMk cId="2421209225" sldId="297"/>
            <ac:spMk id="10" creationId="{0CE65481-2FF2-461F-9DAA-D88E77556032}"/>
          </ac:spMkLst>
        </pc:spChg>
        <pc:spChg chg="add mod">
          <ac:chgData name="하늘 이" userId="d41fa9da982b446b" providerId="LiveId" clId="{66B2241D-1AE7-4E70-86AF-CD01FE63FC7A}" dt="2020-04-29T12:46:21.707" v="6659" actId="20577"/>
          <ac:spMkLst>
            <pc:docMk/>
            <pc:sldMk cId="2421209225" sldId="297"/>
            <ac:spMk id="12" creationId="{19756519-A8E8-4410-86EC-B03DECD258D0}"/>
          </ac:spMkLst>
        </pc:spChg>
        <pc:spChg chg="add mod">
          <ac:chgData name="하늘 이" userId="d41fa9da982b446b" providerId="LiveId" clId="{66B2241D-1AE7-4E70-86AF-CD01FE63FC7A}" dt="2020-04-29T12:48:00.195" v="6713" actId="1076"/>
          <ac:spMkLst>
            <pc:docMk/>
            <pc:sldMk cId="2421209225" sldId="297"/>
            <ac:spMk id="15" creationId="{22FA2422-EFFE-47FC-9F59-65116E441665}"/>
          </ac:spMkLst>
        </pc:spChg>
        <pc:picChg chg="add mod">
          <ac:chgData name="하늘 이" userId="d41fa9da982b446b" providerId="LiveId" clId="{66B2241D-1AE7-4E70-86AF-CD01FE63FC7A}" dt="2020-04-29T12:47:29.036" v="6707" actId="14100"/>
          <ac:picMkLst>
            <pc:docMk/>
            <pc:sldMk cId="2421209225" sldId="297"/>
            <ac:picMk id="3" creationId="{5F3125B9-055E-44C7-94E9-2B3D5CD5F72F}"/>
          </ac:picMkLst>
        </pc:picChg>
        <pc:picChg chg="add mod">
          <ac:chgData name="하늘 이" userId="d41fa9da982b446b" providerId="LiveId" clId="{66B2241D-1AE7-4E70-86AF-CD01FE63FC7A}" dt="2020-04-29T12:48:27.765" v="6745" actId="1076"/>
          <ac:picMkLst>
            <pc:docMk/>
            <pc:sldMk cId="2421209225" sldId="297"/>
            <ac:picMk id="11" creationId="{0A831189-FD24-4D7E-947F-8C3CA731F6C3}"/>
          </ac:picMkLst>
        </pc:picChg>
        <pc:cxnChg chg="add del">
          <ac:chgData name="하늘 이" userId="d41fa9da982b446b" providerId="LiveId" clId="{66B2241D-1AE7-4E70-86AF-CD01FE63FC7A}" dt="2020-04-29T12:47:41.253" v="6709" actId="11529"/>
          <ac:cxnSpMkLst>
            <pc:docMk/>
            <pc:sldMk cId="2421209225" sldId="297"/>
            <ac:cxnSpMk id="14" creationId="{5549FEF3-B808-4B99-84C4-57B5F6E461ED}"/>
          </ac:cxnSpMkLst>
        </pc:cxnChg>
      </pc:sldChg>
      <pc:sldChg chg="addSp delSp modSp add del ord">
        <pc:chgData name="하늘 이" userId="d41fa9da982b446b" providerId="LiveId" clId="{66B2241D-1AE7-4E70-86AF-CD01FE63FC7A}" dt="2020-04-29T12:54:39.063" v="6752" actId="2696"/>
        <pc:sldMkLst>
          <pc:docMk/>
          <pc:sldMk cId="836677027" sldId="298"/>
        </pc:sldMkLst>
        <pc:spChg chg="mod">
          <ac:chgData name="하늘 이" userId="d41fa9da982b446b" providerId="LiveId" clId="{66B2241D-1AE7-4E70-86AF-CD01FE63FC7A}" dt="2020-04-29T12:40:01.542" v="6241"/>
          <ac:spMkLst>
            <pc:docMk/>
            <pc:sldMk cId="836677027" sldId="298"/>
            <ac:spMk id="9" creationId="{00000000-0000-0000-0000-000000000000}"/>
          </ac:spMkLst>
        </pc:spChg>
        <pc:picChg chg="del">
          <ac:chgData name="하늘 이" userId="d41fa9da982b446b" providerId="LiveId" clId="{66B2241D-1AE7-4E70-86AF-CD01FE63FC7A}" dt="2020-04-29T12:39:44.809" v="6199" actId="21"/>
          <ac:picMkLst>
            <pc:docMk/>
            <pc:sldMk cId="836677027" sldId="298"/>
            <ac:picMk id="3" creationId="{5F3125B9-055E-44C7-94E9-2B3D5CD5F72F}"/>
          </ac:picMkLst>
        </pc:picChg>
        <pc:picChg chg="add mod">
          <ac:chgData name="하늘 이" userId="d41fa9da982b446b" providerId="LiveId" clId="{66B2241D-1AE7-4E70-86AF-CD01FE63FC7A}" dt="2020-04-29T12:49:11.914" v="6750" actId="962"/>
          <ac:picMkLst>
            <pc:docMk/>
            <pc:sldMk cId="836677027" sldId="298"/>
            <ac:picMk id="4" creationId="{8B375738-8924-44CF-94BD-EBC66E1FF283}"/>
          </ac:picMkLst>
        </pc:picChg>
      </pc:sldChg>
      <pc:sldChg chg="modSp add ord">
        <pc:chgData name="하늘 이" userId="d41fa9da982b446b" providerId="LiveId" clId="{66B2241D-1AE7-4E70-86AF-CD01FE63FC7A}" dt="2020-04-29T14:39:16.129" v="6844" actId="20577"/>
        <pc:sldMkLst>
          <pc:docMk/>
          <pc:sldMk cId="1350893387" sldId="298"/>
        </pc:sldMkLst>
        <pc:spChg chg="mod">
          <ac:chgData name="하늘 이" userId="d41fa9da982b446b" providerId="LiveId" clId="{66B2241D-1AE7-4E70-86AF-CD01FE63FC7A}" dt="2020-04-29T14:39:16.129" v="6844" actId="20577"/>
          <ac:spMkLst>
            <pc:docMk/>
            <pc:sldMk cId="1350893387" sldId="298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4:37:45.033" v="6820"/>
          <ac:spMkLst>
            <pc:docMk/>
            <pc:sldMk cId="1350893387" sldId="298"/>
            <ac:spMk id="6" creationId="{00000000-0000-0000-0000-000000000000}"/>
          </ac:spMkLst>
        </pc:spChg>
      </pc:sldChg>
      <pc:sldChg chg="modSp add ord">
        <pc:chgData name="하늘 이" userId="d41fa9da982b446b" providerId="LiveId" clId="{66B2241D-1AE7-4E70-86AF-CD01FE63FC7A}" dt="2020-04-29T14:42:12.186" v="6910"/>
        <pc:sldMkLst>
          <pc:docMk/>
          <pc:sldMk cId="1239105402" sldId="299"/>
        </pc:sldMkLst>
        <pc:spChg chg="mod">
          <ac:chgData name="하늘 이" userId="d41fa9da982b446b" providerId="LiveId" clId="{66B2241D-1AE7-4E70-86AF-CD01FE63FC7A}" dt="2020-04-29T14:41:55.885" v="6882" actId="20577"/>
          <ac:spMkLst>
            <pc:docMk/>
            <pc:sldMk cId="1239105402" sldId="299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4:42:07.361" v="6908"/>
          <ac:spMkLst>
            <pc:docMk/>
            <pc:sldMk cId="1239105402" sldId="299"/>
            <ac:spMk id="6" creationId="{00000000-0000-0000-0000-000000000000}"/>
          </ac:spMkLst>
        </pc:spChg>
      </pc:sldChg>
      <pc:sldChg chg="addSp modSp add del ord">
        <pc:chgData name="하늘 이" userId="d41fa9da982b446b" providerId="LiveId" clId="{66B2241D-1AE7-4E70-86AF-CD01FE63FC7A}" dt="2020-04-29T12:54:35.444" v="6751" actId="2696"/>
        <pc:sldMkLst>
          <pc:docMk/>
          <pc:sldMk cId="2534504202" sldId="299"/>
        </pc:sldMkLst>
        <pc:spChg chg="mod">
          <ac:chgData name="하늘 이" userId="d41fa9da982b446b" providerId="LiveId" clId="{66B2241D-1AE7-4E70-86AF-CD01FE63FC7A}" dt="2020-04-29T12:42:44.573" v="6395"/>
          <ac:spMkLst>
            <pc:docMk/>
            <pc:sldMk cId="2534504202" sldId="299"/>
            <ac:spMk id="7" creationId="{D130DDBC-5648-466E-9E0F-B764F7925174}"/>
          </ac:spMkLst>
        </pc:spChg>
        <pc:spChg chg="add mod">
          <ac:chgData name="하늘 이" userId="d41fa9da982b446b" providerId="LiveId" clId="{66B2241D-1AE7-4E70-86AF-CD01FE63FC7A}" dt="2020-04-29T12:43:04.807" v="6396" actId="1076"/>
          <ac:spMkLst>
            <pc:docMk/>
            <pc:sldMk cId="2534504202" sldId="299"/>
            <ac:spMk id="8" creationId="{2F7FD4A9-E1EE-43AC-AA55-83614C385952}"/>
          </ac:spMkLst>
        </pc:spChg>
        <pc:spChg chg="mod">
          <ac:chgData name="하늘 이" userId="d41fa9da982b446b" providerId="LiveId" clId="{66B2241D-1AE7-4E70-86AF-CD01FE63FC7A}" dt="2020-04-29T12:41:37.013" v="6302" actId="14100"/>
          <ac:spMkLst>
            <pc:docMk/>
            <pc:sldMk cId="2534504202" sldId="299"/>
            <ac:spMk id="9" creationId="{00000000-0000-0000-0000-000000000000}"/>
          </ac:spMkLst>
        </pc:spChg>
        <pc:picChg chg="add mod">
          <ac:chgData name="하늘 이" userId="d41fa9da982b446b" providerId="LiveId" clId="{66B2241D-1AE7-4E70-86AF-CD01FE63FC7A}" dt="2020-04-29T12:42:08.520" v="6318" actId="1076"/>
          <ac:picMkLst>
            <pc:docMk/>
            <pc:sldMk cId="2534504202" sldId="299"/>
            <ac:picMk id="3" creationId="{5D2C999E-69B8-4621-BBD3-9D90AE594FC5}"/>
          </ac:picMkLst>
        </pc:picChg>
        <pc:picChg chg="add mod">
          <ac:chgData name="하늘 이" userId="d41fa9da982b446b" providerId="LiveId" clId="{66B2241D-1AE7-4E70-86AF-CD01FE63FC7A}" dt="2020-04-29T12:42:28.948" v="6328" actId="14100"/>
          <ac:picMkLst>
            <pc:docMk/>
            <pc:sldMk cId="2534504202" sldId="299"/>
            <ac:picMk id="10" creationId="{9C3CBDB3-0253-461C-947E-83C3FB1C0D21}"/>
          </ac:picMkLst>
        </pc:picChg>
      </pc:sldChg>
      <pc:sldChg chg="modSp add ord">
        <pc:chgData name="하늘 이" userId="d41fa9da982b446b" providerId="LiveId" clId="{66B2241D-1AE7-4E70-86AF-CD01FE63FC7A}" dt="2020-04-29T14:42:51.835" v="6939"/>
        <pc:sldMkLst>
          <pc:docMk/>
          <pc:sldMk cId="1651307345" sldId="300"/>
        </pc:sldMkLst>
        <pc:spChg chg="mod">
          <ac:chgData name="하늘 이" userId="d41fa9da982b446b" providerId="LiveId" clId="{66B2241D-1AE7-4E70-86AF-CD01FE63FC7A}" dt="2020-04-29T14:42:42.114" v="6937" actId="20577"/>
          <ac:spMkLst>
            <pc:docMk/>
            <pc:sldMk cId="1651307345" sldId="300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4:42:39.063" v="6935" actId="20577"/>
          <ac:spMkLst>
            <pc:docMk/>
            <pc:sldMk cId="1651307345" sldId="300"/>
            <ac:spMk id="6" creationId="{00000000-0000-0000-0000-000000000000}"/>
          </ac:spMkLst>
        </pc:spChg>
      </pc:sldChg>
      <pc:sldChg chg="modSp add del ord">
        <pc:chgData name="하늘 이" userId="d41fa9da982b446b" providerId="LiveId" clId="{66B2241D-1AE7-4E70-86AF-CD01FE63FC7A}" dt="2020-05-03T09:50:34.996" v="7572" actId="2696"/>
        <pc:sldMkLst>
          <pc:docMk/>
          <pc:sldMk cId="968217776" sldId="301"/>
        </pc:sldMkLst>
        <pc:spChg chg="mod">
          <ac:chgData name="하늘 이" userId="d41fa9da982b446b" providerId="LiveId" clId="{66B2241D-1AE7-4E70-86AF-CD01FE63FC7A}" dt="2020-04-29T14:43:16.886" v="6953" actId="20577"/>
          <ac:spMkLst>
            <pc:docMk/>
            <pc:sldMk cId="968217776" sldId="301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4:43:26.532" v="6975" actId="20577"/>
          <ac:spMkLst>
            <pc:docMk/>
            <pc:sldMk cId="968217776" sldId="301"/>
            <ac:spMk id="6" creationId="{00000000-0000-0000-0000-000000000000}"/>
          </ac:spMkLst>
        </pc:spChg>
      </pc:sldChg>
      <pc:sldChg chg="modSp add del ord">
        <pc:chgData name="하늘 이" userId="d41fa9da982b446b" providerId="LiveId" clId="{66B2241D-1AE7-4E70-86AF-CD01FE63FC7A}" dt="2020-05-03T09:50:25.165" v="7562" actId="2696"/>
        <pc:sldMkLst>
          <pc:docMk/>
          <pc:sldMk cId="2794794932" sldId="302"/>
        </pc:sldMkLst>
        <pc:spChg chg="mod">
          <ac:chgData name="하늘 이" userId="d41fa9da982b446b" providerId="LiveId" clId="{66B2241D-1AE7-4E70-86AF-CD01FE63FC7A}" dt="2020-04-29T14:44:47.443" v="7046" actId="1076"/>
          <ac:spMkLst>
            <pc:docMk/>
            <pc:sldMk cId="2794794932" sldId="302"/>
            <ac:spMk id="8" creationId="{00000000-0000-0000-0000-000000000000}"/>
          </ac:spMkLst>
        </pc:spChg>
      </pc:sldChg>
      <pc:sldChg chg="addSp delSp modSp add del ord delAnim modAnim">
        <pc:chgData name="하늘 이" userId="d41fa9da982b446b" providerId="LiveId" clId="{66B2241D-1AE7-4E70-86AF-CD01FE63FC7A}" dt="2020-05-03T09:50:27.432" v="7563" actId="2696"/>
        <pc:sldMkLst>
          <pc:docMk/>
          <pc:sldMk cId="328135575" sldId="303"/>
        </pc:sldMkLst>
        <pc:spChg chg="add mod">
          <ac:chgData name="하늘 이" userId="d41fa9da982b446b" providerId="LiveId" clId="{66B2241D-1AE7-4E70-86AF-CD01FE63FC7A}" dt="2020-04-29T15:16:27.439" v="7271"/>
          <ac:spMkLst>
            <pc:docMk/>
            <pc:sldMk cId="328135575" sldId="303"/>
            <ac:spMk id="2" creationId="{E10A05DE-397E-4C21-8924-BF438BE4C630}"/>
          </ac:spMkLst>
        </pc:spChg>
        <pc:spChg chg="del">
          <ac:chgData name="하늘 이" userId="d41fa9da982b446b" providerId="LiveId" clId="{66B2241D-1AE7-4E70-86AF-CD01FE63FC7A}" dt="2020-04-29T15:15:48.288" v="7265" actId="21"/>
          <ac:spMkLst>
            <pc:docMk/>
            <pc:sldMk cId="328135575" sldId="303"/>
            <ac:spMk id="7" creationId="{D130DDBC-5648-466E-9E0F-B764F7925174}"/>
          </ac:spMkLst>
        </pc:spChg>
        <pc:spChg chg="del">
          <ac:chgData name="하늘 이" userId="d41fa9da982b446b" providerId="LiveId" clId="{66B2241D-1AE7-4E70-86AF-CD01FE63FC7A}" dt="2020-04-29T15:15:45.138" v="7264" actId="21"/>
          <ac:spMkLst>
            <pc:docMk/>
            <pc:sldMk cId="328135575" sldId="303"/>
            <ac:spMk id="8" creationId="{85960CCF-8932-4686-82E8-52ECC4B45A19}"/>
          </ac:spMkLst>
        </pc:spChg>
        <pc:spChg chg="mod">
          <ac:chgData name="하늘 이" userId="d41fa9da982b446b" providerId="LiveId" clId="{66B2241D-1AE7-4E70-86AF-CD01FE63FC7A}" dt="2020-04-29T15:15:31.501" v="7262" actId="20577"/>
          <ac:spMkLst>
            <pc:docMk/>
            <pc:sldMk cId="328135575" sldId="303"/>
            <ac:spMk id="9" creationId="{00000000-0000-0000-0000-000000000000}"/>
          </ac:spMkLst>
        </pc:spChg>
        <pc:spChg chg="add del">
          <ac:chgData name="하늘 이" userId="d41fa9da982b446b" providerId="LiveId" clId="{66B2241D-1AE7-4E70-86AF-CD01FE63FC7A}" dt="2020-04-29T15:16:19.512" v="7270"/>
          <ac:spMkLst>
            <pc:docMk/>
            <pc:sldMk cId="328135575" sldId="303"/>
            <ac:spMk id="10" creationId="{4FAD5F5F-FB4B-44F7-800A-F8D2CF81C467}"/>
          </ac:spMkLst>
        </pc:spChg>
        <pc:picChg chg="del">
          <ac:chgData name="하늘 이" userId="d41fa9da982b446b" providerId="LiveId" clId="{66B2241D-1AE7-4E70-86AF-CD01FE63FC7A}" dt="2020-04-29T15:15:34.241" v="7263" actId="21"/>
          <ac:picMkLst>
            <pc:docMk/>
            <pc:sldMk cId="328135575" sldId="303"/>
            <ac:picMk id="3" creationId="{9F2BCAFF-FAB7-4380-9BE7-61DFF755522B}"/>
          </ac:picMkLst>
        </pc:picChg>
      </pc:sldChg>
      <pc:sldChg chg="addSp delSp add del addAnim delAnim">
        <pc:chgData name="하늘 이" userId="d41fa9da982b446b" providerId="LiveId" clId="{66B2241D-1AE7-4E70-86AF-CD01FE63FC7A}" dt="2020-04-29T15:15:06.387" v="7233" actId="2696"/>
        <pc:sldMkLst>
          <pc:docMk/>
          <pc:sldMk cId="1713165739" sldId="303"/>
        </pc:sldMkLst>
        <pc:picChg chg="add del">
          <ac:chgData name="하늘 이" userId="d41fa9da982b446b" providerId="LiveId" clId="{66B2241D-1AE7-4E70-86AF-CD01FE63FC7A}" dt="2020-04-29T15:15:02.424" v="7232" actId="21"/>
          <ac:picMkLst>
            <pc:docMk/>
            <pc:sldMk cId="1713165739" sldId="303"/>
            <ac:picMk id="3" creationId="{5F3125B9-055E-44C7-94E9-2B3D5CD5F72F}"/>
          </ac:picMkLst>
        </pc:picChg>
      </pc:sldChg>
      <pc:sldChg chg="new del">
        <pc:chgData name="하늘 이" userId="d41fa9da982b446b" providerId="LiveId" clId="{66B2241D-1AE7-4E70-86AF-CD01FE63FC7A}" dt="2020-04-29T15:15:15.476" v="7235" actId="680"/>
        <pc:sldMkLst>
          <pc:docMk/>
          <pc:sldMk cId="2875923727" sldId="303"/>
        </pc:sldMkLst>
      </pc:sldChg>
      <pc:sldChg chg="modSp add del ord">
        <pc:chgData name="하늘 이" userId="d41fa9da982b446b" providerId="LiveId" clId="{66B2241D-1AE7-4E70-86AF-CD01FE63FC7A}" dt="2020-05-03T09:50:28.187" v="7564" actId="2696"/>
        <pc:sldMkLst>
          <pc:docMk/>
          <pc:sldMk cId="2583388263" sldId="304"/>
        </pc:sldMkLst>
        <pc:spChg chg="mod">
          <ac:chgData name="하늘 이" userId="d41fa9da982b446b" providerId="LiveId" clId="{66B2241D-1AE7-4E70-86AF-CD01FE63FC7A}" dt="2020-04-29T15:17:03.479" v="7312" actId="20577"/>
          <ac:spMkLst>
            <pc:docMk/>
            <pc:sldMk cId="2583388263" sldId="304"/>
            <ac:spMk id="5" creationId="{00000000-0000-0000-0000-000000000000}"/>
          </ac:spMkLst>
        </pc:spChg>
        <pc:spChg chg="mod">
          <ac:chgData name="하늘 이" userId="d41fa9da982b446b" providerId="LiveId" clId="{66B2241D-1AE7-4E70-86AF-CD01FE63FC7A}" dt="2020-04-29T15:17:01.251" v="7310" actId="20577"/>
          <ac:spMkLst>
            <pc:docMk/>
            <pc:sldMk cId="2583388263" sldId="304"/>
            <ac:spMk id="6" creationId="{00000000-0000-0000-0000-000000000000}"/>
          </ac:spMkLst>
        </pc:spChg>
      </pc:sldChg>
      <pc:sldChg chg="addSp delSp modSp add ord">
        <pc:chgData name="하늘 이" userId="d41fa9da982b446b" providerId="LiveId" clId="{66B2241D-1AE7-4E70-86AF-CD01FE63FC7A}" dt="2020-04-29T15:20:53.193" v="7526"/>
        <pc:sldMkLst>
          <pc:docMk/>
          <pc:sldMk cId="3313538902" sldId="305"/>
        </pc:sldMkLst>
        <pc:spChg chg="add mod">
          <ac:chgData name="하늘 이" userId="d41fa9da982b446b" providerId="LiveId" clId="{66B2241D-1AE7-4E70-86AF-CD01FE63FC7A}" dt="2020-04-29T15:20:48.840" v="7524" actId="1076"/>
          <ac:spMkLst>
            <pc:docMk/>
            <pc:sldMk cId="3313538902" sldId="305"/>
            <ac:spMk id="2" creationId="{A0C0AE3B-13B9-40E8-8ECE-B8F68C98D3D3}"/>
          </ac:spMkLst>
        </pc:spChg>
        <pc:spChg chg="mod">
          <ac:chgData name="하늘 이" userId="d41fa9da982b446b" providerId="LiveId" clId="{66B2241D-1AE7-4E70-86AF-CD01FE63FC7A}" dt="2020-04-29T15:18:01.313" v="7319" actId="20577"/>
          <ac:spMkLst>
            <pc:docMk/>
            <pc:sldMk cId="3313538902" sldId="305"/>
            <ac:spMk id="5" creationId="{00000000-0000-0000-0000-000000000000}"/>
          </ac:spMkLst>
        </pc:spChg>
        <pc:spChg chg="del mod">
          <ac:chgData name="하늘 이" userId="d41fa9da982b446b" providerId="LiveId" clId="{66B2241D-1AE7-4E70-86AF-CD01FE63FC7A}" dt="2020-04-29T15:18:17.991" v="7333" actId="21"/>
          <ac:spMkLst>
            <pc:docMk/>
            <pc:sldMk cId="3313538902" sldId="305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2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41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9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3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2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92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35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2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8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11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A173-411A-4EBE-9E13-F6E7DE3E903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FAF1-9759-43D7-857F-C10FE61B6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9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9.pn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754379" y="1982450"/>
            <a:ext cx="66832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독도영토학</a:t>
            </a:r>
            <a:endParaRPr lang="en-US" altLang="ko-KR" sz="4400" dirty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 algn="ctr"/>
            <a:r>
              <a:rPr lang="ko-KR" altLang="en-US" sz="44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간도는 왜 우리 영토인가</a:t>
            </a:r>
            <a:r>
              <a:rPr lang="en-US" altLang="ko-KR" sz="44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?</a:t>
            </a:r>
            <a:endParaRPr lang="ko-KR" altLang="en-US" sz="4400" dirty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960829" y="3429000"/>
            <a:ext cx="42703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4576" y="3673785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22034781 </a:t>
            </a:r>
            <a:r>
              <a:rPr lang="ko-KR" altLang="en-US" sz="16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이하늘</a:t>
            </a:r>
          </a:p>
        </p:txBody>
      </p:sp>
    </p:spTree>
    <p:extLst>
      <p:ext uri="{BB962C8B-B14F-4D97-AF65-F5344CB8AC3E}">
        <p14:creationId xmlns:p14="http://schemas.microsoft.com/office/powerpoint/2010/main" val="300031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백두산정계비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2933690" y="521642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solidFill>
                  <a:schemeClr val="tx1"/>
                </a:solidFill>
              </a:rPr>
              <a:t>백두산정계비</a:t>
            </a:r>
            <a:r>
              <a:rPr lang="ko-KR" altLang="en-US" sz="3200" dirty="0">
                <a:solidFill>
                  <a:schemeClr val="tx1"/>
                </a:solidFill>
              </a:rPr>
              <a:t> 설치</a:t>
            </a:r>
          </a:p>
        </p:txBody>
      </p:sp>
      <p:pic>
        <p:nvPicPr>
          <p:cNvPr id="4" name="그림 3" descr="실외, 건물, 눈, 사진이(가) 표시된 사진&#10;&#10;자동 생성된 설명">
            <a:extLst>
              <a:ext uri="{FF2B5EF4-FFF2-40B4-BE49-F238E27FC236}">
                <a16:creationId xmlns:a16="http://schemas.microsoft.com/office/drawing/2014/main" id="{37103EDB-64AA-4135-B299-08BCE8FD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11" y="3658829"/>
            <a:ext cx="1966521" cy="2421316"/>
          </a:xfrm>
          <a:prstGeom prst="rect">
            <a:avLst/>
          </a:prstGeom>
        </p:spPr>
      </p:pic>
      <p:pic>
        <p:nvPicPr>
          <p:cNvPr id="8" name="그림 7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837D40D1-F91B-4B3C-8462-ABC5ACD30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" y="1641578"/>
            <a:ext cx="4192935" cy="2761201"/>
          </a:xfrm>
          <a:prstGeom prst="rect">
            <a:avLst/>
          </a:prstGeom>
        </p:spPr>
      </p:pic>
      <p:pic>
        <p:nvPicPr>
          <p:cNvPr id="11" name="그림 10" descr="텍스트, 지도, 그리기이(가) 표시된 사진&#10;&#10;자동 생성된 설명">
            <a:extLst>
              <a:ext uri="{FF2B5EF4-FFF2-40B4-BE49-F238E27FC236}">
                <a16:creationId xmlns:a16="http://schemas.microsoft.com/office/drawing/2014/main" id="{4B2DB3EC-B0B3-4E64-849F-386B7E491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72" y="1641579"/>
            <a:ext cx="4141503" cy="2759136"/>
          </a:xfrm>
          <a:prstGeom prst="rect">
            <a:avLst/>
          </a:prstGeom>
        </p:spPr>
      </p:pic>
      <p:sp>
        <p:nvSpPr>
          <p:cNvPr id="15" name="설명선: 아래쪽 화살표 14">
            <a:extLst>
              <a:ext uri="{FF2B5EF4-FFF2-40B4-BE49-F238E27FC236}">
                <a16:creationId xmlns:a16="http://schemas.microsoft.com/office/drawing/2014/main" id="{83BEA024-2BD9-4EA3-995C-6A36F5EBFE6A}"/>
              </a:ext>
            </a:extLst>
          </p:cNvPr>
          <p:cNvSpPr/>
          <p:nvPr/>
        </p:nvSpPr>
        <p:spPr>
          <a:xfrm>
            <a:off x="4773057" y="1640177"/>
            <a:ext cx="2923830" cy="1811740"/>
          </a:xfrm>
          <a:prstGeom prst="downArrow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ysClr val="windowText" lastClr="000000"/>
                </a:solidFill>
              </a:rPr>
              <a:t>1712</a:t>
            </a:r>
          </a:p>
          <a:p>
            <a:pPr algn="ctr"/>
            <a:r>
              <a:rPr lang="ko-KR" altLang="en-US" sz="2800" dirty="0">
                <a:solidFill>
                  <a:sysClr val="windowText" lastClr="000000"/>
                </a:solidFill>
              </a:rPr>
              <a:t>국경 확인 작업</a:t>
            </a:r>
            <a:endParaRPr lang="en-US" altLang="ko-KR" sz="2800" dirty="0">
              <a:solidFill>
                <a:sysClr val="windowText" lastClr="00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A6AF1FB-9263-49CC-B348-182E7763D9AB}"/>
              </a:ext>
            </a:extLst>
          </p:cNvPr>
          <p:cNvSpPr/>
          <p:nvPr/>
        </p:nvSpPr>
        <p:spPr>
          <a:xfrm>
            <a:off x="-565373" y="479931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</a:rPr>
              <a:t>조선</a:t>
            </a:r>
            <a:endParaRPr lang="en-US" altLang="ko-KR" sz="5400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이선부</a:t>
            </a:r>
            <a:r>
              <a:rPr lang="en-US" altLang="ko-KR" sz="4000" dirty="0">
                <a:solidFill>
                  <a:schemeClr val="tx1"/>
                </a:solidFill>
              </a:rPr>
              <a:t>, </a:t>
            </a:r>
            <a:r>
              <a:rPr lang="ko-KR" altLang="en-US" sz="4000" dirty="0" err="1">
                <a:solidFill>
                  <a:schemeClr val="tx1"/>
                </a:solidFill>
              </a:rPr>
              <a:t>박권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A262542-CC3D-4689-8CAF-67D6B179832D}"/>
              </a:ext>
            </a:extLst>
          </p:cNvPr>
          <p:cNvSpPr/>
          <p:nvPr/>
        </p:nvSpPr>
        <p:spPr>
          <a:xfrm>
            <a:off x="6655842" y="479931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/>
                </a:solidFill>
              </a:rPr>
              <a:t>청</a:t>
            </a:r>
            <a:endParaRPr lang="en-US" altLang="ko-KR" sz="5400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목극등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8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백두산 정계비 내용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380891" y="156503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chemeClr val="tx1"/>
                </a:solidFill>
              </a:rPr>
              <a:t>서쪽은 </a:t>
            </a:r>
            <a:r>
              <a:rPr lang="ko-KR" altLang="en-US" sz="4400" dirty="0" err="1">
                <a:solidFill>
                  <a:schemeClr val="tx1"/>
                </a:solidFill>
              </a:rPr>
              <a:t>압록</a:t>
            </a:r>
            <a:r>
              <a:rPr lang="ko-KR" altLang="en-US" sz="4400" dirty="0">
                <a:solidFill>
                  <a:schemeClr val="tx1"/>
                </a:solidFill>
              </a:rPr>
              <a:t> 동쪽은 </a:t>
            </a:r>
            <a:r>
              <a:rPr lang="ko-KR" altLang="en-US" sz="4400" dirty="0" err="1">
                <a:solidFill>
                  <a:schemeClr val="tx1"/>
                </a:solidFill>
              </a:rPr>
              <a:t>토문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pic>
        <p:nvPicPr>
          <p:cNvPr id="4" name="그림 3" descr="실외, 건물, 눈, 사진이(가) 표시된 사진&#10;&#10;자동 생성된 설명">
            <a:extLst>
              <a:ext uri="{FF2B5EF4-FFF2-40B4-BE49-F238E27FC236}">
                <a16:creationId xmlns:a16="http://schemas.microsoft.com/office/drawing/2014/main" id="{D73FD129-D50B-4311-BA72-8A5EF1894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9" y="1584783"/>
            <a:ext cx="3557838" cy="501545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15AC639-D5A0-42C9-A17D-B9791FB4D9AD}"/>
              </a:ext>
            </a:extLst>
          </p:cNvPr>
          <p:cNvSpPr/>
          <p:nvPr/>
        </p:nvSpPr>
        <p:spPr>
          <a:xfrm>
            <a:off x="5380890" y="4117465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청 조선</a:t>
            </a:r>
            <a:endParaRPr lang="en-US" altLang="ko-KR" sz="4000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토문</a:t>
            </a:r>
            <a:r>
              <a:rPr lang="ko-KR" altLang="en-US" sz="4000" dirty="0">
                <a:solidFill>
                  <a:schemeClr val="tx1"/>
                </a:solidFill>
              </a:rPr>
              <a:t> 해석 갈등</a:t>
            </a:r>
          </a:p>
        </p:txBody>
      </p:sp>
    </p:spTree>
    <p:extLst>
      <p:ext uri="{BB962C8B-B14F-4D97-AF65-F5344CB8AC3E}">
        <p14:creationId xmlns:p14="http://schemas.microsoft.com/office/powerpoint/2010/main" val="183537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토문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해석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-374951" y="4386578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조선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송화강의 지류로 인식</a:t>
            </a:r>
          </a:p>
        </p:txBody>
      </p:sp>
      <p:pic>
        <p:nvPicPr>
          <p:cNvPr id="4" name="그림 3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7A0530AE-2294-464F-8762-8D03B4BD6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0" y="1548482"/>
            <a:ext cx="4309701" cy="2838096"/>
          </a:xfrm>
          <a:prstGeom prst="rect">
            <a:avLst/>
          </a:prstGeom>
        </p:spPr>
      </p:pic>
      <p:pic>
        <p:nvPicPr>
          <p:cNvPr id="8" name="그림 7" descr="텍스트, 지도, 그리기이(가) 표시된 사진&#10;&#10;자동 생성된 설명">
            <a:extLst>
              <a:ext uri="{FF2B5EF4-FFF2-40B4-BE49-F238E27FC236}">
                <a16:creationId xmlns:a16="http://schemas.microsoft.com/office/drawing/2014/main" id="{BA0CA8BF-87C2-4FB9-9375-B03DFBE3C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28" y="1548483"/>
            <a:ext cx="4309702" cy="28380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FD4A04D-E1EA-485D-B0A6-4284D9AD5D5E}"/>
              </a:ext>
            </a:extLst>
          </p:cNvPr>
          <p:cNvSpPr/>
          <p:nvPr/>
        </p:nvSpPr>
        <p:spPr>
          <a:xfrm>
            <a:off x="5937198" y="4386578"/>
            <a:ext cx="6602561" cy="221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청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두만강으로 인식</a:t>
            </a:r>
          </a:p>
        </p:txBody>
      </p:sp>
      <p:sp>
        <p:nvSpPr>
          <p:cNvPr id="12" name="화살표: 왼쪽/오른쪽 11">
            <a:extLst>
              <a:ext uri="{FF2B5EF4-FFF2-40B4-BE49-F238E27FC236}">
                <a16:creationId xmlns:a16="http://schemas.microsoft.com/office/drawing/2014/main" id="{2C02EEE5-855D-44C1-88B2-0D79E2DDE1D1}"/>
              </a:ext>
            </a:extLst>
          </p:cNvPr>
          <p:cNvSpPr/>
          <p:nvPr/>
        </p:nvSpPr>
        <p:spPr>
          <a:xfrm>
            <a:off x="4845640" y="4667623"/>
            <a:ext cx="2500720" cy="1283787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갈등발생</a:t>
            </a:r>
          </a:p>
        </p:txBody>
      </p:sp>
    </p:spTree>
    <p:extLst>
      <p:ext uri="{BB962C8B-B14F-4D97-AF65-F5344CB8AC3E}">
        <p14:creationId xmlns:p14="http://schemas.microsoft.com/office/powerpoint/2010/main" val="330306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03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3</a:t>
            </a: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간도의 역사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910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간도지역 갈등발생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2794719" y="475212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</a:t>
            </a:r>
            <a:r>
              <a:rPr lang="ko-KR" altLang="en-US" sz="3200" dirty="0">
                <a:solidFill>
                  <a:schemeClr val="tx1"/>
                </a:solidFill>
              </a:rPr>
              <a:t>세기 말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봉금지역 해체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조선인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청인 마찰</a:t>
            </a:r>
          </a:p>
        </p:txBody>
      </p: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0F48374-1049-4DDD-9D83-8E0426763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 b="15399"/>
          <a:stretch/>
        </p:blipFill>
        <p:spPr>
          <a:xfrm>
            <a:off x="4398846" y="1652281"/>
            <a:ext cx="3349492" cy="3384939"/>
          </a:xfrm>
          <a:prstGeom prst="rect">
            <a:avLst/>
          </a:prstGeom>
        </p:spPr>
      </p:pic>
      <p:pic>
        <p:nvPicPr>
          <p:cNvPr id="8" name="그림 7" descr="실외, 잔디, 사진, 오래된이(가) 표시된 사진&#10;&#10;자동 생성된 설명">
            <a:extLst>
              <a:ext uri="{FF2B5EF4-FFF2-40B4-BE49-F238E27FC236}">
                <a16:creationId xmlns:a16="http://schemas.microsoft.com/office/drawing/2014/main" id="{7D2F6505-EA18-4FCE-8B88-EE615EED7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87" y="1729040"/>
            <a:ext cx="2679334" cy="3215201"/>
          </a:xfrm>
          <a:prstGeom prst="rect">
            <a:avLst/>
          </a:prstGeom>
        </p:spPr>
      </p:pic>
      <p:pic>
        <p:nvPicPr>
          <p:cNvPr id="11" name="그림 10" descr="실외, 사람, 남자, 잔디이(가) 표시된 사진&#10;&#10;자동 생성된 설명">
            <a:extLst>
              <a:ext uri="{FF2B5EF4-FFF2-40B4-BE49-F238E27FC236}">
                <a16:creationId xmlns:a16="http://schemas.microsoft.com/office/drawing/2014/main" id="{9EB60A27-B066-4A99-86A7-E8BA61D5A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3" y="1937379"/>
            <a:ext cx="3009309" cy="281474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FA8160-5817-43DF-B050-9609FD61932C}"/>
              </a:ext>
            </a:extLst>
          </p:cNvPr>
          <p:cNvSpPr/>
          <p:nvPr/>
        </p:nvSpPr>
        <p:spPr>
          <a:xfrm>
            <a:off x="-1209154" y="503722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조선 농민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A1DDD95-8891-45F3-B183-D75509538AC8}"/>
              </a:ext>
            </a:extLst>
          </p:cNvPr>
          <p:cNvSpPr/>
          <p:nvPr/>
        </p:nvSpPr>
        <p:spPr>
          <a:xfrm>
            <a:off x="6815673" y="503722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청나라 농민</a:t>
            </a:r>
          </a:p>
        </p:txBody>
      </p:sp>
    </p:spTree>
    <p:extLst>
      <p:ext uri="{BB962C8B-B14F-4D97-AF65-F5344CB8AC3E}">
        <p14:creationId xmlns:p14="http://schemas.microsoft.com/office/powerpoint/2010/main" val="106047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감계회담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380891" y="156503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A0BB26C5-9A47-4D24-AE27-C193C38FB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4"/>
          <a:stretch/>
        </p:blipFill>
        <p:spPr>
          <a:xfrm>
            <a:off x="454164" y="2303713"/>
            <a:ext cx="5641836" cy="30927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5D90B-25D2-4255-820C-FCAC27F0645D}"/>
              </a:ext>
            </a:extLst>
          </p:cNvPr>
          <p:cNvSpPr/>
          <p:nvPr/>
        </p:nvSpPr>
        <p:spPr>
          <a:xfrm>
            <a:off x="5589439" y="2707568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을유 </a:t>
            </a:r>
            <a:r>
              <a:rPr lang="en-US" altLang="ko-KR" sz="3200" dirty="0">
                <a:solidFill>
                  <a:schemeClr val="tx1"/>
                </a:solidFill>
              </a:rPr>
              <a:t>(1885)</a:t>
            </a: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정해 </a:t>
            </a:r>
            <a:r>
              <a:rPr lang="en-US" altLang="ko-KR" sz="3200" dirty="0">
                <a:solidFill>
                  <a:schemeClr val="tx1"/>
                </a:solidFill>
              </a:rPr>
              <a:t>(1887)</a:t>
            </a: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회담 합의 결렬</a:t>
            </a:r>
          </a:p>
        </p:txBody>
      </p:sp>
    </p:spTree>
    <p:extLst>
      <p:ext uri="{BB962C8B-B14F-4D97-AF65-F5344CB8AC3E}">
        <p14:creationId xmlns:p14="http://schemas.microsoft.com/office/powerpoint/2010/main" val="333083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 관리사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479259" y="5558029"/>
            <a:ext cx="4620448" cy="10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solidFill>
                  <a:schemeClr val="tx1"/>
                </a:solidFill>
              </a:rPr>
              <a:t>이범윤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그림 3" descr="남자, 사람, 넥타이, 착용이(가) 표시된 사진&#10;&#10;자동 생성된 설명">
            <a:extLst>
              <a:ext uri="{FF2B5EF4-FFF2-40B4-BE49-F238E27FC236}">
                <a16:creationId xmlns:a16="http://schemas.microsoft.com/office/drawing/2014/main" id="{437EE132-E77F-40C3-9E79-960E780BF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5" y="1592682"/>
            <a:ext cx="3193596" cy="367263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9DFCC9-E9C0-4247-9F91-B8541C7B29E9}"/>
              </a:ext>
            </a:extLst>
          </p:cNvPr>
          <p:cNvSpPr/>
          <p:nvPr/>
        </p:nvSpPr>
        <p:spPr>
          <a:xfrm>
            <a:off x="5476267" y="5682496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조선인 보호목적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10" name="그림 9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6F58394-8EBA-4110-9E8F-E1808FE22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2" y="1592682"/>
            <a:ext cx="4443533" cy="3731705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2C515106-465E-4D2E-B12F-746198AC479B}"/>
              </a:ext>
            </a:extLst>
          </p:cNvPr>
          <p:cNvSpPr/>
          <p:nvPr/>
        </p:nvSpPr>
        <p:spPr>
          <a:xfrm>
            <a:off x="4618014" y="2768272"/>
            <a:ext cx="1716505" cy="1175503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000000"/>
                </a:solidFill>
              </a:rPr>
              <a:t>파견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BA181CD-7D94-4581-9175-6ED726CD8FF8}"/>
              </a:ext>
            </a:extLst>
          </p:cNvPr>
          <p:cNvSpPr/>
          <p:nvPr/>
        </p:nvSpPr>
        <p:spPr>
          <a:xfrm>
            <a:off x="5381718" y="1627910"/>
            <a:ext cx="3599294" cy="542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간도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76B115-8CC5-4052-B9DF-B12BF61D81C6}"/>
              </a:ext>
            </a:extLst>
          </p:cNvPr>
          <p:cNvSpPr/>
          <p:nvPr/>
        </p:nvSpPr>
        <p:spPr>
          <a:xfrm>
            <a:off x="2169751" y="373169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1903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56117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정미조약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380891" y="156503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한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ko-KR" altLang="en-US" sz="3200" dirty="0">
                <a:solidFill>
                  <a:schemeClr val="tx1"/>
                </a:solidFill>
              </a:rPr>
              <a:t>일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1907</a:t>
            </a:r>
            <a:r>
              <a:rPr lang="ko-KR" altLang="en-US" sz="3200" dirty="0">
                <a:solidFill>
                  <a:schemeClr val="tx1"/>
                </a:solidFill>
              </a:rPr>
              <a:t>년 </a:t>
            </a:r>
            <a:r>
              <a:rPr lang="en-US" altLang="ko-KR" sz="3200" dirty="0">
                <a:solidFill>
                  <a:schemeClr val="tx1"/>
                </a:solidFill>
              </a:rPr>
              <a:t>7</a:t>
            </a:r>
            <a:r>
              <a:rPr lang="ko-KR" altLang="en-US" sz="3200" dirty="0">
                <a:solidFill>
                  <a:schemeClr val="tx1"/>
                </a:solidFill>
              </a:rPr>
              <a:t>월 </a:t>
            </a:r>
            <a:r>
              <a:rPr lang="en-US" altLang="ko-KR" sz="3200" dirty="0">
                <a:solidFill>
                  <a:schemeClr val="tx1"/>
                </a:solidFill>
              </a:rPr>
              <a:t>24</a:t>
            </a:r>
            <a:r>
              <a:rPr lang="ko-KR" altLang="en-US" sz="3200" dirty="0">
                <a:solidFill>
                  <a:schemeClr val="tx1"/>
                </a:solidFill>
              </a:rPr>
              <a:t>일 체결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ABAC26E-FEC7-4130-8797-DCBE84E44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2790574"/>
            <a:ext cx="5665473" cy="228507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4D2ABE7-A6DD-424C-91C6-A3AD9AB7E3F0}"/>
              </a:ext>
            </a:extLst>
          </p:cNvPr>
          <p:cNvSpPr/>
          <p:nvPr/>
        </p:nvSpPr>
        <p:spPr>
          <a:xfrm>
            <a:off x="6564843" y="3933111"/>
            <a:ext cx="4234655" cy="1673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일제 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대한제국의 행정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사법 등 모든 권한 행사</a:t>
            </a:r>
          </a:p>
        </p:txBody>
      </p:sp>
    </p:spTree>
    <p:extLst>
      <p:ext uri="{BB962C8B-B14F-4D97-AF65-F5344CB8AC3E}">
        <p14:creationId xmlns:p14="http://schemas.microsoft.com/office/powerpoint/2010/main" val="155351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 관할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081181" y="303312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1907</a:t>
            </a:r>
            <a:r>
              <a:rPr lang="ko-KR" altLang="en-US" sz="3200" dirty="0">
                <a:solidFill>
                  <a:schemeClr val="tx1"/>
                </a:solidFill>
              </a:rPr>
              <a:t>년 </a:t>
            </a:r>
            <a:r>
              <a:rPr lang="en-US" altLang="ko-KR" sz="3200" dirty="0">
                <a:solidFill>
                  <a:schemeClr val="tx1"/>
                </a:solidFill>
              </a:rPr>
              <a:t>8</a:t>
            </a:r>
            <a:r>
              <a:rPr lang="ko-KR" altLang="en-US" sz="3200" dirty="0">
                <a:solidFill>
                  <a:schemeClr val="tx1"/>
                </a:solidFill>
              </a:rPr>
              <a:t>월 </a:t>
            </a:r>
            <a:r>
              <a:rPr lang="en-US" altLang="ko-KR" sz="3200" dirty="0">
                <a:solidFill>
                  <a:schemeClr val="tx1"/>
                </a:solidFill>
              </a:rPr>
              <a:t>18</a:t>
            </a:r>
            <a:r>
              <a:rPr lang="ko-KR" altLang="en-US" sz="3200" dirty="0">
                <a:solidFill>
                  <a:schemeClr val="tx1"/>
                </a:solidFill>
              </a:rPr>
              <a:t>일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헌병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경찰 배치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 간도 직접 관할</a:t>
            </a:r>
          </a:p>
        </p:txBody>
      </p:sp>
      <p:pic>
        <p:nvPicPr>
          <p:cNvPr id="4" name="그림 3" descr="사람, 사진, 오래된, 서있는이(가) 표시된 사진&#10;&#10;자동 생성된 설명">
            <a:extLst>
              <a:ext uri="{FF2B5EF4-FFF2-40B4-BE49-F238E27FC236}">
                <a16:creationId xmlns:a16="http://schemas.microsoft.com/office/drawing/2014/main" id="{DA7C3139-F08C-4935-93ED-8704EECF8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77" y="1804737"/>
            <a:ext cx="3536204" cy="47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만주국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5589439" y="2638331"/>
            <a:ext cx="6602561" cy="2547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1931</a:t>
            </a:r>
            <a:r>
              <a:rPr lang="ko-KR" altLang="en-US" sz="3200" dirty="0">
                <a:solidFill>
                  <a:schemeClr val="tx1"/>
                </a:solidFill>
              </a:rPr>
              <a:t>년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 괴뢰국가 </a:t>
            </a:r>
            <a:r>
              <a:rPr lang="ko-KR" altLang="en-US" sz="3200" dirty="0" err="1">
                <a:solidFill>
                  <a:schemeClr val="tx1"/>
                </a:solidFill>
              </a:rPr>
              <a:t>만주국</a:t>
            </a:r>
            <a:r>
              <a:rPr lang="ko-KR" altLang="en-US" sz="3200" dirty="0">
                <a:solidFill>
                  <a:schemeClr val="tx1"/>
                </a:solidFill>
              </a:rPr>
              <a:t> 설치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간도성에 간도 편입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AA9617-6C84-4630-8A7E-C8D25AD24584}"/>
              </a:ext>
            </a:extLst>
          </p:cNvPr>
          <p:cNvSpPr/>
          <p:nvPr/>
        </p:nvSpPr>
        <p:spPr>
          <a:xfrm>
            <a:off x="5432411" y="5696661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한민족 최초 벼농사</a:t>
            </a:r>
          </a:p>
        </p:txBody>
      </p:sp>
      <p:pic>
        <p:nvPicPr>
          <p:cNvPr id="3" name="그림 2" descr="꽃, 그리기, 조류이(가) 표시된 사진&#10;&#10;자동 생성된 설명">
            <a:extLst>
              <a:ext uri="{FF2B5EF4-FFF2-40B4-BE49-F238E27FC236}">
                <a16:creationId xmlns:a16="http://schemas.microsoft.com/office/drawing/2014/main" id="{158DDD14-9B5B-4AEC-A468-F33036541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4" y="2460590"/>
            <a:ext cx="4355047" cy="29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00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C0AE3B-13B9-40E8-8ECE-B8F68C98D3D3}"/>
              </a:ext>
            </a:extLst>
          </p:cNvPr>
          <p:cNvSpPr/>
          <p:nvPr/>
        </p:nvSpPr>
        <p:spPr>
          <a:xfrm>
            <a:off x="5988663" y="496110"/>
            <a:ext cx="6093091" cy="652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solidFill>
                  <a:schemeClr val="tx1"/>
                </a:solidFill>
              </a:rPr>
              <a:t>차례</a:t>
            </a:r>
            <a:endParaRPr lang="en-US" altLang="ko-KR" sz="4000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 err="1">
                <a:solidFill>
                  <a:schemeClr val="tx1"/>
                </a:solidFill>
              </a:rPr>
              <a:t>간도란</a:t>
            </a:r>
            <a:r>
              <a:rPr lang="en-US" altLang="ko-KR" sz="25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 err="1">
                <a:solidFill>
                  <a:schemeClr val="tx1"/>
                </a:solidFill>
              </a:rPr>
              <a:t>백두산정계비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>
                <a:solidFill>
                  <a:schemeClr val="tx1"/>
                </a:solidFill>
              </a:rPr>
              <a:t>간도의 역사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>
                <a:solidFill>
                  <a:schemeClr val="tx1"/>
                </a:solidFill>
              </a:rPr>
              <a:t>간도협약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 err="1">
                <a:solidFill>
                  <a:schemeClr val="tx1"/>
                </a:solidFill>
              </a:rPr>
              <a:t>조중</a:t>
            </a:r>
            <a:r>
              <a:rPr lang="ko-KR" altLang="en-US" sz="2500" dirty="0">
                <a:solidFill>
                  <a:schemeClr val="tx1"/>
                </a:solidFill>
              </a:rPr>
              <a:t> 변계 조약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>
                <a:solidFill>
                  <a:schemeClr val="tx1"/>
                </a:solidFill>
              </a:rPr>
              <a:t>간도가 우리 영토인 이유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500" dirty="0">
                <a:solidFill>
                  <a:schemeClr val="tx1"/>
                </a:solidFill>
              </a:rPr>
              <a:t>마무리 영상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04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4</a:t>
            </a:r>
          </a:p>
          <a:p>
            <a:r>
              <a:rPr lang="ko-KR" altLang="en-US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간도협약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30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간도협약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-908263" y="358845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청나라</a:t>
            </a:r>
          </a:p>
        </p:txBody>
      </p:sp>
      <p:pic>
        <p:nvPicPr>
          <p:cNvPr id="4" name="그림 3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C3D75BB-2ED2-4749-BBE6-DB655F18D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97" y="1626519"/>
            <a:ext cx="4228573" cy="2817144"/>
          </a:xfrm>
          <a:prstGeom prst="rect">
            <a:avLst/>
          </a:prstGeom>
        </p:spPr>
      </p:pic>
      <p:pic>
        <p:nvPicPr>
          <p:cNvPr id="8" name="그림 7" descr="텍스트, 지도, 그리기이(가) 표시된 사진&#10;&#10;자동 생성된 설명">
            <a:extLst>
              <a:ext uri="{FF2B5EF4-FFF2-40B4-BE49-F238E27FC236}">
                <a16:creationId xmlns:a16="http://schemas.microsoft.com/office/drawing/2014/main" id="{AFC075F7-E409-4EC4-8D0D-8B471DD41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2" y="1626519"/>
            <a:ext cx="4228573" cy="2817144"/>
          </a:xfrm>
          <a:prstGeom prst="rect">
            <a:avLst/>
          </a:prstGeom>
        </p:spPr>
      </p:pic>
      <p:sp>
        <p:nvSpPr>
          <p:cNvPr id="10" name="설명선: 아래쪽 화살표 9">
            <a:extLst>
              <a:ext uri="{FF2B5EF4-FFF2-40B4-BE49-F238E27FC236}">
                <a16:creationId xmlns:a16="http://schemas.microsoft.com/office/drawing/2014/main" id="{FA9E6637-F8BB-41A1-87E8-8B9C16D5D288}"/>
              </a:ext>
            </a:extLst>
          </p:cNvPr>
          <p:cNvSpPr/>
          <p:nvPr/>
        </p:nvSpPr>
        <p:spPr>
          <a:xfrm>
            <a:off x="4844718" y="2318785"/>
            <a:ext cx="2486526" cy="2069431"/>
          </a:xfrm>
          <a:prstGeom prst="downArrow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1909</a:t>
            </a:r>
            <a:r>
              <a:rPr lang="ko-KR" altLang="en-US" sz="2500" dirty="0">
                <a:solidFill>
                  <a:schemeClr val="tx1"/>
                </a:solidFill>
              </a:rPr>
              <a:t>년 </a:t>
            </a:r>
            <a:r>
              <a:rPr lang="en-US" altLang="ko-KR" sz="2500" dirty="0">
                <a:solidFill>
                  <a:schemeClr val="tx1"/>
                </a:solidFill>
              </a:rPr>
              <a:t>9</a:t>
            </a:r>
            <a:r>
              <a:rPr lang="ko-KR" altLang="en-US" sz="2500" dirty="0">
                <a:solidFill>
                  <a:schemeClr val="tx1"/>
                </a:solidFill>
              </a:rPr>
              <a:t>월 </a:t>
            </a:r>
            <a:r>
              <a:rPr lang="en-US" altLang="ko-KR" sz="2500" dirty="0">
                <a:solidFill>
                  <a:schemeClr val="tx1"/>
                </a:solidFill>
              </a:rPr>
              <a:t>4</a:t>
            </a:r>
            <a:r>
              <a:rPr lang="ko-KR" altLang="en-US" sz="2500" dirty="0">
                <a:solidFill>
                  <a:schemeClr val="tx1"/>
                </a:solidFill>
              </a:rPr>
              <a:t>일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한</a:t>
            </a:r>
            <a:r>
              <a:rPr lang="en-US" altLang="ko-KR" sz="2500" dirty="0">
                <a:solidFill>
                  <a:schemeClr val="tx1"/>
                </a:solidFill>
              </a:rPr>
              <a:t>,</a:t>
            </a:r>
            <a:r>
              <a:rPr lang="ko-KR" altLang="en-US" sz="2500" dirty="0">
                <a:solidFill>
                  <a:schemeClr val="tx1"/>
                </a:solidFill>
              </a:rPr>
              <a:t>청 국경 조약</a:t>
            </a: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4F67AF7A-398D-488A-93BA-EC6CAD715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11" y="4675541"/>
            <a:ext cx="2823940" cy="192469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B323DF5-CF12-43BF-9888-F5E96E1A4A91}"/>
              </a:ext>
            </a:extLst>
          </p:cNvPr>
          <p:cNvSpPr/>
          <p:nvPr/>
        </p:nvSpPr>
        <p:spPr>
          <a:xfrm>
            <a:off x="6497704" y="4143236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</a:t>
            </a:r>
          </a:p>
        </p:txBody>
      </p:sp>
    </p:spTree>
    <p:extLst>
      <p:ext uri="{BB962C8B-B14F-4D97-AF65-F5344CB8AC3E}">
        <p14:creationId xmlns:p14="http://schemas.microsoft.com/office/powerpoint/2010/main" val="1144814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간도협약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6840718" y="3619076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철도 부설권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탄광개발권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획득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51E15A5-81C1-4B85-A154-377D1A6E5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78" y="2503287"/>
            <a:ext cx="4077215" cy="27788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E94D34A-16C3-44EA-870A-F3B273DCC3FD}"/>
              </a:ext>
            </a:extLst>
          </p:cNvPr>
          <p:cNvSpPr/>
          <p:nvPr/>
        </p:nvSpPr>
        <p:spPr>
          <a:xfrm>
            <a:off x="-1203108" y="413306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청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간도획득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pic>
        <p:nvPicPr>
          <p:cNvPr id="10" name="그림 9" descr="텍스트, 지도, 그리기이(가) 표시된 사진&#10;&#10;자동 생성된 설명">
            <a:extLst>
              <a:ext uri="{FF2B5EF4-FFF2-40B4-BE49-F238E27FC236}">
                <a16:creationId xmlns:a16="http://schemas.microsoft.com/office/drawing/2014/main" id="{EBBE5268-EF4C-44D5-B1BC-934F2D259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6" y="1947252"/>
            <a:ext cx="2509431" cy="1671824"/>
          </a:xfrm>
          <a:prstGeom prst="rect">
            <a:avLst/>
          </a:prstGeom>
        </p:spPr>
      </p:pic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C5C774B6-6721-4295-9801-630B6AA63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84" y="1934054"/>
            <a:ext cx="2509431" cy="167182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9B6C598-1374-47D4-8762-8BB5E567093C}"/>
              </a:ext>
            </a:extLst>
          </p:cNvPr>
          <p:cNvSpPr/>
          <p:nvPr/>
        </p:nvSpPr>
        <p:spPr>
          <a:xfrm>
            <a:off x="3412881" y="4589361"/>
            <a:ext cx="2846175" cy="925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간도협약</a:t>
            </a:r>
          </a:p>
        </p:txBody>
      </p:sp>
    </p:spTree>
    <p:extLst>
      <p:ext uri="{BB962C8B-B14F-4D97-AF65-F5344CB8AC3E}">
        <p14:creationId xmlns:p14="http://schemas.microsoft.com/office/powerpoint/2010/main" val="3878290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515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일본이 간도협약을 한 이유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AA9617-6C84-4630-8A7E-C8D25AD24584}"/>
              </a:ext>
            </a:extLst>
          </p:cNvPr>
          <p:cNvSpPr/>
          <p:nvPr/>
        </p:nvSpPr>
        <p:spPr>
          <a:xfrm>
            <a:off x="5432411" y="5696661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한민족 최초 벼농사</a:t>
            </a:r>
          </a:p>
        </p:txBody>
      </p:sp>
      <p:pic>
        <p:nvPicPr>
          <p:cNvPr id="11" name="그림 10" descr="사람, 실내, 사진, 그룹이(가) 표시된 사진&#10;&#10;자동 생성된 설명">
            <a:extLst>
              <a:ext uri="{FF2B5EF4-FFF2-40B4-BE49-F238E27FC236}">
                <a16:creationId xmlns:a16="http://schemas.microsoft.com/office/drawing/2014/main" id="{AB83D880-7F0C-42E8-9392-5F99A9CA5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" y="1646689"/>
            <a:ext cx="5041775" cy="310756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FF851C0-2E43-4A14-ADF5-267EB1A3D5E6}"/>
              </a:ext>
            </a:extLst>
          </p:cNvPr>
          <p:cNvSpPr/>
          <p:nvPr/>
        </p:nvSpPr>
        <p:spPr>
          <a:xfrm>
            <a:off x="5589439" y="4744419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일본 철도부설권 획득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하지만 청의 동의 필요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FFBE71-E2AD-44CA-9F41-8DB53BB31E10}"/>
              </a:ext>
            </a:extLst>
          </p:cNvPr>
          <p:cNvSpPr/>
          <p:nvPr/>
        </p:nvSpPr>
        <p:spPr>
          <a:xfrm>
            <a:off x="5589439" y="5738087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이런 이유로 간도협약 체결</a:t>
            </a:r>
          </a:p>
        </p:txBody>
      </p:sp>
      <p:pic>
        <p:nvPicPr>
          <p:cNvPr id="15" name="그림 14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2E517A88-7CD2-4A02-9FBE-FF522665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48" y="1646689"/>
            <a:ext cx="3707558" cy="2587875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DCBB84C-3D7A-4A47-8B3D-3D6C07ADF375}"/>
              </a:ext>
            </a:extLst>
          </p:cNvPr>
          <p:cNvCxnSpPr>
            <a:cxnSpLocks/>
          </p:cNvCxnSpPr>
          <p:nvPr/>
        </p:nvCxnSpPr>
        <p:spPr>
          <a:xfrm flipV="1">
            <a:off x="4427621" y="4795682"/>
            <a:ext cx="2390274" cy="505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CA9D42-2316-4AC8-9A71-C0C1C5BC848B}"/>
              </a:ext>
            </a:extLst>
          </p:cNvPr>
          <p:cNvSpPr/>
          <p:nvPr/>
        </p:nvSpPr>
        <p:spPr>
          <a:xfrm>
            <a:off x="-178279" y="512008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포츠머스 조약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러시아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일본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1612503" y="1244342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1905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  <a:endParaRPr lang="en-US" altLang="ko-K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01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1</a:t>
            </a:r>
          </a:p>
          <a:p>
            <a:r>
              <a:rPr lang="ko-KR" altLang="en-US" sz="4800" dirty="0" err="1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간도란</a:t>
            </a:r>
            <a:r>
              <a:rPr lang="en-US" altLang="ko-KR" sz="48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?</a:t>
            </a: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5993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 범위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38F6BA6-5914-4130-B8CA-22F60FD19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" y="1433265"/>
            <a:ext cx="4778291" cy="535374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380891" y="1565031"/>
            <a:ext cx="6602561" cy="153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압록강 북쪽 서간도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30DDBC-5648-466E-9E0F-B764F7925174}"/>
              </a:ext>
            </a:extLst>
          </p:cNvPr>
          <p:cNvSpPr/>
          <p:nvPr/>
        </p:nvSpPr>
        <p:spPr>
          <a:xfrm>
            <a:off x="5432411" y="287916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두만강 북쪽 북간도 </a:t>
            </a:r>
            <a:r>
              <a:rPr lang="en-US" altLang="ko-KR" sz="3200" dirty="0">
                <a:solidFill>
                  <a:schemeClr val="tx1"/>
                </a:solidFill>
              </a:rPr>
              <a:t>(</a:t>
            </a:r>
            <a:r>
              <a:rPr lang="ko-KR" altLang="en-US" sz="3200" dirty="0" err="1">
                <a:solidFill>
                  <a:schemeClr val="tx1"/>
                </a:solidFill>
              </a:rPr>
              <a:t>동간도</a:t>
            </a:r>
            <a:r>
              <a:rPr lang="en-US" altLang="ko-KR" sz="3200" dirty="0">
                <a:solidFill>
                  <a:schemeClr val="tx1"/>
                </a:solidFill>
              </a:rPr>
              <a:t>)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10" name="그림 9" descr="잔디, 실외, 평야, 서있는이(가) 표시된 사진&#10;&#10;자동 생성된 설명">
            <a:extLst>
              <a:ext uri="{FF2B5EF4-FFF2-40B4-BE49-F238E27FC236}">
                <a16:creationId xmlns:a16="http://schemas.microsoft.com/office/drawing/2014/main" id="{86B1FEEF-E1DF-4953-AEC2-3FAE7EC1D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06" y="3976616"/>
            <a:ext cx="4699000" cy="26416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EAA9617-6C84-4630-8A7E-C8D25AD24584}"/>
              </a:ext>
            </a:extLst>
          </p:cNvPr>
          <p:cNvSpPr/>
          <p:nvPr/>
        </p:nvSpPr>
        <p:spPr>
          <a:xfrm>
            <a:off x="5432411" y="5696661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한민족 최초 벼농사</a:t>
            </a:r>
          </a:p>
        </p:txBody>
      </p:sp>
    </p:spTree>
    <p:extLst>
      <p:ext uri="{BB962C8B-B14F-4D97-AF65-F5344CB8AC3E}">
        <p14:creationId xmlns:p14="http://schemas.microsoft.com/office/powerpoint/2010/main" val="212255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 유래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1039444" y="4861752"/>
            <a:ext cx="4699001" cy="151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새로 개간한 땅</a:t>
            </a:r>
          </a:p>
        </p:txBody>
      </p:sp>
      <p:pic>
        <p:nvPicPr>
          <p:cNvPr id="4" name="그림 3" descr="잔디, 실외, 평야, 서있는이(가) 표시된 사진&#10;&#10;자동 생성된 설명">
            <a:extLst>
              <a:ext uri="{FF2B5EF4-FFF2-40B4-BE49-F238E27FC236}">
                <a16:creationId xmlns:a16="http://schemas.microsoft.com/office/drawing/2014/main" id="{290CE64C-1A32-4043-AD8E-291F7496D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0" y="1685758"/>
            <a:ext cx="5056555" cy="2808699"/>
          </a:xfrm>
          <a:prstGeom prst="rect">
            <a:avLst/>
          </a:prstGeom>
        </p:spPr>
      </p:pic>
      <p:pic>
        <p:nvPicPr>
          <p:cNvPr id="8" name="그림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E65A92A-923E-4B73-B2D9-7CEF768754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24968"/>
          <a:stretch/>
        </p:blipFill>
        <p:spPr>
          <a:xfrm>
            <a:off x="6590013" y="1685758"/>
            <a:ext cx="5056555" cy="280869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F7C0687-FEBA-49D1-A3B9-5E5E5F1933A3}"/>
              </a:ext>
            </a:extLst>
          </p:cNvPr>
          <p:cNvSpPr/>
          <p:nvPr/>
        </p:nvSpPr>
        <p:spPr>
          <a:xfrm>
            <a:off x="5817009" y="5031526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정북 정동사이 간방의 땅</a:t>
            </a:r>
          </a:p>
        </p:txBody>
      </p:sp>
    </p:spTree>
    <p:extLst>
      <p:ext uri="{BB962C8B-B14F-4D97-AF65-F5344CB8AC3E}">
        <p14:creationId xmlns:p14="http://schemas.microsoft.com/office/powerpoint/2010/main" val="5092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간도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-415518" y="415043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고구려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발해 영토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한민족 영토 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E3BDC03D-858E-4F7C-B670-013E1D990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6" y="1565032"/>
            <a:ext cx="4390835" cy="2686126"/>
          </a:xfrm>
          <a:prstGeom prst="rect">
            <a:avLst/>
          </a:prstGeom>
        </p:spPr>
      </p:pic>
      <p:pic>
        <p:nvPicPr>
          <p:cNvPr id="8" name="그림 7" descr="실내, 서있는, 테이블, 작은이(가) 표시된 사진&#10;&#10;자동 생성된 설명">
            <a:extLst>
              <a:ext uri="{FF2B5EF4-FFF2-40B4-BE49-F238E27FC236}">
                <a16:creationId xmlns:a16="http://schemas.microsoft.com/office/drawing/2014/main" id="{5B7FA135-0C5F-4DEA-9766-9BDCDA746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21" y="1631837"/>
            <a:ext cx="4390835" cy="251859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6B8D97B-B0A6-4BBB-93C1-9D0D8ED57EF1}"/>
              </a:ext>
            </a:extLst>
          </p:cNvPr>
          <p:cNvSpPr/>
          <p:nvPr/>
        </p:nvSpPr>
        <p:spPr>
          <a:xfrm>
            <a:off x="6004955" y="4172916"/>
            <a:ext cx="6602561" cy="2414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요</a:t>
            </a:r>
            <a:r>
              <a:rPr lang="en-US" altLang="ko-KR" sz="3200" dirty="0">
                <a:solidFill>
                  <a:schemeClr val="tx1"/>
                </a:solidFill>
              </a:rPr>
              <a:t>(</a:t>
            </a:r>
            <a:r>
              <a:rPr lang="ko-KR" altLang="en-US" sz="3200" dirty="0">
                <a:solidFill>
                  <a:schemeClr val="tx1"/>
                </a:solidFill>
              </a:rPr>
              <a:t>거란</a:t>
            </a:r>
            <a:r>
              <a:rPr lang="en-US" altLang="ko-KR" sz="3200" dirty="0">
                <a:solidFill>
                  <a:schemeClr val="tx1"/>
                </a:solidFill>
              </a:rPr>
              <a:t>)</a:t>
            </a:r>
            <a:r>
              <a:rPr lang="ko-KR" altLang="en-US" sz="3200" dirty="0">
                <a:solidFill>
                  <a:schemeClr val="tx1"/>
                </a:solidFill>
              </a:rPr>
              <a:t>의 땅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17</a:t>
            </a:r>
            <a:r>
              <a:rPr lang="ko-KR" altLang="en-US" sz="3200" dirty="0">
                <a:solidFill>
                  <a:schemeClr val="tx1"/>
                </a:solidFill>
              </a:rPr>
              <a:t>세기 이후 청의 땅</a:t>
            </a:r>
          </a:p>
        </p:txBody>
      </p:sp>
      <p:sp>
        <p:nvSpPr>
          <p:cNvPr id="11" name="화살표: 왼쪽 10">
            <a:extLst>
              <a:ext uri="{FF2B5EF4-FFF2-40B4-BE49-F238E27FC236}">
                <a16:creationId xmlns:a16="http://schemas.microsoft.com/office/drawing/2014/main" id="{DA8D5964-C2B2-43DE-A87C-F19D50ADA054}"/>
              </a:ext>
            </a:extLst>
          </p:cNvPr>
          <p:cNvSpPr/>
          <p:nvPr/>
        </p:nvSpPr>
        <p:spPr>
          <a:xfrm>
            <a:off x="5229726" y="2518611"/>
            <a:ext cx="1652337" cy="1500053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ysClr val="windowText" lastClr="000000"/>
                </a:solidFill>
              </a:rPr>
              <a:t>공격</a:t>
            </a:r>
          </a:p>
        </p:txBody>
      </p:sp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E4AC810A-E73B-4511-B21E-AEA83ACEEC1F}"/>
              </a:ext>
            </a:extLst>
          </p:cNvPr>
          <p:cNvSpPr/>
          <p:nvPr/>
        </p:nvSpPr>
        <p:spPr>
          <a:xfrm>
            <a:off x="108662" y="603807"/>
            <a:ext cx="5554199" cy="4636168"/>
          </a:xfrm>
          <a:prstGeom prst="mathMultiply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멸망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0B35485-6652-4FD0-A5F7-887A6BDE2DB8}"/>
              </a:ext>
            </a:extLst>
          </p:cNvPr>
          <p:cNvSpPr/>
          <p:nvPr/>
        </p:nvSpPr>
        <p:spPr>
          <a:xfrm>
            <a:off x="6055894" y="1388186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</a:rPr>
              <a:t>거란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9C561A9-EAAD-4758-8E4B-23CF525E3551}"/>
              </a:ext>
            </a:extLst>
          </p:cNvPr>
          <p:cNvSpPr/>
          <p:nvPr/>
        </p:nvSpPr>
        <p:spPr>
          <a:xfrm>
            <a:off x="5432412" y="3231323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0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봉금지대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8" name="그림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3F10D65-8237-4435-99BA-348B7B03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6" y="1618689"/>
            <a:ext cx="4446104" cy="4981549"/>
          </a:xfrm>
          <a:prstGeom prst="rect">
            <a:avLst/>
          </a:prstGeom>
        </p:spPr>
      </p:pic>
      <p:sp>
        <p:nvSpPr>
          <p:cNvPr id="10" name="대각선 줄무늬 9">
            <a:extLst>
              <a:ext uri="{FF2B5EF4-FFF2-40B4-BE49-F238E27FC236}">
                <a16:creationId xmlns:a16="http://schemas.microsoft.com/office/drawing/2014/main" id="{A1877B1F-56D1-400D-9ACB-90BCF9A74113}"/>
              </a:ext>
            </a:extLst>
          </p:cNvPr>
          <p:cNvSpPr/>
          <p:nvPr/>
        </p:nvSpPr>
        <p:spPr>
          <a:xfrm>
            <a:off x="1219200" y="2502569"/>
            <a:ext cx="3404959" cy="3493867"/>
          </a:xfrm>
          <a:prstGeom prst="diagStri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봉금지대</a:t>
            </a:r>
          </a:p>
        </p:txBody>
      </p:sp>
      <p:pic>
        <p:nvPicPr>
          <p:cNvPr id="12" name="그림 11" descr="텍스트, 지도, 그리기이(가) 표시된 사진&#10;&#10;자동 생성된 설명">
            <a:extLst>
              <a:ext uri="{FF2B5EF4-FFF2-40B4-BE49-F238E27FC236}">
                <a16:creationId xmlns:a16="http://schemas.microsoft.com/office/drawing/2014/main" id="{386B72A3-5274-409C-A450-0EFBCF2DF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8689"/>
            <a:ext cx="4887930" cy="295423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5238684" y="3957351"/>
            <a:ext cx="6602561" cy="66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청나라</a:t>
            </a:r>
          </a:p>
        </p:txBody>
      </p:sp>
      <p:sp>
        <p:nvSpPr>
          <p:cNvPr id="16" name="화살표: 왼쪽 15">
            <a:extLst>
              <a:ext uri="{FF2B5EF4-FFF2-40B4-BE49-F238E27FC236}">
                <a16:creationId xmlns:a16="http://schemas.microsoft.com/office/drawing/2014/main" id="{B39607F6-BC38-49D0-A06E-2C0C03C65D92}"/>
              </a:ext>
            </a:extLst>
          </p:cNvPr>
          <p:cNvSpPr/>
          <p:nvPr/>
        </p:nvSpPr>
        <p:spPr>
          <a:xfrm>
            <a:off x="5081181" y="2919663"/>
            <a:ext cx="902524" cy="85226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86204D4-77D4-4050-A5DB-6C5CC20B00D4}"/>
              </a:ext>
            </a:extLst>
          </p:cNvPr>
          <p:cNvSpPr/>
          <p:nvPr/>
        </p:nvSpPr>
        <p:spPr>
          <a:xfrm>
            <a:off x="5330503" y="4533001"/>
            <a:ext cx="6602561" cy="228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병자호란 뒤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봉금지대 정함</a:t>
            </a:r>
          </a:p>
        </p:txBody>
      </p:sp>
    </p:spTree>
    <p:extLst>
      <p:ext uri="{BB962C8B-B14F-4D97-AF65-F5344CB8AC3E}">
        <p14:creationId xmlns:p14="http://schemas.microsoft.com/office/powerpoint/2010/main" val="146213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444253" y="2729753"/>
            <a:ext cx="1398494" cy="13984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02</a:t>
            </a:r>
            <a:endParaRPr lang="ko-KR" altLang="en-US" sz="40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8706" y="1782395"/>
            <a:ext cx="4679577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Part 2</a:t>
            </a:r>
          </a:p>
          <a:p>
            <a:r>
              <a:rPr lang="ko-KR" altLang="en-US" sz="4800" dirty="0" err="1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백두산정계비</a:t>
            </a:r>
            <a:endParaRPr lang="en-US" altLang="ko-KR" sz="48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endParaRPr lang="en-US" altLang="ko-KR" sz="32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200000"/>
              </a:lnSpc>
            </a:pPr>
            <a:endParaRPr lang="en-US" altLang="ko-KR" sz="28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0893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581901" y="257762"/>
            <a:ext cx="4610100" cy="1175503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8900" ty="-1816100" sx="100000" sy="100000" flip="none" algn="tl"/>
          </a:blip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57762"/>
            <a:ext cx="12192000" cy="1175503"/>
          </a:xfrm>
          <a:prstGeom prst="rect">
            <a:avLst/>
          </a:prstGeom>
          <a:gradFill flip="none" rotWithShape="1">
            <a:gsLst>
              <a:gs pos="6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36" y="311420"/>
            <a:ext cx="469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백두산정계비</a:t>
            </a:r>
            <a:r>
              <a:rPr lang="ko-KR" altLang="en-US" sz="32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" name="그림 3" descr="노란색이(가) 표시된 사진&#10;&#10;자동 생성된 설명">
            <a:extLst>
              <a:ext uri="{FF2B5EF4-FFF2-40B4-BE49-F238E27FC236}">
                <a16:creationId xmlns:a16="http://schemas.microsoft.com/office/drawing/2014/main" id="{954E4B66-7511-4C67-B6EF-365C5E12A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02" y="1693368"/>
            <a:ext cx="2478504" cy="3872663"/>
          </a:xfrm>
          <a:prstGeom prst="rect">
            <a:avLst/>
          </a:prstGeom>
        </p:spPr>
      </p:pic>
      <p:pic>
        <p:nvPicPr>
          <p:cNvPr id="8" name="그림 7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332F50FB-306B-4072-ABB5-67C028FA6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7" y="1693368"/>
            <a:ext cx="4536908" cy="2987720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BA9B9079-9613-4AEC-8E99-8FC0819F4793}"/>
              </a:ext>
            </a:extLst>
          </p:cNvPr>
          <p:cNvSpPr/>
          <p:nvPr/>
        </p:nvSpPr>
        <p:spPr>
          <a:xfrm>
            <a:off x="3986346" y="2279658"/>
            <a:ext cx="2966286" cy="143977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국경 확인 요청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1B67BD-85A9-4BFE-9D0B-5D81A62E0239}"/>
              </a:ext>
            </a:extLst>
          </p:cNvPr>
          <p:cNvSpPr/>
          <p:nvPr/>
        </p:nvSpPr>
        <p:spPr>
          <a:xfrm>
            <a:off x="1150402" y="4728700"/>
            <a:ext cx="2478505" cy="109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청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강희제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6556A7-9148-4522-85F8-56D96F6862AD}"/>
              </a:ext>
            </a:extLst>
          </p:cNvPr>
          <p:cNvSpPr/>
          <p:nvPr/>
        </p:nvSpPr>
        <p:spPr>
          <a:xfrm>
            <a:off x="6096000" y="472870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조선 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1FAB6D-9670-40E0-998B-298465B33442}"/>
              </a:ext>
            </a:extLst>
          </p:cNvPr>
          <p:cNvSpPr/>
          <p:nvPr/>
        </p:nvSpPr>
        <p:spPr>
          <a:xfrm>
            <a:off x="1812574" y="5826134"/>
            <a:ext cx="52714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/>
              <a:t>1712</a:t>
            </a:r>
            <a:r>
              <a:rPr lang="ko-KR" altLang="en-US" sz="2500" dirty="0"/>
              <a:t>년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A7B95A-8617-4C8A-87ED-DA363D23F096}"/>
              </a:ext>
            </a:extLst>
          </p:cNvPr>
          <p:cNvSpPr/>
          <p:nvPr/>
        </p:nvSpPr>
        <p:spPr>
          <a:xfrm>
            <a:off x="6044750" y="4728700"/>
            <a:ext cx="6602561" cy="117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요청 수락</a:t>
            </a:r>
          </a:p>
        </p:txBody>
      </p:sp>
    </p:spTree>
    <p:extLst>
      <p:ext uri="{BB962C8B-B14F-4D97-AF65-F5344CB8AC3E}">
        <p14:creationId xmlns:p14="http://schemas.microsoft.com/office/powerpoint/2010/main" val="302132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272</Words>
  <Application>Microsoft Office PowerPoint</Application>
  <PresentationFormat>와이드스크린</PresentationFormat>
  <Paragraphs>136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에스코어 드림 3 Light</vt:lpstr>
      <vt:lpstr>에스코어 드림 6 Bold</vt:lpstr>
      <vt:lpstr>에스코어 드림 9 Black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조경은</dc:creator>
  <cp:lastModifiedBy>하늘 이</cp:lastModifiedBy>
  <cp:revision>11</cp:revision>
  <dcterms:created xsi:type="dcterms:W3CDTF">2019-10-02T00:34:10Z</dcterms:created>
  <dcterms:modified xsi:type="dcterms:W3CDTF">2020-05-03T09:50:43Z</dcterms:modified>
</cp:coreProperties>
</file>