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8" r:id="rId4"/>
    <p:sldId id="28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8238BA"/>
    <a:srgbClr val="B089FF"/>
    <a:srgbClr val="99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22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88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1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42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70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2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45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7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50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45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4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CD0B-F7E3-4297-ACED-4A5671C9B707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42D3-2227-43CC-A6B6-43D2460001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09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youtu.be/FVPnA4VArD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0098" y="2144063"/>
            <a:ext cx="29718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endParaRPr lang="en-US" altLang="ko-KR" sz="5000" b="1" dirty="0" smtClean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en-US" altLang="ko-KR" sz="50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50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</a:t>
            </a:r>
            <a:endParaRPr lang="en-US" altLang="ko-KR" sz="5000" b="1" dirty="0" smtClean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50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산업혁명</a:t>
            </a:r>
            <a:endParaRPr lang="ko-KR" altLang="en-US" sz="4000" b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7428563" y="4104338"/>
            <a:ext cx="324787" cy="324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4448176" y="2144063"/>
            <a:ext cx="324787" cy="324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4362450" y="5724525"/>
            <a:ext cx="3467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21880046 </a:t>
            </a:r>
            <a:r>
              <a:rPr lang="ko-KR" alt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김나리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GDP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7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아베노믹스</a:t>
            </a:r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2.0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5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농업부문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8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기업배구조의개혁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4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스튜어드십</a:t>
            </a:r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코</a:t>
            </a:r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드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8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위미노믹</a:t>
            </a:r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스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출산율 향상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7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사회보장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4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과도한 목표 설</a:t>
            </a:r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구조개혁의 한계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2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0" y="6042234"/>
            <a:ext cx="883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i="1" dirty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  <a:hlinkClick r:id="rId4"/>
              </a:rPr>
              <a:t>https://youtu.be/FVPnA4VArDM</a:t>
            </a:r>
            <a:endParaRPr lang="en-US" altLang="ko-KR" sz="2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813" y="641330"/>
            <a:ext cx="9554373" cy="53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신성장전략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7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6198" y="2888032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신성장전략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2758" y="39840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30597672" descr="EMB000034e44a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8" y="956034"/>
            <a:ext cx="7587145" cy="49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276181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느낀점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2758" y="39840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7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0100" y="2134538"/>
            <a:ext cx="29718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50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</a:t>
            </a:r>
          </a:p>
          <a:p>
            <a:pPr algn="dist"/>
            <a:r>
              <a:rPr lang="en-US" altLang="ko-KR" sz="45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YOU FOR</a:t>
            </a:r>
          </a:p>
          <a:p>
            <a:pPr algn="dist"/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LISTENING</a:t>
            </a:r>
            <a:endParaRPr lang="ko-KR" altLang="en-US" sz="4000" b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7428563" y="4104338"/>
            <a:ext cx="324787" cy="324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>
            <a:off x="4448176" y="2144063"/>
            <a:ext cx="324787" cy="324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0" y="5427150"/>
            <a:ext cx="883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24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 </a:t>
            </a:r>
            <a:r>
              <a:rPr lang="ko-KR" altLang="en-US" sz="24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대응정책과</a:t>
            </a:r>
            <a:r>
              <a:rPr lang="ko-KR" altLang="en-US" sz="24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혁신 네트워크 </a:t>
            </a:r>
            <a:r>
              <a:rPr lang="ko-KR" altLang="en-US" sz="24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구축현황</a:t>
            </a:r>
            <a:endParaRPr lang="en-US" altLang="ko-KR" sz="24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37948120" descr="EMB000034e44a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1" y="936486"/>
            <a:ext cx="10641436" cy="41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0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강점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2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약점을 극복하는 방법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6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아베총리의</a:t>
            </a:r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정책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err="1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아베노믹스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1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 rot="16200000">
            <a:off x="2667001" y="-2667001"/>
            <a:ext cx="6858001" cy="12191999"/>
          </a:xfrm>
          <a:prstGeom prst="rect">
            <a:avLst/>
          </a:prstGeom>
        </p:spPr>
      </p:pic>
      <p:sp>
        <p:nvSpPr>
          <p:cNvPr id="9" name="자유형 8"/>
          <p:cNvSpPr/>
          <p:nvPr/>
        </p:nvSpPr>
        <p:spPr>
          <a:xfrm>
            <a:off x="285750" y="288132"/>
            <a:ext cx="11620500" cy="6281737"/>
          </a:xfrm>
          <a:custGeom>
            <a:avLst/>
            <a:gdLst>
              <a:gd name="connsiteX0" fmla="*/ 0 w 11620500"/>
              <a:gd name="connsiteY0" fmla="*/ 0 h 6281737"/>
              <a:gd name="connsiteX1" fmla="*/ 2824163 w 11620500"/>
              <a:gd name="connsiteY1" fmla="*/ 0 h 6281737"/>
              <a:gd name="connsiteX2" fmla="*/ 2824163 w 11620500"/>
              <a:gd name="connsiteY2" fmla="*/ 70858 h 6281737"/>
              <a:gd name="connsiteX3" fmla="*/ 70858 w 11620500"/>
              <a:gd name="connsiteY3" fmla="*/ 70858 h 6281737"/>
              <a:gd name="connsiteX4" fmla="*/ 70858 w 11620500"/>
              <a:gd name="connsiteY4" fmla="*/ 6210879 h 6281737"/>
              <a:gd name="connsiteX5" fmla="*/ 11549642 w 11620500"/>
              <a:gd name="connsiteY5" fmla="*/ 6210879 h 6281737"/>
              <a:gd name="connsiteX6" fmla="*/ 11549642 w 11620500"/>
              <a:gd name="connsiteY6" fmla="*/ 70858 h 6281737"/>
              <a:gd name="connsiteX7" fmla="*/ 8796338 w 11620500"/>
              <a:gd name="connsiteY7" fmla="*/ 70858 h 6281737"/>
              <a:gd name="connsiteX8" fmla="*/ 8796338 w 11620500"/>
              <a:gd name="connsiteY8" fmla="*/ 0 h 6281737"/>
              <a:gd name="connsiteX9" fmla="*/ 11620500 w 11620500"/>
              <a:gd name="connsiteY9" fmla="*/ 0 h 6281737"/>
              <a:gd name="connsiteX10" fmla="*/ 11620500 w 11620500"/>
              <a:gd name="connsiteY10" fmla="*/ 6281737 h 6281737"/>
              <a:gd name="connsiteX11" fmla="*/ 0 w 11620500"/>
              <a:gd name="connsiteY11" fmla="*/ 6281737 h 628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0500" h="6281737">
                <a:moveTo>
                  <a:pt x="0" y="0"/>
                </a:moveTo>
                <a:lnTo>
                  <a:pt x="2824163" y="0"/>
                </a:lnTo>
                <a:lnTo>
                  <a:pt x="2824163" y="70858"/>
                </a:lnTo>
                <a:lnTo>
                  <a:pt x="70858" y="70858"/>
                </a:lnTo>
                <a:lnTo>
                  <a:pt x="70858" y="6210879"/>
                </a:lnTo>
                <a:lnTo>
                  <a:pt x="11549642" y="6210879"/>
                </a:lnTo>
                <a:lnTo>
                  <a:pt x="11549642" y="70858"/>
                </a:lnTo>
                <a:lnTo>
                  <a:pt x="8796338" y="70858"/>
                </a:lnTo>
                <a:lnTo>
                  <a:pt x="8796338" y="0"/>
                </a:lnTo>
                <a:lnTo>
                  <a:pt x="11620500" y="0"/>
                </a:lnTo>
                <a:lnTo>
                  <a:pt x="11620500" y="6281737"/>
                </a:lnTo>
                <a:lnTo>
                  <a:pt x="0" y="6281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746" y="87332"/>
            <a:ext cx="53960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일본의 </a:t>
            </a:r>
            <a:r>
              <a:rPr lang="en-US" altLang="ko-KR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 산업혁명에 </a:t>
            </a:r>
            <a:r>
              <a:rPr lang="ko-KR" altLang="en-US" sz="3000" b="1" spc="300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대해</a:t>
            </a:r>
            <a:endParaRPr lang="ko-KR" altLang="en-US" sz="3000" b="1" spc="300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9121" y="3198165"/>
            <a:ext cx="883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 smtClean="0">
                <a:ln>
                  <a:solidFill>
                    <a:schemeClr val="tx1"/>
                  </a:solidFill>
                </a:ln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통화정책</a:t>
            </a:r>
            <a:endParaRPr lang="en-US" altLang="ko-KR" sz="4000" i="1" dirty="0">
              <a:ln>
                <a:solidFill>
                  <a:schemeClr val="tx1"/>
                </a:solidFill>
              </a:ln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128" y="1022587"/>
            <a:ext cx="15077585" cy="5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0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158</Words>
  <Application>Microsoft Office PowerPoint</Application>
  <PresentationFormat>와이드스크린</PresentationFormat>
  <Paragraphs>49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조선일보명조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유지원</dc:creator>
  <cp:lastModifiedBy>m yuuuu</cp:lastModifiedBy>
  <cp:revision>14</cp:revision>
  <dcterms:created xsi:type="dcterms:W3CDTF">2018-03-15T15:18:41Z</dcterms:created>
  <dcterms:modified xsi:type="dcterms:W3CDTF">2020-05-03T10:12:37Z</dcterms:modified>
</cp:coreProperties>
</file>