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9"/>
  </p:notesMasterIdLst>
  <p:sldIdLst>
    <p:sldId id="300" r:id="rId2"/>
    <p:sldId id="281" r:id="rId3"/>
    <p:sldId id="289" r:id="rId4"/>
    <p:sldId id="301" r:id="rId5"/>
    <p:sldId id="302" r:id="rId6"/>
    <p:sldId id="303" r:id="rId7"/>
    <p:sldId id="306" r:id="rId8"/>
    <p:sldId id="304" r:id="rId9"/>
    <p:sldId id="305" r:id="rId10"/>
    <p:sldId id="294" r:id="rId11"/>
    <p:sldId id="307" r:id="rId12"/>
    <p:sldId id="296" r:id="rId13"/>
    <p:sldId id="308" r:id="rId14"/>
    <p:sldId id="309" r:id="rId15"/>
    <p:sldId id="311" r:id="rId16"/>
    <p:sldId id="313" r:id="rId17"/>
    <p:sldId id="312" r:id="rId18"/>
    <p:sldId id="314" r:id="rId19"/>
    <p:sldId id="315" r:id="rId20"/>
    <p:sldId id="310" r:id="rId21"/>
    <p:sldId id="316" r:id="rId22"/>
    <p:sldId id="317" r:id="rId23"/>
    <p:sldId id="318" r:id="rId24"/>
    <p:sldId id="321" r:id="rId25"/>
    <p:sldId id="319" r:id="rId26"/>
    <p:sldId id="320" r:id="rId27"/>
    <p:sldId id="322" r:id="rId28"/>
    <p:sldId id="323" r:id="rId29"/>
    <p:sldId id="327" r:id="rId30"/>
    <p:sldId id="328" r:id="rId31"/>
    <p:sldId id="326" r:id="rId32"/>
    <p:sldId id="299" r:id="rId33"/>
    <p:sldId id="325" r:id="rId34"/>
    <p:sldId id="324" r:id="rId35"/>
    <p:sldId id="329" r:id="rId36"/>
    <p:sldId id="330" r:id="rId37"/>
    <p:sldId id="292" r:id="rId38"/>
  </p:sldIdLst>
  <p:sldSz cx="12192000" cy="6858000"/>
  <p:notesSz cx="6858000" cy="9144000"/>
  <p:embeddedFontLst>
    <p:embeddedFont>
      <p:font typeface="맑은 고딕" panose="020B0503020000020004" pitchFamily="50" charset="-127"/>
      <p:regular r:id="rId40"/>
      <p:bold r:id="rId41"/>
    </p:embeddedFont>
    <p:embeddedFont>
      <p:font typeface="함초롬바탕" panose="02030604000101010101" pitchFamily="18" charset="-127"/>
      <p:regular r:id="rId42"/>
      <p:bold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A1"/>
    <a:srgbClr val="9FEAFF"/>
    <a:srgbClr val="34C5F4"/>
    <a:srgbClr val="01A8E3"/>
    <a:srgbClr val="269ABE"/>
    <a:srgbClr val="2D89B7"/>
    <a:srgbClr val="1B87C9"/>
    <a:srgbClr val="FACCB0"/>
    <a:srgbClr val="E6E6E6"/>
    <a:srgbClr val="E3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37" y="34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521192829619697E-2"/>
          <c:y val="0.14179841678714511"/>
          <c:w val="0.82819165689395213"/>
          <c:h val="0.80230990791952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AFE-47E5-90D0-C0088F939944}"/>
              </c:ext>
            </c:extLst>
          </c:dPt>
          <c:dPt>
            <c:idx val="1"/>
            <c:bubble3D val="0"/>
            <c:explosion val="1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AFE-47E5-90D0-C0088F939944}"/>
              </c:ext>
            </c:extLst>
          </c:dPt>
          <c:dPt>
            <c:idx val="2"/>
            <c:bubble3D val="0"/>
            <c:explosion val="24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FAFE-47E5-90D0-C0088F939944}"/>
              </c:ext>
            </c:extLst>
          </c:dPt>
          <c:dPt>
            <c:idx val="3"/>
            <c:bubble3D val="0"/>
            <c:explosion val="24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AFE-47E5-90D0-C0088F939944}"/>
              </c:ext>
            </c:extLst>
          </c:dPt>
          <c:dPt>
            <c:idx val="4"/>
            <c:bubble3D val="0"/>
            <c:explosion val="24"/>
            <c:spPr>
              <a:solidFill>
                <a:srgbClr val="D35C0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FAFE-47E5-90D0-C0088F939944}"/>
              </c:ext>
            </c:extLst>
          </c:dPt>
          <c:dPt>
            <c:idx val="5"/>
            <c:bubble3D val="0"/>
            <c:explosion val="2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E-FAFE-47E5-90D0-C0088F939944}"/>
              </c:ext>
            </c:extLst>
          </c:dPt>
          <c:dPt>
            <c:idx val="6"/>
            <c:bubble3D val="0"/>
            <c:explosion val="24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FAFE-47E5-90D0-C0088F939944}"/>
              </c:ext>
            </c:extLst>
          </c:dPt>
          <c:dPt>
            <c:idx val="7"/>
            <c:bubble3D val="0"/>
            <c:explosion val="24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0-FAFE-47E5-90D0-C0088F939944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  <c:pt idx="5">
                  <c:v>6분기</c:v>
                </c:pt>
                <c:pt idx="6">
                  <c:v>7분기</c:v>
                </c:pt>
                <c:pt idx="7">
                  <c:v>8분기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59.3</c:v>
                </c:pt>
                <c:pt idx="1">
                  <c:v>27.3</c:v>
                </c:pt>
                <c:pt idx="2">
                  <c:v>8.8000000000000007</c:v>
                </c:pt>
                <c:pt idx="3">
                  <c:v>2.4</c:v>
                </c:pt>
                <c:pt idx="4">
                  <c:v>0.4</c:v>
                </c:pt>
                <c:pt idx="5">
                  <c:v>0.3</c:v>
                </c:pt>
                <c:pt idx="6">
                  <c:v>0.3</c:v>
                </c:pt>
                <c:pt idx="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E-47E5-90D0-C0088F9399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FAFE-47E5-90D0-C0088F9399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AFE-47E5-90D0-C0088F9399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FAFE-47E5-90D0-C0088F9399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AFE-47E5-90D0-C0088F9399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FAFE-47E5-90D0-C0088F9399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B1F1-414B-85BD-72C8EC1C0D8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B1F1-414B-85BD-72C8EC1C0D8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B1F1-414B-85BD-72C8EC1C0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  <c:pt idx="5">
                  <c:v>6분기</c:v>
                </c:pt>
                <c:pt idx="6">
                  <c:v>7분기</c:v>
                </c:pt>
                <c:pt idx="7">
                  <c:v>8분기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5-FAFE-47E5-90D0-C0088F9399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AFE-47E5-90D0-C0088F9399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FAFE-47E5-90D0-C0088F9399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AFE-47E5-90D0-C0088F9399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FAFE-47E5-90D0-C0088F9399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AFE-47E5-90D0-C0088F9399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B-B1F1-414B-85BD-72C8EC1C0D8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D-B1F1-414B-85BD-72C8EC1C0D8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F-B1F1-414B-85BD-72C8EC1C0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  <c:pt idx="5">
                  <c:v>6분기</c:v>
                </c:pt>
                <c:pt idx="6">
                  <c:v>7분기</c:v>
                </c:pt>
                <c:pt idx="7">
                  <c:v>8분기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FAFE-47E5-90D0-C0088F9399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열3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FAFE-47E5-90D0-C0088F93994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AFE-47E5-90D0-C0088F93994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FAFE-47E5-90D0-C0088F93994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AFE-47E5-90D0-C0088F93994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FAFE-47E5-90D0-C0088F93994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B-B1F1-414B-85BD-72C8EC1C0D8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D-B1F1-414B-85BD-72C8EC1C0D8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F-B1F1-414B-85BD-72C8EC1C0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  <c:pt idx="5">
                  <c:v>6분기</c:v>
                </c:pt>
                <c:pt idx="6">
                  <c:v>7분기</c:v>
                </c:pt>
                <c:pt idx="7">
                  <c:v>8분기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FAFE-47E5-90D0-C0088F93994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rgbClr val="1B87C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8E-4A50-982C-17CDBC3E9C80}"/>
              </c:ext>
            </c:extLst>
          </c:dPt>
          <c:dPt>
            <c:idx val="1"/>
            <c:bubble3D val="0"/>
            <c:spPr>
              <a:solidFill>
                <a:srgbClr val="34C5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8E-4A50-982C-17CDBC3E9C80}"/>
              </c:ext>
            </c:extLst>
          </c:dPt>
          <c:dPt>
            <c:idx val="2"/>
            <c:bubble3D val="0"/>
            <c:spPr>
              <a:solidFill>
                <a:srgbClr val="9FE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8E-4A50-982C-17CDBC3E9C80}"/>
              </c:ext>
            </c:extLst>
          </c:dPt>
          <c:dPt>
            <c:idx val="3"/>
            <c:bubble3D val="0"/>
            <c:spPr>
              <a:solidFill>
                <a:srgbClr val="0A62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8E-4A50-982C-17CDBC3E9C80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8E-4A50-982C-17CDBC3E9C80}"/>
              </c:ext>
            </c:extLst>
          </c:dPt>
          <c:cat>
            <c:strRef>
              <c:f>Sheet1!$A$2:$A$6</c:f>
              <c:strCache>
                <c:ptCount val="5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56.7</c:v>
                </c:pt>
                <c:pt idx="1">
                  <c:v>34.299999999999997</c:v>
                </c:pt>
                <c:pt idx="2">
                  <c:v>4.5999999999999996</c:v>
                </c:pt>
                <c:pt idx="3">
                  <c:v>3.8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E-4A50-982C-17CDBC3E9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9439-BFD6-42DB-B607-71787481C96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FE2B-8D4F-4712-A845-8EA8C9B528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1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FE2B-8D4F-4712-A845-8EA8C9B5282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46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FE2B-8D4F-4712-A845-8EA8C9B5282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43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FE2B-8D4F-4712-A845-8EA8C9B5282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06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3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youtu.be/fsAx8-NAYjk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8.jp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26" Type="http://schemas.openxmlformats.org/officeDocument/2006/relationships/image" Target="../media/image79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5" Type="http://schemas.openxmlformats.org/officeDocument/2006/relationships/image" Target="../media/image78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tags" Target="../tags/tag34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24" Type="http://schemas.openxmlformats.org/officeDocument/2006/relationships/image" Target="../media/image77.sv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chart" Target="../charts/chart1.xml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svg"/><Relationship Id="rId27" Type="http://schemas.openxmlformats.org/officeDocument/2006/relationships/image" Target="../media/image8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93BB6C5-9B1B-4E69-BAAF-678E244A1E7E}"/>
              </a:ext>
            </a:extLst>
          </p:cNvPr>
          <p:cNvSpPr/>
          <p:nvPr/>
        </p:nvSpPr>
        <p:spPr>
          <a:xfrm>
            <a:off x="6096000" y="-53788"/>
            <a:ext cx="6155765" cy="6911786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50D25-2769-47EE-BC03-9727E7DE64CE}"/>
              </a:ext>
            </a:extLst>
          </p:cNvPr>
          <p:cNvSpPr txBox="1"/>
          <p:nvPr/>
        </p:nvSpPr>
        <p:spPr>
          <a:xfrm>
            <a:off x="6502026" y="3587078"/>
            <a:ext cx="57941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ja-JP" sz="2000" b="1" dirty="0"/>
              <a:t>&lt;</a:t>
            </a:r>
            <a:r>
              <a:rPr lang="ko-KR" altLang="en-US" sz="2000" b="1" dirty="0"/>
              <a:t>일본 외무성</a:t>
            </a:r>
            <a:r>
              <a:rPr lang="en-US" altLang="ko-KR" sz="2000" b="1" dirty="0"/>
              <a:t>&gt;</a:t>
            </a:r>
          </a:p>
          <a:p>
            <a:pPr fontAlgn="base"/>
            <a:endParaRPr lang="en-US" altLang="ja-JP" sz="1900" b="1" dirty="0"/>
          </a:p>
          <a:p>
            <a:pPr algn="ctr" fontAlgn="base"/>
            <a:r>
              <a:rPr lang="en-US" altLang="ja-JP" sz="2000" b="1" dirty="0"/>
              <a:t>“</a:t>
            </a:r>
            <a:r>
              <a:rPr lang="ja-JP" altLang="en-US" sz="2000" b="1" dirty="0"/>
              <a:t>竹島は，歴史的事実に照らしても，</a:t>
            </a:r>
            <a:endParaRPr lang="en-US" altLang="ja-JP" sz="2000" b="1" dirty="0"/>
          </a:p>
          <a:p>
            <a:pPr algn="ctr" fontAlgn="base"/>
            <a:r>
              <a:rPr lang="ja-JP" altLang="en-US" sz="2000" b="1" dirty="0"/>
              <a:t>かつ国際法上も明らかに日本固有の領土です。</a:t>
            </a:r>
            <a:r>
              <a:rPr lang="en-US" altLang="ja-JP" sz="2000" b="1" dirty="0"/>
              <a:t>”</a:t>
            </a:r>
            <a:endParaRPr lang="ja-JP" altLang="en-US" sz="20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73D007F-8F92-4715-A372-A14F43BB7ADD}"/>
              </a:ext>
            </a:extLst>
          </p:cNvPr>
          <p:cNvGrpSpPr/>
          <p:nvPr/>
        </p:nvGrpSpPr>
        <p:grpSpPr>
          <a:xfrm>
            <a:off x="6502026" y="1582586"/>
            <a:ext cx="5455771" cy="1257340"/>
            <a:chOff x="5929033" y="1149840"/>
            <a:chExt cx="5455771" cy="1257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823A23-B2C5-4403-AA0B-06A750A5DEFB}"/>
                </a:ext>
              </a:extLst>
            </p:cNvPr>
            <p:cNvSpPr txBox="1"/>
            <p:nvPr/>
          </p:nvSpPr>
          <p:spPr>
            <a:xfrm>
              <a:off x="6223000" y="1149840"/>
              <a:ext cx="486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 latinLnBrk="0"/>
              <a:r>
                <a:rPr lang="ko-KR" altLang="en-US" sz="4800" b="1" dirty="0"/>
                <a:t>일본의 독도야욕</a:t>
              </a: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FBC666BF-A045-43E5-BD70-3AB069272E67}"/>
                </a:ext>
              </a:extLst>
            </p:cNvPr>
            <p:cNvCxnSpPr>
              <a:cxnSpLocks/>
            </p:cNvCxnSpPr>
            <p:nvPr/>
          </p:nvCxnSpPr>
          <p:spPr>
            <a:xfrm>
              <a:off x="5929033" y="2407180"/>
              <a:ext cx="53661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EF8974-511E-4A44-83BA-F810FCDAE8A4}"/>
                </a:ext>
              </a:extLst>
            </p:cNvPr>
            <p:cNvSpPr txBox="1"/>
            <p:nvPr/>
          </p:nvSpPr>
          <p:spPr>
            <a:xfrm>
              <a:off x="6334686" y="1980837"/>
              <a:ext cx="505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dirty="0">
                  <a:solidFill>
                    <a:schemeClr val="bg2">
                      <a:lumMod val="50000"/>
                    </a:schemeClr>
                  </a:solidFill>
                </a:rPr>
                <a:t>일본은 왜 독도를 일본의 영토로 주장하는가</a:t>
              </a:r>
            </a:p>
          </p:txBody>
        </p:sp>
      </p:grpSp>
      <p:pic>
        <p:nvPicPr>
          <p:cNvPr id="7" name="그림 6" descr="물, 자연, 실외, 바위이(가) 표시된 사진&#10;&#10;자동 생성된 설명">
            <a:extLst>
              <a:ext uri="{FF2B5EF4-FFF2-40B4-BE49-F238E27FC236}">
                <a16:creationId xmlns:a16="http://schemas.microsoft.com/office/drawing/2014/main" id="{8A4F2768-FF72-470A-893E-54012B48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"/>
            <a:ext cx="6502026" cy="6857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F39FE1-B7E8-4864-B395-64440621427F}"/>
              </a:ext>
            </a:extLst>
          </p:cNvPr>
          <p:cNvSpPr txBox="1"/>
          <p:nvPr/>
        </p:nvSpPr>
        <p:spPr>
          <a:xfrm>
            <a:off x="8596282" y="6480793"/>
            <a:ext cx="377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일본어 일본학과 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21*02651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전진현</a:t>
            </a:r>
          </a:p>
        </p:txBody>
      </p:sp>
    </p:spTree>
    <p:extLst>
      <p:ext uri="{BB962C8B-B14F-4D97-AF65-F5344CB8AC3E}">
        <p14:creationId xmlns:p14="http://schemas.microsoft.com/office/powerpoint/2010/main" val="14348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702657" y="1356188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EC36AF-647B-4119-ADFC-3EB562F063D7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BCE792-D41F-4A91-A57B-62810AACD5E8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이승만라인과 한국의 불법점거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069BC-C21C-42B3-BAA9-29DE2A489114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A6413A20-5DDA-47C7-9BAD-262E0F8CE9D7}"/>
              </a:ext>
            </a:extLst>
          </p:cNvPr>
          <p:cNvGrpSpPr/>
          <p:nvPr/>
        </p:nvGrpSpPr>
        <p:grpSpPr>
          <a:xfrm>
            <a:off x="971593" y="1787042"/>
            <a:ext cx="2124636" cy="1800000"/>
            <a:chOff x="971593" y="1787042"/>
            <a:chExt cx="2124636" cy="1800000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3375E13-D453-4164-B0E9-1DFE0B8E07FC}"/>
                </a:ext>
              </a:extLst>
            </p:cNvPr>
            <p:cNvSpPr/>
            <p:nvPr/>
          </p:nvSpPr>
          <p:spPr>
            <a:xfrm>
              <a:off x="1133911" y="1787042"/>
              <a:ext cx="1800000" cy="1800000"/>
            </a:xfrm>
            <a:prstGeom prst="ellipse">
              <a:avLst/>
            </a:prstGeom>
            <a:solidFill>
              <a:srgbClr val="CA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EC7DED-2C74-4A73-9B7E-BF39C1A55C0C}"/>
                </a:ext>
              </a:extLst>
            </p:cNvPr>
            <p:cNvSpPr txBox="1"/>
            <p:nvPr/>
          </p:nvSpPr>
          <p:spPr>
            <a:xfrm>
              <a:off x="971593" y="2171446"/>
              <a:ext cx="2124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/>
                <a:t>공해상 </a:t>
              </a:r>
              <a:endParaRPr lang="en-US" altLang="ko-KR" sz="2400" b="1" dirty="0"/>
            </a:p>
            <a:p>
              <a:pPr algn="ctr"/>
              <a:r>
                <a:rPr lang="ko-KR" altLang="en-US" sz="2400" b="1" dirty="0"/>
                <a:t>위법경계</a:t>
              </a:r>
              <a:endParaRPr lang="en-US" altLang="ko-KR" sz="2400" b="1" dirty="0"/>
            </a:p>
            <a:p>
              <a:pPr algn="ctr"/>
              <a:r>
                <a:rPr lang="ko-KR" altLang="en-US" sz="2400" b="1" dirty="0"/>
                <a:t>설정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A6B3BD0-5422-47D9-A580-21BBA63FDA3A}"/>
              </a:ext>
            </a:extLst>
          </p:cNvPr>
          <p:cNvGrpSpPr/>
          <p:nvPr/>
        </p:nvGrpSpPr>
        <p:grpSpPr>
          <a:xfrm>
            <a:off x="4092537" y="1756080"/>
            <a:ext cx="1800000" cy="1800000"/>
            <a:chOff x="4092537" y="1756080"/>
            <a:chExt cx="1800000" cy="180000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14C9EAB-2A9B-4FD0-87AB-A6DB06AEFB73}"/>
                </a:ext>
              </a:extLst>
            </p:cNvPr>
            <p:cNvSpPr/>
            <p:nvPr/>
          </p:nvSpPr>
          <p:spPr>
            <a:xfrm>
              <a:off x="4092537" y="1756080"/>
              <a:ext cx="1800000" cy="1800000"/>
            </a:xfrm>
            <a:prstGeom prst="ellipse">
              <a:avLst/>
            </a:prstGeom>
            <a:solidFill>
              <a:srgbClr val="CAD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27A83F-EB32-4F6F-AAE5-5BFF587DA697}"/>
                </a:ext>
              </a:extLst>
            </p:cNvPr>
            <p:cNvSpPr txBox="1"/>
            <p:nvPr/>
          </p:nvSpPr>
          <p:spPr>
            <a:xfrm>
              <a:off x="4292151" y="2299480"/>
              <a:ext cx="1442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/>
                <a:t>국제법상</a:t>
              </a:r>
              <a:endParaRPr lang="en-US" altLang="ko-KR" sz="2400" b="1" dirty="0"/>
            </a:p>
            <a:p>
              <a:pPr algn="ctr"/>
              <a:r>
                <a:rPr lang="ko-KR" altLang="en-US" sz="2400" b="1" dirty="0"/>
                <a:t>무근거</a:t>
              </a:r>
            </a:p>
          </p:txBody>
        </p:sp>
      </p:grpSp>
      <p:sp>
        <p:nvSpPr>
          <p:cNvPr id="25" name="더하기 기호 24">
            <a:extLst>
              <a:ext uri="{FF2B5EF4-FFF2-40B4-BE49-F238E27FC236}">
                <a16:creationId xmlns:a16="http://schemas.microsoft.com/office/drawing/2014/main" id="{06A377DA-22A8-4258-90DE-2609E7A9630E}"/>
              </a:ext>
            </a:extLst>
          </p:cNvPr>
          <p:cNvSpPr/>
          <p:nvPr/>
        </p:nvSpPr>
        <p:spPr>
          <a:xfrm>
            <a:off x="3063224" y="2270654"/>
            <a:ext cx="900000" cy="900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같음 기호 25">
            <a:extLst>
              <a:ext uri="{FF2B5EF4-FFF2-40B4-BE49-F238E27FC236}">
                <a16:creationId xmlns:a16="http://schemas.microsoft.com/office/drawing/2014/main" id="{E939EBC2-8082-4131-8790-85020391EE1F}"/>
              </a:ext>
            </a:extLst>
          </p:cNvPr>
          <p:cNvSpPr/>
          <p:nvPr/>
        </p:nvSpPr>
        <p:spPr>
          <a:xfrm>
            <a:off x="6112297" y="2478194"/>
            <a:ext cx="997214" cy="504265"/>
          </a:xfrm>
          <a:prstGeom prst="mathEqual">
            <a:avLst>
              <a:gd name="adj1" fmla="val 34187"/>
              <a:gd name="adj2" fmla="val 117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AF09BE-66A9-46C4-B356-D1ADA53605A2}"/>
              </a:ext>
            </a:extLst>
          </p:cNvPr>
          <p:cNvSpPr txBox="1"/>
          <p:nvPr/>
        </p:nvSpPr>
        <p:spPr>
          <a:xfrm>
            <a:off x="7319995" y="2380015"/>
            <a:ext cx="3836905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000" dirty="0"/>
              <a:t> </a:t>
            </a:r>
            <a:r>
              <a:rPr lang="en-US" altLang="ko-KR" sz="4000" dirty="0"/>
              <a:t>‘</a:t>
            </a:r>
            <a:r>
              <a:rPr lang="ko-KR" altLang="en-US" sz="4000" dirty="0"/>
              <a:t>이승만 라인＇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835C839-13FC-4ABD-983D-0F4813A16F93}"/>
              </a:ext>
            </a:extLst>
          </p:cNvPr>
          <p:cNvGrpSpPr/>
          <p:nvPr/>
        </p:nvGrpSpPr>
        <p:grpSpPr>
          <a:xfrm>
            <a:off x="2291218" y="4043582"/>
            <a:ext cx="2205645" cy="2131120"/>
            <a:chOff x="826666" y="4132926"/>
            <a:chExt cx="2205645" cy="1963594"/>
          </a:xfrm>
        </p:grpSpPr>
        <p:pic>
          <p:nvPicPr>
            <p:cNvPr id="28" name="그래픽 27" descr="일본 인형">
              <a:extLst>
                <a:ext uri="{FF2B5EF4-FFF2-40B4-BE49-F238E27FC236}">
                  <a16:creationId xmlns:a16="http://schemas.microsoft.com/office/drawing/2014/main" id="{BBF155A0-3AC5-4F42-ACD6-434D3A61F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9891" b="24147"/>
            <a:stretch/>
          </p:blipFill>
          <p:spPr>
            <a:xfrm>
              <a:off x="826666" y="4132926"/>
              <a:ext cx="2205645" cy="1963594"/>
            </a:xfrm>
            <a:prstGeom prst="rect">
              <a:avLst/>
            </a:prstGeom>
          </p:spPr>
        </p:pic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0DC0A60-F1BB-4C5E-9AC0-E14CB46E0838}"/>
                </a:ext>
              </a:extLst>
            </p:cNvPr>
            <p:cNvGrpSpPr/>
            <p:nvPr/>
          </p:nvGrpSpPr>
          <p:grpSpPr>
            <a:xfrm>
              <a:off x="1956384" y="5654403"/>
              <a:ext cx="390643" cy="298920"/>
              <a:chOff x="3184737" y="3745231"/>
              <a:chExt cx="360028" cy="288419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1A75CF4F-05DE-44A3-BE6B-B3AD777887D5}"/>
                  </a:ext>
                </a:extLst>
              </p:cNvPr>
              <p:cNvSpPr/>
              <p:nvPr/>
            </p:nvSpPr>
            <p:spPr>
              <a:xfrm>
                <a:off x="3184737" y="3745231"/>
                <a:ext cx="360028" cy="288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6E5DD210-0766-4A03-8ADD-4FDC80A1DB4F}"/>
                  </a:ext>
                </a:extLst>
              </p:cNvPr>
              <p:cNvSpPr/>
              <p:nvPr/>
            </p:nvSpPr>
            <p:spPr>
              <a:xfrm>
                <a:off x="3272624" y="3811073"/>
                <a:ext cx="185323" cy="15995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1" name="말풍선: 사각형 30">
            <a:extLst>
              <a:ext uri="{FF2B5EF4-FFF2-40B4-BE49-F238E27FC236}">
                <a16:creationId xmlns:a16="http://schemas.microsoft.com/office/drawing/2014/main" id="{AEBB38D2-D5D5-4F4D-A023-CDC73C0FCA8B}"/>
              </a:ext>
            </a:extLst>
          </p:cNvPr>
          <p:cNvSpPr/>
          <p:nvPr/>
        </p:nvSpPr>
        <p:spPr>
          <a:xfrm>
            <a:off x="4991100" y="4355638"/>
            <a:ext cx="5581649" cy="1503762"/>
          </a:xfrm>
          <a:prstGeom prst="wedgeRectCallout">
            <a:avLst>
              <a:gd name="adj1" fmla="val -61608"/>
              <a:gd name="adj2" fmla="val -875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한국은 어떠한 조처도 법적 정당성과 </a:t>
            </a:r>
          </a:p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일본의 입장에 비추어 결코 용인될 수 </a:t>
            </a:r>
            <a:r>
              <a:rPr lang="ko-KR" altLang="en-US" sz="2500" b="1" dirty="0">
                <a:solidFill>
                  <a:srgbClr val="FF0000"/>
                </a:solidFill>
              </a:rPr>
              <a:t>없다</a:t>
            </a:r>
          </a:p>
          <a:p>
            <a:pPr algn="ctr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8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09FA9F5-6E4C-43FB-B557-6F455C88C451}"/>
              </a:ext>
            </a:extLst>
          </p:cNvPr>
          <p:cNvSpPr txBox="1"/>
          <p:nvPr/>
        </p:nvSpPr>
        <p:spPr>
          <a:xfrm>
            <a:off x="1939460" y="144852"/>
            <a:ext cx="12503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ko-KR" altLang="en-US" sz="32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702470" y="1337181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53816DD-D7AB-49C5-912C-96E6B025CF17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EA8D4C-2D06-40ED-9A25-CF1C947E1299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dirty="0"/>
                <a:t>샌프란시스코 평화조약에서의 다케시마 취급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428CAA-61DC-4C23-BF46-5B9E61E5DCEB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B7ED0BD-5344-480D-B882-A29BCE55FA9A}"/>
              </a:ext>
            </a:extLst>
          </p:cNvPr>
          <p:cNvGrpSpPr/>
          <p:nvPr/>
        </p:nvGrpSpPr>
        <p:grpSpPr>
          <a:xfrm>
            <a:off x="0" y="2137987"/>
            <a:ext cx="6125381" cy="4602523"/>
            <a:chOff x="0" y="2137987"/>
            <a:chExt cx="6125381" cy="4602523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32854D3-3D33-4D55-9DC4-DE8C44A20E34}"/>
                </a:ext>
              </a:extLst>
            </p:cNvPr>
            <p:cNvGrpSpPr/>
            <p:nvPr/>
          </p:nvGrpSpPr>
          <p:grpSpPr>
            <a:xfrm>
              <a:off x="0" y="2137987"/>
              <a:ext cx="6125381" cy="4602523"/>
              <a:chOff x="-5935" y="2151142"/>
              <a:chExt cx="6125381" cy="4602523"/>
            </a:xfrm>
          </p:grpSpPr>
          <p:sp>
            <p:nvSpPr>
              <p:cNvPr id="21" name="사각형: 둥근 한쪽 모서리 20">
                <a:extLst>
                  <a:ext uri="{FF2B5EF4-FFF2-40B4-BE49-F238E27FC236}">
                    <a16:creationId xmlns:a16="http://schemas.microsoft.com/office/drawing/2014/main" id="{3DDEC3C1-CC08-4251-A3B4-8B9F26225EAC}"/>
                  </a:ext>
                </a:extLst>
              </p:cNvPr>
              <p:cNvSpPr/>
              <p:nvPr/>
            </p:nvSpPr>
            <p:spPr>
              <a:xfrm>
                <a:off x="23149" y="2151142"/>
                <a:ext cx="6096297" cy="4602523"/>
              </a:xfrm>
              <a:prstGeom prst="round1Rect">
                <a:avLst>
                  <a:gd name="adj" fmla="val 5858"/>
                </a:avLst>
              </a:prstGeom>
              <a:solidFill>
                <a:schemeClr val="bg1"/>
              </a:solidFill>
              <a:ln w="57150">
                <a:solidFill>
                  <a:srgbClr val="9472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8BCA273F-1F3F-4DAB-B27E-3FF71A00EBE7}"/>
                  </a:ext>
                </a:extLst>
              </p:cNvPr>
              <p:cNvSpPr/>
              <p:nvPr/>
            </p:nvSpPr>
            <p:spPr>
              <a:xfrm>
                <a:off x="-5935" y="2181631"/>
                <a:ext cx="2041883" cy="4543392"/>
              </a:xfrm>
              <a:prstGeom prst="rect">
                <a:avLst/>
              </a:prstGeom>
              <a:gradFill flip="none" rotWithShape="1">
                <a:gsLst>
                  <a:gs pos="25000">
                    <a:schemeClr val="bg1">
                      <a:lumMod val="95000"/>
                    </a:schemeClr>
                  </a:gs>
                  <a:gs pos="89000">
                    <a:schemeClr val="accent3">
                      <a:lumMod val="45000"/>
                      <a:lumOff val="55000"/>
                    </a:schemeClr>
                  </a:gs>
                  <a:gs pos="13000">
                    <a:schemeClr val="accent3">
                      <a:lumMod val="5000"/>
                      <a:lumOff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8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 w="0">
                <a:gradFill>
                  <a:gsLst>
                    <a:gs pos="5000">
                      <a:srgbClr val="EAEAEA"/>
                    </a:gs>
                    <a:gs pos="93000">
                      <a:srgbClr val="EAEAE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7" name="사각형: 둥근 한쪽 모서리 16">
              <a:extLst>
                <a:ext uri="{FF2B5EF4-FFF2-40B4-BE49-F238E27FC236}">
                  <a16:creationId xmlns:a16="http://schemas.microsoft.com/office/drawing/2014/main" id="{99F0B464-6E7F-426D-8C3E-6A20C7C1E526}"/>
                </a:ext>
              </a:extLst>
            </p:cNvPr>
            <p:cNvSpPr/>
            <p:nvPr/>
          </p:nvSpPr>
          <p:spPr>
            <a:xfrm>
              <a:off x="2871682" y="2166696"/>
              <a:ext cx="3120759" cy="4538875"/>
            </a:xfrm>
            <a:prstGeom prst="round1Rect">
              <a:avLst>
                <a:gd name="adj" fmla="val 7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sx="103000" sy="103000" algn="l" rotWithShape="0">
                <a:srgbClr val="94724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사각형: 둥근 한쪽 모서리 17">
              <a:extLst>
                <a:ext uri="{FF2B5EF4-FFF2-40B4-BE49-F238E27FC236}">
                  <a16:creationId xmlns:a16="http://schemas.microsoft.com/office/drawing/2014/main" id="{0F68D1F2-8370-4579-AF66-B2799E1A4744}"/>
                </a:ext>
              </a:extLst>
            </p:cNvPr>
            <p:cNvSpPr/>
            <p:nvPr/>
          </p:nvSpPr>
          <p:spPr>
            <a:xfrm>
              <a:off x="2786647" y="2170172"/>
              <a:ext cx="3120759" cy="4543713"/>
            </a:xfrm>
            <a:prstGeom prst="round1Rect">
              <a:avLst>
                <a:gd name="adj" fmla="val 7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600000" sx="101000" sy="101000" algn="l" rotWithShape="0">
                <a:schemeClr val="bg2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각형: 둥근 한쪽 모서리 19">
              <a:extLst>
                <a:ext uri="{FF2B5EF4-FFF2-40B4-BE49-F238E27FC236}">
                  <a16:creationId xmlns:a16="http://schemas.microsoft.com/office/drawing/2014/main" id="{58FBBCBA-F8E7-46E0-9960-C34032D54700}"/>
                </a:ext>
              </a:extLst>
            </p:cNvPr>
            <p:cNvSpPr/>
            <p:nvPr/>
          </p:nvSpPr>
          <p:spPr>
            <a:xfrm>
              <a:off x="2709328" y="2166696"/>
              <a:ext cx="3115921" cy="4543713"/>
            </a:xfrm>
            <a:prstGeom prst="round1Rect">
              <a:avLst>
                <a:gd name="adj" fmla="val 736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600000" algn="l" rotWithShape="0">
                <a:schemeClr val="bg2">
                  <a:lumMod val="25000"/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C3C2F0-91BC-4B6B-9A39-45F2123E5C42}"/>
              </a:ext>
            </a:extLst>
          </p:cNvPr>
          <p:cNvSpPr txBox="1"/>
          <p:nvPr/>
        </p:nvSpPr>
        <p:spPr>
          <a:xfrm>
            <a:off x="2191018" y="2454811"/>
            <a:ext cx="34766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/>
              <a:t>샌프란시스코 평화조약</a:t>
            </a: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C8930-9FC3-4209-93A1-81D2CE6AA7B6}"/>
              </a:ext>
            </a:extLst>
          </p:cNvPr>
          <p:cNvSpPr txBox="1"/>
          <p:nvPr/>
        </p:nvSpPr>
        <p:spPr>
          <a:xfrm>
            <a:off x="2259858" y="2971091"/>
            <a:ext cx="29112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1951(</a:t>
            </a:r>
            <a:r>
              <a:rPr lang="ko-KR" altLang="en-US" sz="2000" dirty="0"/>
              <a:t>쇼와</a:t>
            </a:r>
            <a:r>
              <a:rPr lang="en-US" altLang="ko-KR" sz="2000" dirty="0"/>
              <a:t>26)</a:t>
            </a:r>
            <a:r>
              <a:rPr lang="ko-KR" altLang="en-US" sz="2000" dirty="0"/>
              <a:t>년</a:t>
            </a:r>
            <a:r>
              <a:rPr lang="en-US" altLang="ko-KR" sz="2000" dirty="0"/>
              <a:t>9</a:t>
            </a:r>
            <a:r>
              <a:rPr lang="ko-KR" altLang="en-US" sz="2000" dirty="0"/>
              <a:t>월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8339D-0935-4D94-A0E9-0890AE6DC53D}"/>
              </a:ext>
            </a:extLst>
          </p:cNvPr>
          <p:cNvSpPr txBox="1"/>
          <p:nvPr/>
        </p:nvSpPr>
        <p:spPr>
          <a:xfrm>
            <a:off x="2201431" y="4608826"/>
            <a:ext cx="3333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‘제주도</a:t>
            </a:r>
            <a:r>
              <a:rPr lang="en-US" altLang="ko-KR" sz="3200" dirty="0"/>
              <a:t>, </a:t>
            </a:r>
            <a:r>
              <a:rPr lang="ko-KR" altLang="en-US" sz="3200" dirty="0"/>
              <a:t>거문도 및 울릉도를 포함한 조선’</a:t>
            </a: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51CC6-4A93-4059-BB0E-FAFF83BD6095}"/>
              </a:ext>
            </a:extLst>
          </p:cNvPr>
          <p:cNvSpPr txBox="1"/>
          <p:nvPr/>
        </p:nvSpPr>
        <p:spPr>
          <a:xfrm>
            <a:off x="2094688" y="3979809"/>
            <a:ext cx="366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300" b="1" dirty="0"/>
              <a:t>일본이 포기해야 할 지역</a:t>
            </a:r>
            <a:r>
              <a:rPr lang="en-US" altLang="ko-KR" sz="2400" b="1" dirty="0"/>
              <a:t>]</a:t>
            </a:r>
            <a:endParaRPr lang="ko-KR" altLang="en-US" sz="2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2DDF7A-60A0-4F55-B846-8432951C2C1A}"/>
              </a:ext>
            </a:extLst>
          </p:cNvPr>
          <p:cNvSpPr/>
          <p:nvPr/>
        </p:nvSpPr>
        <p:spPr>
          <a:xfrm>
            <a:off x="6800312" y="2879027"/>
            <a:ext cx="4213592" cy="26632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AE915-2C94-454A-8A90-C3184EE617BB}"/>
              </a:ext>
            </a:extLst>
          </p:cNvPr>
          <p:cNvSpPr txBox="1"/>
          <p:nvPr/>
        </p:nvSpPr>
        <p:spPr>
          <a:xfrm>
            <a:off x="7222864" y="3141002"/>
            <a:ext cx="336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/>
              <a:t>독도의</a:t>
            </a:r>
            <a:r>
              <a:rPr lang="en-US" altLang="ko-KR" sz="3200" dirty="0"/>
              <a:t> </a:t>
            </a:r>
            <a:r>
              <a:rPr lang="ko-KR" altLang="en-US" sz="3200" dirty="0"/>
              <a:t>포기 기재 </a:t>
            </a:r>
            <a:r>
              <a:rPr lang="en-US" altLang="ko-KR" sz="4800" b="1" dirty="0">
                <a:solidFill>
                  <a:srgbClr val="FF0000"/>
                </a:solidFill>
              </a:rPr>
              <a:t>x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F2A0AB-847F-4139-B08E-D2A6DDC3655B}"/>
              </a:ext>
            </a:extLst>
          </p:cNvPr>
          <p:cNvSpPr txBox="1"/>
          <p:nvPr/>
        </p:nvSpPr>
        <p:spPr>
          <a:xfrm>
            <a:off x="6412260" y="4580535"/>
            <a:ext cx="498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highlight>
                  <a:srgbClr val="FFFF00"/>
                </a:highlight>
              </a:rPr>
              <a:t>독도는 일본의 영토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1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-6945" y="1002613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-1105" y="4272768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4034F23-5444-4823-BE6C-878714523950}"/>
              </a:ext>
            </a:extLst>
          </p:cNvPr>
          <p:cNvGrpSpPr/>
          <p:nvPr/>
        </p:nvGrpSpPr>
        <p:grpSpPr>
          <a:xfrm>
            <a:off x="1978212" y="1212850"/>
            <a:ext cx="8680077" cy="5464463"/>
            <a:chOff x="963284" y="1780237"/>
            <a:chExt cx="5705150" cy="4551895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64B12576-3DF2-4AF0-9082-F051B540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84" y="1780237"/>
              <a:ext cx="5705150" cy="4551895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FA59A1C-AE82-4FA4-9A90-7051DBB43AA7}"/>
                </a:ext>
              </a:extLst>
            </p:cNvPr>
            <p:cNvSpPr/>
            <p:nvPr/>
          </p:nvSpPr>
          <p:spPr>
            <a:xfrm>
              <a:off x="1181100" y="2019300"/>
              <a:ext cx="5256000" cy="2933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 descr="스크린샷, 모니터, 컴퓨터, 화면이(가) 표시된 사진&#10;&#10;자동 생성된 설명">
            <a:extLst>
              <a:ext uri="{FF2B5EF4-FFF2-40B4-BE49-F238E27FC236}">
                <a16:creationId xmlns:a16="http://schemas.microsoft.com/office/drawing/2014/main" id="{89E4F727-B516-4D5E-B3F9-2A866CE7CC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rcRect t="5293" b="12157"/>
          <a:stretch/>
        </p:blipFill>
        <p:spPr>
          <a:xfrm>
            <a:off x="2319890" y="1527820"/>
            <a:ext cx="7996720" cy="352185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8182E56-2C44-475F-B30B-0C33E1D22A4D}"/>
              </a:ext>
            </a:extLst>
          </p:cNvPr>
          <p:cNvSpPr/>
          <p:nvPr/>
        </p:nvSpPr>
        <p:spPr>
          <a:xfrm>
            <a:off x="3048374" y="2708131"/>
            <a:ext cx="4641476" cy="301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https://youtu.be/fsAx8-NAYjk</a:t>
            </a:r>
            <a:endParaRPr lang="ko-KR" alt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5014C33-B8BB-4495-9BE7-C22B5EB88DC1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78EC22-030F-412A-8C14-09BE3A5E1904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관련 동영상 시청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26928C-6665-4F80-A49F-4C9C9AF8EC70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533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702470" y="1337181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CB76B1B-1137-4F3E-A9A8-42A40BDEAB12}"/>
              </a:ext>
            </a:extLst>
          </p:cNvPr>
          <p:cNvGrpSpPr/>
          <p:nvPr/>
        </p:nvGrpSpPr>
        <p:grpSpPr>
          <a:xfrm>
            <a:off x="773624" y="93945"/>
            <a:ext cx="6059566" cy="904584"/>
            <a:chOff x="773624" y="93945"/>
            <a:chExt cx="6059566" cy="9045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EFE2C1-0B0B-4E31-847A-0A0E7E4AC27B}"/>
                </a:ext>
              </a:extLst>
            </p:cNvPr>
            <p:cNvSpPr txBox="1"/>
            <p:nvPr/>
          </p:nvSpPr>
          <p:spPr>
            <a:xfrm>
              <a:off x="795970" y="598419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역사서에 기재 되어있는 우산도와 독도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D36EAD-CE86-44A8-AD24-67358BD36C02}"/>
                </a:ext>
              </a:extLst>
            </p:cNvPr>
            <p:cNvSpPr txBox="1"/>
            <p:nvPr/>
          </p:nvSpPr>
          <p:spPr>
            <a:xfrm>
              <a:off x="773624" y="93945"/>
              <a:ext cx="44787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한국주장에 대한 반박</a:t>
              </a:r>
            </a:p>
          </p:txBody>
        </p:sp>
      </p:grpSp>
      <p:pic>
        <p:nvPicPr>
          <p:cNvPr id="6" name="그림 5" descr="카페트이(가) 표시된 사진&#10;&#10;자동 생성된 설명">
            <a:extLst>
              <a:ext uri="{FF2B5EF4-FFF2-40B4-BE49-F238E27FC236}">
                <a16:creationId xmlns:a16="http://schemas.microsoft.com/office/drawing/2014/main" id="{1C6AAA54-AE82-4357-92C7-B92DCE7F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81" y="1627971"/>
            <a:ext cx="5554640" cy="3357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C2BDA-1842-4AEC-B276-64695D5F6310}"/>
              </a:ext>
            </a:extLst>
          </p:cNvPr>
          <p:cNvSpPr txBox="1"/>
          <p:nvPr/>
        </p:nvSpPr>
        <p:spPr>
          <a:xfrm>
            <a:off x="2796989" y="5186096"/>
            <a:ext cx="308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/>
              <a:t>삼국사기</a:t>
            </a:r>
            <a:r>
              <a:rPr lang="en-US" altLang="ko-KR" sz="2400" dirty="0"/>
              <a:t>1145</a:t>
            </a:r>
            <a:r>
              <a:rPr lang="ko-KR" altLang="en-US" sz="2400" dirty="0"/>
              <a:t>년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51DF1B5-83EC-46A1-80EC-E471CD998DB2}"/>
              </a:ext>
            </a:extLst>
          </p:cNvPr>
          <p:cNvSpPr/>
          <p:nvPr/>
        </p:nvSpPr>
        <p:spPr>
          <a:xfrm>
            <a:off x="7281090" y="2540000"/>
            <a:ext cx="3948698" cy="2366694"/>
          </a:xfrm>
          <a:prstGeom prst="roundRect">
            <a:avLst/>
          </a:prstGeom>
          <a:solidFill>
            <a:srgbClr val="E3D3C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EC6A8-5ED9-472C-BB37-B50927727BAE}"/>
              </a:ext>
            </a:extLst>
          </p:cNvPr>
          <p:cNvSpPr txBox="1"/>
          <p:nvPr/>
        </p:nvSpPr>
        <p:spPr>
          <a:xfrm>
            <a:off x="7380262" y="2890758"/>
            <a:ext cx="40423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/>
              <a:t>우산국이었던 울릉도의</a:t>
            </a:r>
            <a:r>
              <a:rPr lang="en-US" altLang="ko-KR" sz="2400" dirty="0"/>
              <a:t>512</a:t>
            </a:r>
            <a:r>
              <a:rPr lang="ko-KR" altLang="en-US" sz="2400" dirty="0"/>
              <a:t>년 신라에 귀속된 </a:t>
            </a:r>
            <a:r>
              <a:rPr lang="ko-KR" altLang="en-US" sz="2400" spc="-150" dirty="0"/>
              <a:t>기록</a:t>
            </a:r>
            <a:r>
              <a:rPr lang="ko-KR" altLang="en-US" sz="2800" b="1" spc="-150" dirty="0">
                <a:solidFill>
                  <a:srgbClr val="FF0000"/>
                </a:solidFill>
              </a:rPr>
              <a:t> </a:t>
            </a:r>
            <a:r>
              <a:rPr lang="en-US" altLang="ko-KR" sz="2800" b="1" spc="-150" dirty="0">
                <a:solidFill>
                  <a:srgbClr val="FF0000"/>
                </a:solidFill>
              </a:rPr>
              <a:t>O</a:t>
            </a:r>
          </a:p>
          <a:p>
            <a:pPr fontAlgn="base"/>
            <a:endParaRPr lang="en-US" altLang="ko-KR" sz="2400" dirty="0"/>
          </a:p>
          <a:p>
            <a:pPr fontAlgn="base"/>
            <a:r>
              <a:rPr lang="ko-KR" altLang="en-US" sz="2400" dirty="0"/>
              <a:t> </a:t>
            </a:r>
            <a:r>
              <a:rPr lang="ko-KR" altLang="en-US" sz="2500" b="1" dirty="0"/>
              <a:t>‘우산도</a:t>
            </a:r>
            <a:r>
              <a:rPr lang="en-US" altLang="ko-KR" sz="2500" b="1" dirty="0"/>
              <a:t>’(</a:t>
            </a:r>
            <a:r>
              <a:rPr lang="ko-KR" altLang="en-US" sz="2500" b="1" dirty="0"/>
              <a:t>독도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의 언</a:t>
            </a:r>
            <a:r>
              <a:rPr lang="ko-KR" altLang="en-US" sz="2500" b="1" spc="600" dirty="0"/>
              <a:t>급</a:t>
            </a:r>
            <a:r>
              <a:rPr lang="en-US" altLang="ko-KR" sz="2500" b="1" spc="600" dirty="0">
                <a:solidFill>
                  <a:srgbClr val="FF0000"/>
                </a:solidFill>
              </a:rPr>
              <a:t>X</a:t>
            </a:r>
          </a:p>
          <a:p>
            <a:pPr fontAlgn="base"/>
            <a:endParaRPr lang="ko-KR" altLang="en-US" sz="2400" b="1" spc="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4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17BEA55-FCB3-46AA-8F4E-ACD19FA20B16}"/>
              </a:ext>
            </a:extLst>
          </p:cNvPr>
          <p:cNvSpPr/>
          <p:nvPr/>
        </p:nvSpPr>
        <p:spPr>
          <a:xfrm>
            <a:off x="1200620" y="2418041"/>
            <a:ext cx="2260036" cy="2260036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BEA88-4ACF-41B2-BA45-AE799AE40F76}"/>
              </a:ext>
            </a:extLst>
          </p:cNvPr>
          <p:cNvSpPr txBox="1"/>
          <p:nvPr/>
        </p:nvSpPr>
        <p:spPr>
          <a:xfrm>
            <a:off x="1515957" y="319287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우산도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72F2E-5C76-4E2E-BAB5-C20894D03AF1}"/>
              </a:ext>
            </a:extLst>
          </p:cNvPr>
          <p:cNvSpPr txBox="1"/>
          <p:nvPr/>
        </p:nvSpPr>
        <p:spPr>
          <a:xfrm>
            <a:off x="809535" y="1654649"/>
            <a:ext cx="3598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&lt;</a:t>
            </a:r>
            <a:r>
              <a:rPr lang="ko-KR" altLang="en-US" sz="2500" dirty="0"/>
              <a:t>조선의 다른 고문헌</a:t>
            </a:r>
            <a:r>
              <a:rPr lang="en-US" altLang="ko-KR" sz="2500" dirty="0"/>
              <a:t>&gt;</a:t>
            </a:r>
            <a:endParaRPr lang="ko-KR" altLang="en-US" sz="2500" dirty="0"/>
          </a:p>
        </p:txBody>
      </p:sp>
      <p:sp>
        <p:nvSpPr>
          <p:cNvPr id="9" name="같음 기호 8">
            <a:extLst>
              <a:ext uri="{FF2B5EF4-FFF2-40B4-BE49-F238E27FC236}">
                <a16:creationId xmlns:a16="http://schemas.microsoft.com/office/drawing/2014/main" id="{00093BF0-57B6-40EC-BE96-47AA1D63E7FE}"/>
              </a:ext>
            </a:extLst>
          </p:cNvPr>
          <p:cNvSpPr/>
          <p:nvPr/>
        </p:nvSpPr>
        <p:spPr>
          <a:xfrm>
            <a:off x="3683000" y="3306681"/>
            <a:ext cx="558800" cy="532525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그래픽 14" descr="사람들 집단 ">
            <a:extLst>
              <a:ext uri="{FF2B5EF4-FFF2-40B4-BE49-F238E27FC236}">
                <a16:creationId xmlns:a16="http://schemas.microsoft.com/office/drawing/2014/main" id="{27E5A996-F266-4DE3-B762-8FDDFE245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7193" y="2503719"/>
            <a:ext cx="1986990" cy="19869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08C7CB-0B22-4290-B9AF-E25654F74D95}"/>
              </a:ext>
            </a:extLst>
          </p:cNvPr>
          <p:cNvSpPr txBox="1"/>
          <p:nvPr/>
        </p:nvSpPr>
        <p:spPr>
          <a:xfrm>
            <a:off x="4113039" y="4808932"/>
            <a:ext cx="303529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많은 사람들이 거주</a:t>
            </a:r>
          </a:p>
        </p:txBody>
      </p:sp>
      <p:sp>
        <p:nvSpPr>
          <p:cNvPr id="16" name="더하기 기호 15">
            <a:extLst>
              <a:ext uri="{FF2B5EF4-FFF2-40B4-BE49-F238E27FC236}">
                <a16:creationId xmlns:a16="http://schemas.microsoft.com/office/drawing/2014/main" id="{828E7FE0-9C57-4F30-AB40-2E31EACE7A06}"/>
              </a:ext>
            </a:extLst>
          </p:cNvPr>
          <p:cNvSpPr/>
          <p:nvPr/>
        </p:nvSpPr>
        <p:spPr>
          <a:xfrm>
            <a:off x="7105795" y="3189640"/>
            <a:ext cx="698500" cy="70095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17" descr="대나무">
            <a:extLst>
              <a:ext uri="{FF2B5EF4-FFF2-40B4-BE49-F238E27FC236}">
                <a16:creationId xmlns:a16="http://schemas.microsoft.com/office/drawing/2014/main" id="{1F27357D-0D3A-44F0-8152-0DB5162E8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41894">
            <a:off x="8051801" y="2460966"/>
            <a:ext cx="1799450" cy="1799450"/>
          </a:xfrm>
          <a:prstGeom prst="rect">
            <a:avLst/>
          </a:prstGeom>
        </p:spPr>
      </p:pic>
      <p:pic>
        <p:nvPicPr>
          <p:cNvPr id="22" name="그래픽 21" descr="대나무">
            <a:extLst>
              <a:ext uri="{FF2B5EF4-FFF2-40B4-BE49-F238E27FC236}">
                <a16:creationId xmlns:a16="http://schemas.microsoft.com/office/drawing/2014/main" id="{513D241A-17BB-4B88-803B-08B2ACFA4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30199">
            <a:off x="9026997" y="2579898"/>
            <a:ext cx="1799450" cy="17994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894C5CB-D3B4-4950-8EA4-7B76739A3B00}"/>
              </a:ext>
            </a:extLst>
          </p:cNvPr>
          <p:cNvSpPr txBox="1"/>
          <p:nvPr/>
        </p:nvSpPr>
        <p:spPr>
          <a:xfrm>
            <a:off x="7721600" y="4766464"/>
            <a:ext cx="3664739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큰 대나무가 자라고 있다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7885FE5-C621-49BA-86DD-5E810039A0F7}"/>
              </a:ext>
            </a:extLst>
          </p:cNvPr>
          <p:cNvGrpSpPr/>
          <p:nvPr/>
        </p:nvGrpSpPr>
        <p:grpSpPr>
          <a:xfrm>
            <a:off x="4719663" y="2049067"/>
            <a:ext cx="6030887" cy="2370533"/>
            <a:chOff x="4719663" y="1693257"/>
            <a:chExt cx="6036574" cy="281940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B20B6FB-1E6D-481B-A0D0-468A26F9DA28}"/>
                </a:ext>
              </a:extLst>
            </p:cNvPr>
            <p:cNvSpPr/>
            <p:nvPr/>
          </p:nvSpPr>
          <p:spPr>
            <a:xfrm>
              <a:off x="4719663" y="1693257"/>
              <a:ext cx="6036574" cy="2819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92351E-D738-4B2D-ADE9-CEA40089DB4B}"/>
                </a:ext>
              </a:extLst>
            </p:cNvPr>
            <p:cNvSpPr txBox="1"/>
            <p:nvPr/>
          </p:nvSpPr>
          <p:spPr>
            <a:xfrm>
              <a:off x="5007977" y="2167646"/>
              <a:ext cx="5680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highlight>
                    <a:srgbClr val="CAD7C5"/>
                  </a:highlight>
                </a:rPr>
                <a:t>우산도</a:t>
              </a:r>
              <a:r>
                <a:rPr lang="en-US" altLang="ko-KR" sz="3600" dirty="0">
                  <a:highlight>
                    <a:srgbClr val="CAD7C5"/>
                  </a:highlight>
                </a:rPr>
                <a:t>=</a:t>
              </a:r>
              <a:r>
                <a:rPr lang="ko-KR" altLang="en-US" sz="3600" dirty="0">
                  <a:highlight>
                    <a:srgbClr val="CAD7C5"/>
                  </a:highlight>
                </a:rPr>
                <a:t>독도 </a:t>
              </a:r>
              <a:r>
                <a:rPr lang="en-US" altLang="ko-KR" sz="3600" dirty="0">
                  <a:solidFill>
                    <a:srgbClr val="FF0000"/>
                  </a:solidFill>
                  <a:highlight>
                    <a:srgbClr val="CAD7C5"/>
                  </a:highlight>
                </a:rPr>
                <a:t>X</a:t>
              </a:r>
            </a:p>
            <a:p>
              <a:endParaRPr lang="en-US" altLang="ko-KR" sz="3600" dirty="0">
                <a:highlight>
                  <a:srgbClr val="CAD7C5"/>
                </a:highlight>
              </a:endParaRPr>
            </a:p>
            <a:p>
              <a:pPr>
                <a:tabLst>
                  <a:tab pos="4216400" algn="l"/>
                </a:tabLst>
              </a:pPr>
              <a:r>
                <a:rPr lang="ko-KR" altLang="en-US" sz="3600" dirty="0">
                  <a:highlight>
                    <a:srgbClr val="CAD7C5"/>
                  </a:highlight>
                </a:rPr>
                <a:t>우산도</a:t>
              </a:r>
              <a:r>
                <a:rPr lang="en-US" altLang="ko-KR" sz="3600" dirty="0">
                  <a:highlight>
                    <a:srgbClr val="CAD7C5"/>
                  </a:highlight>
                </a:rPr>
                <a:t>= </a:t>
              </a:r>
              <a:r>
                <a:rPr lang="ko-KR" altLang="en-US" sz="3600" dirty="0">
                  <a:highlight>
                    <a:srgbClr val="CAD7C5"/>
                  </a:highlight>
                </a:rPr>
                <a:t>울릉도에 가깝다</a:t>
              </a:r>
              <a:r>
                <a:rPr lang="en-US" altLang="ko-KR" sz="3600" dirty="0">
                  <a:highlight>
                    <a:srgbClr val="CAD7C5"/>
                  </a:highlight>
                </a:rPr>
                <a:t>!</a:t>
              </a:r>
              <a:endParaRPr lang="ko-KR" altLang="en-US" sz="3600" dirty="0">
                <a:highlight>
                  <a:srgbClr val="CAD7C5"/>
                </a:highlight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00617BF-3738-44E7-91C2-A1B5F075363B}"/>
              </a:ext>
            </a:extLst>
          </p:cNvPr>
          <p:cNvGrpSpPr/>
          <p:nvPr/>
        </p:nvGrpSpPr>
        <p:grpSpPr>
          <a:xfrm>
            <a:off x="773624" y="93945"/>
            <a:ext cx="6059566" cy="904584"/>
            <a:chOff x="773624" y="93945"/>
            <a:chExt cx="6059566" cy="9045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535D41-3FF6-449E-8E12-F751292C89A5}"/>
                </a:ext>
              </a:extLst>
            </p:cNvPr>
            <p:cNvSpPr txBox="1"/>
            <p:nvPr/>
          </p:nvSpPr>
          <p:spPr>
            <a:xfrm>
              <a:off x="795970" y="598419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역사서에 기재 되어있는 우산도와 독도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0CDC4C-539D-44C6-BFE3-A2F9CAA69F5C}"/>
                </a:ext>
              </a:extLst>
            </p:cNvPr>
            <p:cNvSpPr txBox="1"/>
            <p:nvPr/>
          </p:nvSpPr>
          <p:spPr>
            <a:xfrm>
              <a:off x="773624" y="93945"/>
              <a:ext cx="44787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한국주장에 대한 반박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60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99516" y="1284867"/>
            <a:ext cx="10819279" cy="5214216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77C2D-D5D3-4272-B63B-818097AF8EDA}"/>
              </a:ext>
            </a:extLst>
          </p:cNvPr>
          <p:cNvSpPr txBox="1"/>
          <p:nvPr/>
        </p:nvSpPr>
        <p:spPr>
          <a:xfrm>
            <a:off x="1513828" y="5580691"/>
            <a:ext cx="25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dirty="0" err="1"/>
              <a:t>동국여지지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E3686A-61D7-4D78-973D-96E390E29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7" t="2900" r="661" b="11477"/>
          <a:stretch/>
        </p:blipFill>
        <p:spPr>
          <a:xfrm>
            <a:off x="1044977" y="1660766"/>
            <a:ext cx="3710332" cy="3858525"/>
          </a:xfrm>
          <a:prstGeom prst="rect">
            <a:avLst/>
          </a:prstGeom>
        </p:spPr>
      </p:pic>
      <p:sp>
        <p:nvSpPr>
          <p:cNvPr id="36" name="사다리꼴 35">
            <a:extLst>
              <a:ext uri="{FF2B5EF4-FFF2-40B4-BE49-F238E27FC236}">
                <a16:creationId xmlns:a16="http://schemas.microsoft.com/office/drawing/2014/main" id="{C1B8AD59-DEB7-4F4F-A027-115AB1B8AD2D}"/>
              </a:ext>
            </a:extLst>
          </p:cNvPr>
          <p:cNvSpPr/>
          <p:nvPr/>
        </p:nvSpPr>
        <p:spPr>
          <a:xfrm rot="4728067">
            <a:off x="3341636" y="1842296"/>
            <a:ext cx="2929997" cy="3547708"/>
          </a:xfrm>
          <a:custGeom>
            <a:avLst/>
            <a:gdLst>
              <a:gd name="connsiteX0" fmla="*/ 0 w 2548273"/>
              <a:gd name="connsiteY0" fmla="*/ 2924767 h 2924767"/>
              <a:gd name="connsiteX1" fmla="*/ 637068 w 2548273"/>
              <a:gd name="connsiteY1" fmla="*/ 0 h 2924767"/>
              <a:gd name="connsiteX2" fmla="*/ 1911205 w 2548273"/>
              <a:gd name="connsiteY2" fmla="*/ 0 h 2924767"/>
              <a:gd name="connsiteX3" fmla="*/ 2548273 w 2548273"/>
              <a:gd name="connsiteY3" fmla="*/ 2924767 h 2924767"/>
              <a:gd name="connsiteX4" fmla="*/ 0 w 2548273"/>
              <a:gd name="connsiteY4" fmla="*/ 2924767 h 2924767"/>
              <a:gd name="connsiteX0" fmla="*/ 0 w 2652860"/>
              <a:gd name="connsiteY0" fmla="*/ 3473693 h 3473693"/>
              <a:gd name="connsiteX1" fmla="*/ 741655 w 2652860"/>
              <a:gd name="connsiteY1" fmla="*/ 0 h 3473693"/>
              <a:gd name="connsiteX2" fmla="*/ 2015792 w 2652860"/>
              <a:gd name="connsiteY2" fmla="*/ 0 h 3473693"/>
              <a:gd name="connsiteX3" fmla="*/ 2652860 w 2652860"/>
              <a:gd name="connsiteY3" fmla="*/ 2924767 h 3473693"/>
              <a:gd name="connsiteX4" fmla="*/ 0 w 2652860"/>
              <a:gd name="connsiteY4" fmla="*/ 3473693 h 3473693"/>
              <a:gd name="connsiteX0" fmla="*/ 0 w 2856035"/>
              <a:gd name="connsiteY0" fmla="*/ 3473693 h 3473693"/>
              <a:gd name="connsiteX1" fmla="*/ 741655 w 2856035"/>
              <a:gd name="connsiteY1" fmla="*/ 0 h 3473693"/>
              <a:gd name="connsiteX2" fmla="*/ 2015792 w 2856035"/>
              <a:gd name="connsiteY2" fmla="*/ 0 h 3473693"/>
              <a:gd name="connsiteX3" fmla="*/ 2856035 w 2856035"/>
              <a:gd name="connsiteY3" fmla="*/ 2944085 h 3473693"/>
              <a:gd name="connsiteX4" fmla="*/ 0 w 2856035"/>
              <a:gd name="connsiteY4" fmla="*/ 3473693 h 3473693"/>
              <a:gd name="connsiteX0" fmla="*/ 0 w 2957530"/>
              <a:gd name="connsiteY0" fmla="*/ 3360786 h 3360786"/>
              <a:gd name="connsiteX1" fmla="*/ 843150 w 2957530"/>
              <a:gd name="connsiteY1" fmla="*/ 0 h 3360786"/>
              <a:gd name="connsiteX2" fmla="*/ 2117287 w 2957530"/>
              <a:gd name="connsiteY2" fmla="*/ 0 h 3360786"/>
              <a:gd name="connsiteX3" fmla="*/ 2957530 w 2957530"/>
              <a:gd name="connsiteY3" fmla="*/ 2944085 h 3360786"/>
              <a:gd name="connsiteX4" fmla="*/ 0 w 2957530"/>
              <a:gd name="connsiteY4" fmla="*/ 3360786 h 3360786"/>
              <a:gd name="connsiteX0" fmla="*/ 0 w 3059069"/>
              <a:gd name="connsiteY0" fmla="*/ 3360786 h 3360786"/>
              <a:gd name="connsiteX1" fmla="*/ 843150 w 3059069"/>
              <a:gd name="connsiteY1" fmla="*/ 0 h 3360786"/>
              <a:gd name="connsiteX2" fmla="*/ 2117287 w 3059069"/>
              <a:gd name="connsiteY2" fmla="*/ 0 h 3360786"/>
              <a:gd name="connsiteX3" fmla="*/ 3059070 w 3059069"/>
              <a:gd name="connsiteY3" fmla="*/ 2966909 h 3360786"/>
              <a:gd name="connsiteX4" fmla="*/ 0 w 3059069"/>
              <a:gd name="connsiteY4" fmla="*/ 3360786 h 3360786"/>
              <a:gd name="connsiteX0" fmla="*/ 0 w 3059070"/>
              <a:gd name="connsiteY0" fmla="*/ 3360786 h 3360786"/>
              <a:gd name="connsiteX1" fmla="*/ 956663 w 3059070"/>
              <a:gd name="connsiteY1" fmla="*/ 32446 h 3360786"/>
              <a:gd name="connsiteX2" fmla="*/ 2117287 w 3059070"/>
              <a:gd name="connsiteY2" fmla="*/ 0 h 3360786"/>
              <a:gd name="connsiteX3" fmla="*/ 3059070 w 3059070"/>
              <a:gd name="connsiteY3" fmla="*/ 2966909 h 3360786"/>
              <a:gd name="connsiteX4" fmla="*/ 0 w 3059070"/>
              <a:gd name="connsiteY4" fmla="*/ 3360786 h 3360786"/>
              <a:gd name="connsiteX0" fmla="*/ 0 w 3059070"/>
              <a:gd name="connsiteY0" fmla="*/ 3363874 h 3363874"/>
              <a:gd name="connsiteX1" fmla="*/ 736911 w 3059070"/>
              <a:gd name="connsiteY1" fmla="*/ 0 h 3363874"/>
              <a:gd name="connsiteX2" fmla="*/ 2117287 w 3059070"/>
              <a:gd name="connsiteY2" fmla="*/ 3088 h 3363874"/>
              <a:gd name="connsiteX3" fmla="*/ 3059070 w 3059070"/>
              <a:gd name="connsiteY3" fmla="*/ 2969997 h 3363874"/>
              <a:gd name="connsiteX4" fmla="*/ 0 w 3059070"/>
              <a:gd name="connsiteY4" fmla="*/ 3363874 h 3363874"/>
              <a:gd name="connsiteX0" fmla="*/ 0 w 3059070"/>
              <a:gd name="connsiteY0" fmla="*/ 3495726 h 3495726"/>
              <a:gd name="connsiteX1" fmla="*/ 346254 w 3059070"/>
              <a:gd name="connsiteY1" fmla="*/ 0 h 3495726"/>
              <a:gd name="connsiteX2" fmla="*/ 2117287 w 3059070"/>
              <a:gd name="connsiteY2" fmla="*/ 134940 h 3495726"/>
              <a:gd name="connsiteX3" fmla="*/ 3059070 w 3059070"/>
              <a:gd name="connsiteY3" fmla="*/ 3101849 h 3495726"/>
              <a:gd name="connsiteX4" fmla="*/ 0 w 3059070"/>
              <a:gd name="connsiteY4" fmla="*/ 3495726 h 349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070" h="3495726">
                <a:moveTo>
                  <a:pt x="0" y="3495726"/>
                </a:moveTo>
                <a:lnTo>
                  <a:pt x="346254" y="0"/>
                </a:lnTo>
                <a:lnTo>
                  <a:pt x="2117287" y="134940"/>
                </a:lnTo>
                <a:lnTo>
                  <a:pt x="3059070" y="3101849"/>
                </a:lnTo>
                <a:lnTo>
                  <a:pt x="0" y="3495726"/>
                </a:lnTo>
                <a:close/>
              </a:path>
            </a:pathLst>
          </a:custGeom>
          <a:solidFill>
            <a:schemeClr val="bg1">
              <a:lumMod val="85000"/>
              <a:alpha val="53000"/>
            </a:schemeClr>
          </a:solidFill>
          <a:ln>
            <a:noFill/>
          </a:ln>
          <a:effectLst>
            <a:outerShdw blurRad="50800" dist="50800" dir="5400000" sx="1000" sy="1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F045A01-CFCD-4F2E-BCC0-B670ED2B5D79}"/>
              </a:ext>
            </a:extLst>
          </p:cNvPr>
          <p:cNvGrpSpPr/>
          <p:nvPr/>
        </p:nvGrpSpPr>
        <p:grpSpPr>
          <a:xfrm rot="403632">
            <a:off x="5141026" y="1453466"/>
            <a:ext cx="4580944" cy="3618908"/>
            <a:chOff x="5903489" y="1546668"/>
            <a:chExt cx="4580944" cy="3618908"/>
          </a:xfrm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DC91ED4-D11F-4EDA-8C3A-1270AFF838D1}"/>
                </a:ext>
              </a:extLst>
            </p:cNvPr>
            <p:cNvSpPr/>
            <p:nvPr/>
          </p:nvSpPr>
          <p:spPr>
            <a:xfrm rot="2581177">
              <a:off x="7935161" y="4573630"/>
              <a:ext cx="2549272" cy="5919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sx="1000" sy="1000" algn="ctr" rotWithShape="0">
                <a:schemeClr val="bg1">
                  <a:lumMod val="50000"/>
                  <a:alpha val="9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52D8AC9-C8B2-46B6-8213-F5F3597360E5}"/>
                </a:ext>
              </a:extLst>
            </p:cNvPr>
            <p:cNvSpPr/>
            <p:nvPr/>
          </p:nvSpPr>
          <p:spPr>
            <a:xfrm rot="18772761">
              <a:off x="7829551" y="3636006"/>
              <a:ext cx="793750" cy="65839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0073F5FC-0971-47D7-B89E-BFF50CE380ED}"/>
                </a:ext>
              </a:extLst>
            </p:cNvPr>
            <p:cNvSpPr/>
            <p:nvPr/>
          </p:nvSpPr>
          <p:spPr>
            <a:xfrm>
              <a:off x="5903489" y="1546668"/>
              <a:ext cx="2679700" cy="2813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20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B62AE9D0-D501-42D3-9FEE-B7AEB009997A}"/>
                </a:ext>
              </a:extLst>
            </p:cNvPr>
            <p:cNvSpPr/>
            <p:nvPr/>
          </p:nvSpPr>
          <p:spPr>
            <a:xfrm rot="20525179">
              <a:off x="6339929" y="2668101"/>
              <a:ext cx="704944" cy="1218219"/>
            </a:xfrm>
            <a:custGeom>
              <a:avLst/>
              <a:gdLst>
                <a:gd name="connsiteX0" fmla="*/ 10162 w 500786"/>
                <a:gd name="connsiteY0" fmla="*/ 260910 h 953116"/>
                <a:gd name="connsiteX1" fmla="*/ 92712 w 500786"/>
                <a:gd name="connsiteY1" fmla="*/ 32310 h 953116"/>
                <a:gd name="connsiteX2" fmla="*/ 238762 w 500786"/>
                <a:gd name="connsiteY2" fmla="*/ 25960 h 953116"/>
                <a:gd name="connsiteX3" fmla="*/ 251462 w 500786"/>
                <a:gd name="connsiteY3" fmla="*/ 260910 h 953116"/>
                <a:gd name="connsiteX4" fmla="*/ 219712 w 500786"/>
                <a:gd name="connsiteY4" fmla="*/ 578410 h 953116"/>
                <a:gd name="connsiteX5" fmla="*/ 480062 w 500786"/>
                <a:gd name="connsiteY5" fmla="*/ 762560 h 953116"/>
                <a:gd name="connsiteX6" fmla="*/ 435612 w 500786"/>
                <a:gd name="connsiteY6" fmla="*/ 953060 h 953116"/>
                <a:gd name="connsiteX7" fmla="*/ 48262 w 500786"/>
                <a:gd name="connsiteY7" fmla="*/ 743510 h 953116"/>
                <a:gd name="connsiteX8" fmla="*/ 10162 w 500786"/>
                <a:gd name="connsiteY8" fmla="*/ 260910 h 953116"/>
                <a:gd name="connsiteX0" fmla="*/ 10162 w 499516"/>
                <a:gd name="connsiteY0" fmla="*/ 260910 h 953118"/>
                <a:gd name="connsiteX1" fmla="*/ 92712 w 499516"/>
                <a:gd name="connsiteY1" fmla="*/ 32310 h 953118"/>
                <a:gd name="connsiteX2" fmla="*/ 238762 w 499516"/>
                <a:gd name="connsiteY2" fmla="*/ 25960 h 953118"/>
                <a:gd name="connsiteX3" fmla="*/ 251462 w 499516"/>
                <a:gd name="connsiteY3" fmla="*/ 260910 h 953118"/>
                <a:gd name="connsiteX4" fmla="*/ 237054 w 499516"/>
                <a:gd name="connsiteY4" fmla="*/ 551608 h 953118"/>
                <a:gd name="connsiteX5" fmla="*/ 480062 w 499516"/>
                <a:gd name="connsiteY5" fmla="*/ 762560 h 953118"/>
                <a:gd name="connsiteX6" fmla="*/ 435612 w 499516"/>
                <a:gd name="connsiteY6" fmla="*/ 953060 h 953118"/>
                <a:gd name="connsiteX7" fmla="*/ 48262 w 499516"/>
                <a:gd name="connsiteY7" fmla="*/ 743510 h 953118"/>
                <a:gd name="connsiteX8" fmla="*/ 10162 w 499516"/>
                <a:gd name="connsiteY8" fmla="*/ 260910 h 953118"/>
                <a:gd name="connsiteX0" fmla="*/ 10162 w 499516"/>
                <a:gd name="connsiteY0" fmla="*/ 260910 h 953118"/>
                <a:gd name="connsiteX1" fmla="*/ 92712 w 499516"/>
                <a:gd name="connsiteY1" fmla="*/ 32310 h 953118"/>
                <a:gd name="connsiteX2" fmla="*/ 238762 w 499516"/>
                <a:gd name="connsiteY2" fmla="*/ 25960 h 953118"/>
                <a:gd name="connsiteX3" fmla="*/ 251462 w 499516"/>
                <a:gd name="connsiteY3" fmla="*/ 260910 h 953118"/>
                <a:gd name="connsiteX4" fmla="*/ 237054 w 499516"/>
                <a:gd name="connsiteY4" fmla="*/ 551608 h 953118"/>
                <a:gd name="connsiteX5" fmla="*/ 480062 w 499516"/>
                <a:gd name="connsiteY5" fmla="*/ 762560 h 953118"/>
                <a:gd name="connsiteX6" fmla="*/ 435612 w 499516"/>
                <a:gd name="connsiteY6" fmla="*/ 953060 h 953118"/>
                <a:gd name="connsiteX7" fmla="*/ 48262 w 499516"/>
                <a:gd name="connsiteY7" fmla="*/ 743510 h 953118"/>
                <a:gd name="connsiteX8" fmla="*/ 10162 w 499516"/>
                <a:gd name="connsiteY8" fmla="*/ 260910 h 953118"/>
                <a:gd name="connsiteX0" fmla="*/ 10162 w 499516"/>
                <a:gd name="connsiteY0" fmla="*/ 260491 h 952699"/>
                <a:gd name="connsiteX1" fmla="*/ 92712 w 499516"/>
                <a:gd name="connsiteY1" fmla="*/ 31891 h 952699"/>
                <a:gd name="connsiteX2" fmla="*/ 238762 w 499516"/>
                <a:gd name="connsiteY2" fmla="*/ 25541 h 952699"/>
                <a:gd name="connsiteX3" fmla="*/ 210472 w 499516"/>
                <a:gd name="connsiteY3" fmla="*/ 254185 h 952699"/>
                <a:gd name="connsiteX4" fmla="*/ 237054 w 499516"/>
                <a:gd name="connsiteY4" fmla="*/ 551189 h 952699"/>
                <a:gd name="connsiteX5" fmla="*/ 480062 w 499516"/>
                <a:gd name="connsiteY5" fmla="*/ 762141 h 952699"/>
                <a:gd name="connsiteX6" fmla="*/ 435612 w 499516"/>
                <a:gd name="connsiteY6" fmla="*/ 952641 h 952699"/>
                <a:gd name="connsiteX7" fmla="*/ 48262 w 499516"/>
                <a:gd name="connsiteY7" fmla="*/ 743091 h 952699"/>
                <a:gd name="connsiteX8" fmla="*/ 10162 w 499516"/>
                <a:gd name="connsiteY8" fmla="*/ 260491 h 952699"/>
                <a:gd name="connsiteX0" fmla="*/ 10162 w 499516"/>
                <a:gd name="connsiteY0" fmla="*/ 260491 h 952699"/>
                <a:gd name="connsiteX1" fmla="*/ 92712 w 499516"/>
                <a:gd name="connsiteY1" fmla="*/ 31891 h 952699"/>
                <a:gd name="connsiteX2" fmla="*/ 238762 w 499516"/>
                <a:gd name="connsiteY2" fmla="*/ 25541 h 952699"/>
                <a:gd name="connsiteX3" fmla="*/ 210472 w 499516"/>
                <a:gd name="connsiteY3" fmla="*/ 254185 h 952699"/>
                <a:gd name="connsiteX4" fmla="*/ 237054 w 499516"/>
                <a:gd name="connsiteY4" fmla="*/ 551189 h 952699"/>
                <a:gd name="connsiteX5" fmla="*/ 480062 w 499516"/>
                <a:gd name="connsiteY5" fmla="*/ 762141 h 952699"/>
                <a:gd name="connsiteX6" fmla="*/ 435612 w 499516"/>
                <a:gd name="connsiteY6" fmla="*/ 952641 h 952699"/>
                <a:gd name="connsiteX7" fmla="*/ 48262 w 499516"/>
                <a:gd name="connsiteY7" fmla="*/ 743091 h 952699"/>
                <a:gd name="connsiteX8" fmla="*/ 10162 w 499516"/>
                <a:gd name="connsiteY8" fmla="*/ 260491 h 952699"/>
                <a:gd name="connsiteX0" fmla="*/ 10162 w 521798"/>
                <a:gd name="connsiteY0" fmla="*/ 260491 h 952691"/>
                <a:gd name="connsiteX1" fmla="*/ 92712 w 521798"/>
                <a:gd name="connsiteY1" fmla="*/ 31891 h 952691"/>
                <a:gd name="connsiteX2" fmla="*/ 238762 w 521798"/>
                <a:gd name="connsiteY2" fmla="*/ 25541 h 952691"/>
                <a:gd name="connsiteX3" fmla="*/ 210472 w 521798"/>
                <a:gd name="connsiteY3" fmla="*/ 254185 h 952691"/>
                <a:gd name="connsiteX4" fmla="*/ 237054 w 521798"/>
                <a:gd name="connsiteY4" fmla="*/ 551189 h 952691"/>
                <a:gd name="connsiteX5" fmla="*/ 480062 w 521798"/>
                <a:gd name="connsiteY5" fmla="*/ 762141 h 952691"/>
                <a:gd name="connsiteX6" fmla="*/ 435612 w 521798"/>
                <a:gd name="connsiteY6" fmla="*/ 952641 h 952691"/>
                <a:gd name="connsiteX7" fmla="*/ 48262 w 521798"/>
                <a:gd name="connsiteY7" fmla="*/ 743091 h 952691"/>
                <a:gd name="connsiteX8" fmla="*/ 10162 w 521798"/>
                <a:gd name="connsiteY8" fmla="*/ 260491 h 952691"/>
                <a:gd name="connsiteX0" fmla="*/ 1657 w 513293"/>
                <a:gd name="connsiteY0" fmla="*/ 260491 h 952691"/>
                <a:gd name="connsiteX1" fmla="*/ 84207 w 513293"/>
                <a:gd name="connsiteY1" fmla="*/ 31891 h 952691"/>
                <a:gd name="connsiteX2" fmla="*/ 230257 w 513293"/>
                <a:gd name="connsiteY2" fmla="*/ 25541 h 952691"/>
                <a:gd name="connsiteX3" fmla="*/ 201967 w 513293"/>
                <a:gd name="connsiteY3" fmla="*/ 254185 h 952691"/>
                <a:gd name="connsiteX4" fmla="*/ 228549 w 513293"/>
                <a:gd name="connsiteY4" fmla="*/ 551189 h 952691"/>
                <a:gd name="connsiteX5" fmla="*/ 471557 w 513293"/>
                <a:gd name="connsiteY5" fmla="*/ 762141 h 952691"/>
                <a:gd name="connsiteX6" fmla="*/ 427107 w 513293"/>
                <a:gd name="connsiteY6" fmla="*/ 952641 h 952691"/>
                <a:gd name="connsiteX7" fmla="*/ 63406 w 513293"/>
                <a:gd name="connsiteY7" fmla="*/ 730479 h 952691"/>
                <a:gd name="connsiteX8" fmla="*/ 1657 w 513293"/>
                <a:gd name="connsiteY8" fmla="*/ 260491 h 952691"/>
                <a:gd name="connsiteX0" fmla="*/ 1300 w 517666"/>
                <a:gd name="connsiteY0" fmla="*/ 263826 h 952873"/>
                <a:gd name="connsiteX1" fmla="*/ 88580 w 517666"/>
                <a:gd name="connsiteY1" fmla="*/ 32073 h 952873"/>
                <a:gd name="connsiteX2" fmla="*/ 234630 w 517666"/>
                <a:gd name="connsiteY2" fmla="*/ 25723 h 952873"/>
                <a:gd name="connsiteX3" fmla="*/ 206340 w 517666"/>
                <a:gd name="connsiteY3" fmla="*/ 254367 h 952873"/>
                <a:gd name="connsiteX4" fmla="*/ 232922 w 517666"/>
                <a:gd name="connsiteY4" fmla="*/ 551371 h 952873"/>
                <a:gd name="connsiteX5" fmla="*/ 475930 w 517666"/>
                <a:gd name="connsiteY5" fmla="*/ 762323 h 952873"/>
                <a:gd name="connsiteX6" fmla="*/ 431480 w 517666"/>
                <a:gd name="connsiteY6" fmla="*/ 952823 h 952873"/>
                <a:gd name="connsiteX7" fmla="*/ 67779 w 517666"/>
                <a:gd name="connsiteY7" fmla="*/ 730661 h 952873"/>
                <a:gd name="connsiteX8" fmla="*/ 1300 w 517666"/>
                <a:gd name="connsiteY8" fmla="*/ 263826 h 952873"/>
                <a:gd name="connsiteX0" fmla="*/ 16737 w 533103"/>
                <a:gd name="connsiteY0" fmla="*/ 263826 h 952873"/>
                <a:gd name="connsiteX1" fmla="*/ 104017 w 533103"/>
                <a:gd name="connsiteY1" fmla="*/ 32073 h 952873"/>
                <a:gd name="connsiteX2" fmla="*/ 250067 w 533103"/>
                <a:gd name="connsiteY2" fmla="*/ 25723 h 952873"/>
                <a:gd name="connsiteX3" fmla="*/ 221777 w 533103"/>
                <a:gd name="connsiteY3" fmla="*/ 254367 h 952873"/>
                <a:gd name="connsiteX4" fmla="*/ 248359 w 533103"/>
                <a:gd name="connsiteY4" fmla="*/ 551371 h 952873"/>
                <a:gd name="connsiteX5" fmla="*/ 491367 w 533103"/>
                <a:gd name="connsiteY5" fmla="*/ 762323 h 952873"/>
                <a:gd name="connsiteX6" fmla="*/ 446917 w 533103"/>
                <a:gd name="connsiteY6" fmla="*/ 952823 h 952873"/>
                <a:gd name="connsiteX7" fmla="*/ 83216 w 533103"/>
                <a:gd name="connsiteY7" fmla="*/ 730661 h 952873"/>
                <a:gd name="connsiteX8" fmla="*/ 16737 w 533103"/>
                <a:gd name="connsiteY8" fmla="*/ 263826 h 952873"/>
                <a:gd name="connsiteX0" fmla="*/ 3398 w 519764"/>
                <a:gd name="connsiteY0" fmla="*/ 271983 h 961030"/>
                <a:gd name="connsiteX1" fmla="*/ 122209 w 519764"/>
                <a:gd name="connsiteY1" fmla="*/ 26041 h 961030"/>
                <a:gd name="connsiteX2" fmla="*/ 236728 w 519764"/>
                <a:gd name="connsiteY2" fmla="*/ 33880 h 961030"/>
                <a:gd name="connsiteX3" fmla="*/ 208438 w 519764"/>
                <a:gd name="connsiteY3" fmla="*/ 262524 h 961030"/>
                <a:gd name="connsiteX4" fmla="*/ 235020 w 519764"/>
                <a:gd name="connsiteY4" fmla="*/ 559528 h 961030"/>
                <a:gd name="connsiteX5" fmla="*/ 478028 w 519764"/>
                <a:gd name="connsiteY5" fmla="*/ 770480 h 961030"/>
                <a:gd name="connsiteX6" fmla="*/ 433578 w 519764"/>
                <a:gd name="connsiteY6" fmla="*/ 960980 h 961030"/>
                <a:gd name="connsiteX7" fmla="*/ 69877 w 519764"/>
                <a:gd name="connsiteY7" fmla="*/ 738818 h 961030"/>
                <a:gd name="connsiteX8" fmla="*/ 3398 w 519764"/>
                <a:gd name="connsiteY8" fmla="*/ 271983 h 961030"/>
                <a:gd name="connsiteX0" fmla="*/ 19042 w 535408"/>
                <a:gd name="connsiteY0" fmla="*/ 271983 h 961030"/>
                <a:gd name="connsiteX1" fmla="*/ 137853 w 535408"/>
                <a:gd name="connsiteY1" fmla="*/ 26041 h 961030"/>
                <a:gd name="connsiteX2" fmla="*/ 252372 w 535408"/>
                <a:gd name="connsiteY2" fmla="*/ 33880 h 961030"/>
                <a:gd name="connsiteX3" fmla="*/ 224082 w 535408"/>
                <a:gd name="connsiteY3" fmla="*/ 262524 h 961030"/>
                <a:gd name="connsiteX4" fmla="*/ 250664 w 535408"/>
                <a:gd name="connsiteY4" fmla="*/ 559528 h 961030"/>
                <a:gd name="connsiteX5" fmla="*/ 493672 w 535408"/>
                <a:gd name="connsiteY5" fmla="*/ 770480 h 961030"/>
                <a:gd name="connsiteX6" fmla="*/ 449222 w 535408"/>
                <a:gd name="connsiteY6" fmla="*/ 960980 h 961030"/>
                <a:gd name="connsiteX7" fmla="*/ 85521 w 535408"/>
                <a:gd name="connsiteY7" fmla="*/ 738818 h 961030"/>
                <a:gd name="connsiteX8" fmla="*/ 19042 w 535408"/>
                <a:gd name="connsiteY8" fmla="*/ 271983 h 961030"/>
                <a:gd name="connsiteX0" fmla="*/ 14898 w 531264"/>
                <a:gd name="connsiteY0" fmla="*/ 271983 h 961030"/>
                <a:gd name="connsiteX1" fmla="*/ 133709 w 531264"/>
                <a:gd name="connsiteY1" fmla="*/ 26041 h 961030"/>
                <a:gd name="connsiteX2" fmla="*/ 248228 w 531264"/>
                <a:gd name="connsiteY2" fmla="*/ 33880 h 961030"/>
                <a:gd name="connsiteX3" fmla="*/ 219938 w 531264"/>
                <a:gd name="connsiteY3" fmla="*/ 262524 h 961030"/>
                <a:gd name="connsiteX4" fmla="*/ 246520 w 531264"/>
                <a:gd name="connsiteY4" fmla="*/ 559528 h 961030"/>
                <a:gd name="connsiteX5" fmla="*/ 489528 w 531264"/>
                <a:gd name="connsiteY5" fmla="*/ 770480 h 961030"/>
                <a:gd name="connsiteX6" fmla="*/ 445078 w 531264"/>
                <a:gd name="connsiteY6" fmla="*/ 960980 h 961030"/>
                <a:gd name="connsiteX7" fmla="*/ 81377 w 531264"/>
                <a:gd name="connsiteY7" fmla="*/ 738818 h 961030"/>
                <a:gd name="connsiteX8" fmla="*/ 14898 w 531264"/>
                <a:gd name="connsiteY8" fmla="*/ 271983 h 961030"/>
                <a:gd name="connsiteX0" fmla="*/ 20581 w 536947"/>
                <a:gd name="connsiteY0" fmla="*/ 271983 h 961030"/>
                <a:gd name="connsiteX1" fmla="*/ 139392 w 536947"/>
                <a:gd name="connsiteY1" fmla="*/ 26041 h 961030"/>
                <a:gd name="connsiteX2" fmla="*/ 253911 w 536947"/>
                <a:gd name="connsiteY2" fmla="*/ 33880 h 961030"/>
                <a:gd name="connsiteX3" fmla="*/ 225621 w 536947"/>
                <a:gd name="connsiteY3" fmla="*/ 262524 h 961030"/>
                <a:gd name="connsiteX4" fmla="*/ 252203 w 536947"/>
                <a:gd name="connsiteY4" fmla="*/ 559528 h 961030"/>
                <a:gd name="connsiteX5" fmla="*/ 495211 w 536947"/>
                <a:gd name="connsiteY5" fmla="*/ 770480 h 961030"/>
                <a:gd name="connsiteX6" fmla="*/ 450761 w 536947"/>
                <a:gd name="connsiteY6" fmla="*/ 960980 h 961030"/>
                <a:gd name="connsiteX7" fmla="*/ 87060 w 536947"/>
                <a:gd name="connsiteY7" fmla="*/ 738818 h 961030"/>
                <a:gd name="connsiteX8" fmla="*/ 20581 w 536947"/>
                <a:gd name="connsiteY8" fmla="*/ 271983 h 961030"/>
                <a:gd name="connsiteX0" fmla="*/ 20581 w 536947"/>
                <a:gd name="connsiteY0" fmla="*/ 275847 h 964894"/>
                <a:gd name="connsiteX1" fmla="*/ 139392 w 536947"/>
                <a:gd name="connsiteY1" fmla="*/ 29905 h 964894"/>
                <a:gd name="connsiteX2" fmla="*/ 253911 w 536947"/>
                <a:gd name="connsiteY2" fmla="*/ 37744 h 964894"/>
                <a:gd name="connsiteX3" fmla="*/ 225621 w 536947"/>
                <a:gd name="connsiteY3" fmla="*/ 266388 h 964894"/>
                <a:gd name="connsiteX4" fmla="*/ 252203 w 536947"/>
                <a:gd name="connsiteY4" fmla="*/ 563392 h 964894"/>
                <a:gd name="connsiteX5" fmla="*/ 495211 w 536947"/>
                <a:gd name="connsiteY5" fmla="*/ 774344 h 964894"/>
                <a:gd name="connsiteX6" fmla="*/ 450761 w 536947"/>
                <a:gd name="connsiteY6" fmla="*/ 964844 h 964894"/>
                <a:gd name="connsiteX7" fmla="*/ 87060 w 536947"/>
                <a:gd name="connsiteY7" fmla="*/ 742682 h 964894"/>
                <a:gd name="connsiteX8" fmla="*/ 20581 w 536947"/>
                <a:gd name="connsiteY8" fmla="*/ 275847 h 964894"/>
                <a:gd name="connsiteX0" fmla="*/ 20581 w 536947"/>
                <a:gd name="connsiteY0" fmla="*/ 275000 h 964047"/>
                <a:gd name="connsiteX1" fmla="*/ 139392 w 536947"/>
                <a:gd name="connsiteY1" fmla="*/ 29058 h 964047"/>
                <a:gd name="connsiteX2" fmla="*/ 269677 w 536947"/>
                <a:gd name="connsiteY2" fmla="*/ 38474 h 964047"/>
                <a:gd name="connsiteX3" fmla="*/ 225621 w 536947"/>
                <a:gd name="connsiteY3" fmla="*/ 265541 h 964047"/>
                <a:gd name="connsiteX4" fmla="*/ 252203 w 536947"/>
                <a:gd name="connsiteY4" fmla="*/ 562545 h 964047"/>
                <a:gd name="connsiteX5" fmla="*/ 495211 w 536947"/>
                <a:gd name="connsiteY5" fmla="*/ 773497 h 964047"/>
                <a:gd name="connsiteX6" fmla="*/ 450761 w 536947"/>
                <a:gd name="connsiteY6" fmla="*/ 963997 h 964047"/>
                <a:gd name="connsiteX7" fmla="*/ 87060 w 536947"/>
                <a:gd name="connsiteY7" fmla="*/ 741835 h 964047"/>
                <a:gd name="connsiteX8" fmla="*/ 20581 w 536947"/>
                <a:gd name="connsiteY8" fmla="*/ 275000 h 964047"/>
                <a:gd name="connsiteX0" fmla="*/ 20581 w 536947"/>
                <a:gd name="connsiteY0" fmla="*/ 275000 h 964047"/>
                <a:gd name="connsiteX1" fmla="*/ 139392 w 536947"/>
                <a:gd name="connsiteY1" fmla="*/ 29058 h 964047"/>
                <a:gd name="connsiteX2" fmla="*/ 269677 w 536947"/>
                <a:gd name="connsiteY2" fmla="*/ 38474 h 964047"/>
                <a:gd name="connsiteX3" fmla="*/ 225621 w 536947"/>
                <a:gd name="connsiteY3" fmla="*/ 265541 h 964047"/>
                <a:gd name="connsiteX4" fmla="*/ 252203 w 536947"/>
                <a:gd name="connsiteY4" fmla="*/ 562545 h 964047"/>
                <a:gd name="connsiteX5" fmla="*/ 495211 w 536947"/>
                <a:gd name="connsiteY5" fmla="*/ 773497 h 964047"/>
                <a:gd name="connsiteX6" fmla="*/ 450761 w 536947"/>
                <a:gd name="connsiteY6" fmla="*/ 963997 h 964047"/>
                <a:gd name="connsiteX7" fmla="*/ 87060 w 536947"/>
                <a:gd name="connsiteY7" fmla="*/ 741835 h 964047"/>
                <a:gd name="connsiteX8" fmla="*/ 20581 w 536947"/>
                <a:gd name="connsiteY8" fmla="*/ 275000 h 964047"/>
                <a:gd name="connsiteX0" fmla="*/ 20581 w 536947"/>
                <a:gd name="connsiteY0" fmla="*/ 275000 h 964047"/>
                <a:gd name="connsiteX1" fmla="*/ 139392 w 536947"/>
                <a:gd name="connsiteY1" fmla="*/ 29058 h 964047"/>
                <a:gd name="connsiteX2" fmla="*/ 269677 w 536947"/>
                <a:gd name="connsiteY2" fmla="*/ 38474 h 964047"/>
                <a:gd name="connsiteX3" fmla="*/ 225621 w 536947"/>
                <a:gd name="connsiteY3" fmla="*/ 265541 h 964047"/>
                <a:gd name="connsiteX4" fmla="*/ 252203 w 536947"/>
                <a:gd name="connsiteY4" fmla="*/ 562545 h 964047"/>
                <a:gd name="connsiteX5" fmla="*/ 495211 w 536947"/>
                <a:gd name="connsiteY5" fmla="*/ 773497 h 964047"/>
                <a:gd name="connsiteX6" fmla="*/ 450761 w 536947"/>
                <a:gd name="connsiteY6" fmla="*/ 963997 h 964047"/>
                <a:gd name="connsiteX7" fmla="*/ 87060 w 536947"/>
                <a:gd name="connsiteY7" fmla="*/ 741835 h 964047"/>
                <a:gd name="connsiteX8" fmla="*/ 20581 w 536947"/>
                <a:gd name="connsiteY8" fmla="*/ 275000 h 964047"/>
                <a:gd name="connsiteX0" fmla="*/ 15004 w 531370"/>
                <a:gd name="connsiteY0" fmla="*/ 275000 h 964047"/>
                <a:gd name="connsiteX1" fmla="*/ 133815 w 531370"/>
                <a:gd name="connsiteY1" fmla="*/ 29058 h 964047"/>
                <a:gd name="connsiteX2" fmla="*/ 264100 w 531370"/>
                <a:gd name="connsiteY2" fmla="*/ 38474 h 964047"/>
                <a:gd name="connsiteX3" fmla="*/ 220044 w 531370"/>
                <a:gd name="connsiteY3" fmla="*/ 265541 h 964047"/>
                <a:gd name="connsiteX4" fmla="*/ 246626 w 531370"/>
                <a:gd name="connsiteY4" fmla="*/ 562545 h 964047"/>
                <a:gd name="connsiteX5" fmla="*/ 489634 w 531370"/>
                <a:gd name="connsiteY5" fmla="*/ 773497 h 964047"/>
                <a:gd name="connsiteX6" fmla="*/ 445184 w 531370"/>
                <a:gd name="connsiteY6" fmla="*/ 963997 h 964047"/>
                <a:gd name="connsiteX7" fmla="*/ 81483 w 531370"/>
                <a:gd name="connsiteY7" fmla="*/ 741835 h 964047"/>
                <a:gd name="connsiteX8" fmla="*/ 15004 w 531370"/>
                <a:gd name="connsiteY8" fmla="*/ 275000 h 964047"/>
                <a:gd name="connsiteX0" fmla="*/ 16329 w 532695"/>
                <a:gd name="connsiteY0" fmla="*/ 275000 h 964047"/>
                <a:gd name="connsiteX1" fmla="*/ 135140 w 532695"/>
                <a:gd name="connsiteY1" fmla="*/ 29058 h 964047"/>
                <a:gd name="connsiteX2" fmla="*/ 265425 w 532695"/>
                <a:gd name="connsiteY2" fmla="*/ 38474 h 964047"/>
                <a:gd name="connsiteX3" fmla="*/ 221369 w 532695"/>
                <a:gd name="connsiteY3" fmla="*/ 265541 h 964047"/>
                <a:gd name="connsiteX4" fmla="*/ 247951 w 532695"/>
                <a:gd name="connsiteY4" fmla="*/ 562545 h 964047"/>
                <a:gd name="connsiteX5" fmla="*/ 490959 w 532695"/>
                <a:gd name="connsiteY5" fmla="*/ 773497 h 964047"/>
                <a:gd name="connsiteX6" fmla="*/ 446509 w 532695"/>
                <a:gd name="connsiteY6" fmla="*/ 963997 h 964047"/>
                <a:gd name="connsiteX7" fmla="*/ 82808 w 532695"/>
                <a:gd name="connsiteY7" fmla="*/ 741835 h 964047"/>
                <a:gd name="connsiteX8" fmla="*/ 16329 w 532695"/>
                <a:gd name="connsiteY8" fmla="*/ 275000 h 964047"/>
                <a:gd name="connsiteX0" fmla="*/ 22656 w 539022"/>
                <a:gd name="connsiteY0" fmla="*/ 275000 h 964047"/>
                <a:gd name="connsiteX1" fmla="*/ 141467 w 539022"/>
                <a:gd name="connsiteY1" fmla="*/ 29058 h 964047"/>
                <a:gd name="connsiteX2" fmla="*/ 271752 w 539022"/>
                <a:gd name="connsiteY2" fmla="*/ 38474 h 964047"/>
                <a:gd name="connsiteX3" fmla="*/ 227696 w 539022"/>
                <a:gd name="connsiteY3" fmla="*/ 265541 h 964047"/>
                <a:gd name="connsiteX4" fmla="*/ 254278 w 539022"/>
                <a:gd name="connsiteY4" fmla="*/ 562545 h 964047"/>
                <a:gd name="connsiteX5" fmla="*/ 497286 w 539022"/>
                <a:gd name="connsiteY5" fmla="*/ 773497 h 964047"/>
                <a:gd name="connsiteX6" fmla="*/ 452836 w 539022"/>
                <a:gd name="connsiteY6" fmla="*/ 963997 h 964047"/>
                <a:gd name="connsiteX7" fmla="*/ 89135 w 539022"/>
                <a:gd name="connsiteY7" fmla="*/ 741835 h 964047"/>
                <a:gd name="connsiteX8" fmla="*/ 22656 w 539022"/>
                <a:gd name="connsiteY8" fmla="*/ 275000 h 964047"/>
                <a:gd name="connsiteX0" fmla="*/ 22656 w 539022"/>
                <a:gd name="connsiteY0" fmla="*/ 275000 h 964047"/>
                <a:gd name="connsiteX1" fmla="*/ 141467 w 539022"/>
                <a:gd name="connsiteY1" fmla="*/ 29058 h 964047"/>
                <a:gd name="connsiteX2" fmla="*/ 271752 w 539022"/>
                <a:gd name="connsiteY2" fmla="*/ 38474 h 964047"/>
                <a:gd name="connsiteX3" fmla="*/ 227696 w 539022"/>
                <a:gd name="connsiteY3" fmla="*/ 265541 h 964047"/>
                <a:gd name="connsiteX4" fmla="*/ 254278 w 539022"/>
                <a:gd name="connsiteY4" fmla="*/ 562545 h 964047"/>
                <a:gd name="connsiteX5" fmla="*/ 497286 w 539022"/>
                <a:gd name="connsiteY5" fmla="*/ 773497 h 964047"/>
                <a:gd name="connsiteX6" fmla="*/ 452836 w 539022"/>
                <a:gd name="connsiteY6" fmla="*/ 963997 h 964047"/>
                <a:gd name="connsiteX7" fmla="*/ 89135 w 539022"/>
                <a:gd name="connsiteY7" fmla="*/ 741835 h 964047"/>
                <a:gd name="connsiteX8" fmla="*/ 22656 w 539022"/>
                <a:gd name="connsiteY8" fmla="*/ 275000 h 964047"/>
                <a:gd name="connsiteX0" fmla="*/ 22656 w 539022"/>
                <a:gd name="connsiteY0" fmla="*/ 275000 h 964047"/>
                <a:gd name="connsiteX1" fmla="*/ 141467 w 539022"/>
                <a:gd name="connsiteY1" fmla="*/ 29058 h 964047"/>
                <a:gd name="connsiteX2" fmla="*/ 271752 w 539022"/>
                <a:gd name="connsiteY2" fmla="*/ 38474 h 964047"/>
                <a:gd name="connsiteX3" fmla="*/ 227696 w 539022"/>
                <a:gd name="connsiteY3" fmla="*/ 265541 h 964047"/>
                <a:gd name="connsiteX4" fmla="*/ 254278 w 539022"/>
                <a:gd name="connsiteY4" fmla="*/ 562545 h 964047"/>
                <a:gd name="connsiteX5" fmla="*/ 497286 w 539022"/>
                <a:gd name="connsiteY5" fmla="*/ 773497 h 964047"/>
                <a:gd name="connsiteX6" fmla="*/ 452836 w 539022"/>
                <a:gd name="connsiteY6" fmla="*/ 963997 h 964047"/>
                <a:gd name="connsiteX7" fmla="*/ 89135 w 539022"/>
                <a:gd name="connsiteY7" fmla="*/ 741835 h 964047"/>
                <a:gd name="connsiteX8" fmla="*/ 22656 w 539022"/>
                <a:gd name="connsiteY8" fmla="*/ 275000 h 964047"/>
                <a:gd name="connsiteX0" fmla="*/ 3808 w 520174"/>
                <a:gd name="connsiteY0" fmla="*/ 275240 h 964287"/>
                <a:gd name="connsiteX1" fmla="*/ 112588 w 520174"/>
                <a:gd name="connsiteY1" fmla="*/ 23233 h 964287"/>
                <a:gd name="connsiteX2" fmla="*/ 252904 w 520174"/>
                <a:gd name="connsiteY2" fmla="*/ 38714 h 964287"/>
                <a:gd name="connsiteX3" fmla="*/ 208848 w 520174"/>
                <a:gd name="connsiteY3" fmla="*/ 265781 h 964287"/>
                <a:gd name="connsiteX4" fmla="*/ 235430 w 520174"/>
                <a:gd name="connsiteY4" fmla="*/ 562785 h 964287"/>
                <a:gd name="connsiteX5" fmla="*/ 478438 w 520174"/>
                <a:gd name="connsiteY5" fmla="*/ 773737 h 964287"/>
                <a:gd name="connsiteX6" fmla="*/ 433988 w 520174"/>
                <a:gd name="connsiteY6" fmla="*/ 964237 h 964287"/>
                <a:gd name="connsiteX7" fmla="*/ 70287 w 520174"/>
                <a:gd name="connsiteY7" fmla="*/ 742075 h 964287"/>
                <a:gd name="connsiteX8" fmla="*/ 3808 w 520174"/>
                <a:gd name="connsiteY8" fmla="*/ 275240 h 964287"/>
                <a:gd name="connsiteX0" fmla="*/ 1633 w 532329"/>
                <a:gd name="connsiteY0" fmla="*/ 385782 h 971722"/>
                <a:gd name="connsiteX1" fmla="*/ 124743 w 532329"/>
                <a:gd name="connsiteY1" fmla="*/ 30668 h 971722"/>
                <a:gd name="connsiteX2" fmla="*/ 265059 w 532329"/>
                <a:gd name="connsiteY2" fmla="*/ 46149 h 971722"/>
                <a:gd name="connsiteX3" fmla="*/ 221003 w 532329"/>
                <a:gd name="connsiteY3" fmla="*/ 273216 h 971722"/>
                <a:gd name="connsiteX4" fmla="*/ 247585 w 532329"/>
                <a:gd name="connsiteY4" fmla="*/ 570220 h 971722"/>
                <a:gd name="connsiteX5" fmla="*/ 490593 w 532329"/>
                <a:gd name="connsiteY5" fmla="*/ 781172 h 971722"/>
                <a:gd name="connsiteX6" fmla="*/ 446143 w 532329"/>
                <a:gd name="connsiteY6" fmla="*/ 971672 h 971722"/>
                <a:gd name="connsiteX7" fmla="*/ 82442 w 532329"/>
                <a:gd name="connsiteY7" fmla="*/ 749510 h 971722"/>
                <a:gd name="connsiteX8" fmla="*/ 1633 w 532329"/>
                <a:gd name="connsiteY8" fmla="*/ 385782 h 971722"/>
                <a:gd name="connsiteX0" fmla="*/ 92 w 530788"/>
                <a:gd name="connsiteY0" fmla="*/ 385782 h 971722"/>
                <a:gd name="connsiteX1" fmla="*/ 123202 w 530788"/>
                <a:gd name="connsiteY1" fmla="*/ 30668 h 971722"/>
                <a:gd name="connsiteX2" fmla="*/ 263518 w 530788"/>
                <a:gd name="connsiteY2" fmla="*/ 46149 h 971722"/>
                <a:gd name="connsiteX3" fmla="*/ 219462 w 530788"/>
                <a:gd name="connsiteY3" fmla="*/ 273216 h 971722"/>
                <a:gd name="connsiteX4" fmla="*/ 246044 w 530788"/>
                <a:gd name="connsiteY4" fmla="*/ 570220 h 971722"/>
                <a:gd name="connsiteX5" fmla="*/ 489052 w 530788"/>
                <a:gd name="connsiteY5" fmla="*/ 781172 h 971722"/>
                <a:gd name="connsiteX6" fmla="*/ 444602 w 530788"/>
                <a:gd name="connsiteY6" fmla="*/ 971672 h 971722"/>
                <a:gd name="connsiteX7" fmla="*/ 142520 w 530788"/>
                <a:gd name="connsiteY7" fmla="*/ 798031 h 971722"/>
                <a:gd name="connsiteX8" fmla="*/ 92 w 530788"/>
                <a:gd name="connsiteY8" fmla="*/ 385782 h 971722"/>
                <a:gd name="connsiteX0" fmla="*/ 11 w 530707"/>
                <a:gd name="connsiteY0" fmla="*/ 385782 h 971722"/>
                <a:gd name="connsiteX1" fmla="*/ 123121 w 530707"/>
                <a:gd name="connsiteY1" fmla="*/ 30668 h 971722"/>
                <a:gd name="connsiteX2" fmla="*/ 263437 w 530707"/>
                <a:gd name="connsiteY2" fmla="*/ 46149 h 971722"/>
                <a:gd name="connsiteX3" fmla="*/ 219381 w 530707"/>
                <a:gd name="connsiteY3" fmla="*/ 273216 h 971722"/>
                <a:gd name="connsiteX4" fmla="*/ 245963 w 530707"/>
                <a:gd name="connsiteY4" fmla="*/ 570220 h 971722"/>
                <a:gd name="connsiteX5" fmla="*/ 488971 w 530707"/>
                <a:gd name="connsiteY5" fmla="*/ 781172 h 971722"/>
                <a:gd name="connsiteX6" fmla="*/ 444521 w 530707"/>
                <a:gd name="connsiteY6" fmla="*/ 971672 h 971722"/>
                <a:gd name="connsiteX7" fmla="*/ 129542 w 530707"/>
                <a:gd name="connsiteY7" fmla="*/ 799548 h 971722"/>
                <a:gd name="connsiteX8" fmla="*/ 11 w 530707"/>
                <a:gd name="connsiteY8" fmla="*/ 385782 h 971722"/>
                <a:gd name="connsiteX0" fmla="*/ 11 w 530707"/>
                <a:gd name="connsiteY0" fmla="*/ 385782 h 971722"/>
                <a:gd name="connsiteX1" fmla="*/ 123121 w 530707"/>
                <a:gd name="connsiteY1" fmla="*/ 30668 h 971722"/>
                <a:gd name="connsiteX2" fmla="*/ 263437 w 530707"/>
                <a:gd name="connsiteY2" fmla="*/ 46149 h 971722"/>
                <a:gd name="connsiteX3" fmla="*/ 219381 w 530707"/>
                <a:gd name="connsiteY3" fmla="*/ 273216 h 971722"/>
                <a:gd name="connsiteX4" fmla="*/ 245963 w 530707"/>
                <a:gd name="connsiteY4" fmla="*/ 570220 h 971722"/>
                <a:gd name="connsiteX5" fmla="*/ 488971 w 530707"/>
                <a:gd name="connsiteY5" fmla="*/ 781172 h 971722"/>
                <a:gd name="connsiteX6" fmla="*/ 444521 w 530707"/>
                <a:gd name="connsiteY6" fmla="*/ 971672 h 971722"/>
                <a:gd name="connsiteX7" fmla="*/ 129542 w 530707"/>
                <a:gd name="connsiteY7" fmla="*/ 799548 h 971722"/>
                <a:gd name="connsiteX8" fmla="*/ 11 w 530707"/>
                <a:gd name="connsiteY8" fmla="*/ 385782 h 971722"/>
                <a:gd name="connsiteX0" fmla="*/ 11 w 530707"/>
                <a:gd name="connsiteY0" fmla="*/ 387735 h 973675"/>
                <a:gd name="connsiteX1" fmla="*/ 123121 w 530707"/>
                <a:gd name="connsiteY1" fmla="*/ 32621 h 973675"/>
                <a:gd name="connsiteX2" fmla="*/ 263437 w 530707"/>
                <a:gd name="connsiteY2" fmla="*/ 48102 h 973675"/>
                <a:gd name="connsiteX3" fmla="*/ 217948 w 530707"/>
                <a:gd name="connsiteY3" fmla="*/ 316108 h 973675"/>
                <a:gd name="connsiteX4" fmla="*/ 245963 w 530707"/>
                <a:gd name="connsiteY4" fmla="*/ 572173 h 973675"/>
                <a:gd name="connsiteX5" fmla="*/ 488971 w 530707"/>
                <a:gd name="connsiteY5" fmla="*/ 783125 h 973675"/>
                <a:gd name="connsiteX6" fmla="*/ 444521 w 530707"/>
                <a:gd name="connsiteY6" fmla="*/ 973625 h 973675"/>
                <a:gd name="connsiteX7" fmla="*/ 129542 w 530707"/>
                <a:gd name="connsiteY7" fmla="*/ 801501 h 973675"/>
                <a:gd name="connsiteX8" fmla="*/ 11 w 530707"/>
                <a:gd name="connsiteY8" fmla="*/ 387735 h 973675"/>
                <a:gd name="connsiteX0" fmla="*/ 11 w 530707"/>
                <a:gd name="connsiteY0" fmla="*/ 387735 h 973675"/>
                <a:gd name="connsiteX1" fmla="*/ 123121 w 530707"/>
                <a:gd name="connsiteY1" fmla="*/ 32621 h 973675"/>
                <a:gd name="connsiteX2" fmla="*/ 263437 w 530707"/>
                <a:gd name="connsiteY2" fmla="*/ 48102 h 973675"/>
                <a:gd name="connsiteX3" fmla="*/ 217948 w 530707"/>
                <a:gd name="connsiteY3" fmla="*/ 316108 h 973675"/>
                <a:gd name="connsiteX4" fmla="*/ 245963 w 530707"/>
                <a:gd name="connsiteY4" fmla="*/ 572173 h 973675"/>
                <a:gd name="connsiteX5" fmla="*/ 488971 w 530707"/>
                <a:gd name="connsiteY5" fmla="*/ 783125 h 973675"/>
                <a:gd name="connsiteX6" fmla="*/ 444521 w 530707"/>
                <a:gd name="connsiteY6" fmla="*/ 973625 h 973675"/>
                <a:gd name="connsiteX7" fmla="*/ 129542 w 530707"/>
                <a:gd name="connsiteY7" fmla="*/ 801501 h 973675"/>
                <a:gd name="connsiteX8" fmla="*/ 11 w 530707"/>
                <a:gd name="connsiteY8" fmla="*/ 387735 h 973675"/>
                <a:gd name="connsiteX0" fmla="*/ 11 w 530707"/>
                <a:gd name="connsiteY0" fmla="*/ 387735 h 973675"/>
                <a:gd name="connsiteX1" fmla="*/ 123121 w 530707"/>
                <a:gd name="connsiteY1" fmla="*/ 32621 h 973675"/>
                <a:gd name="connsiteX2" fmla="*/ 263437 w 530707"/>
                <a:gd name="connsiteY2" fmla="*/ 48102 h 973675"/>
                <a:gd name="connsiteX3" fmla="*/ 217948 w 530707"/>
                <a:gd name="connsiteY3" fmla="*/ 316108 h 973675"/>
                <a:gd name="connsiteX4" fmla="*/ 245963 w 530707"/>
                <a:gd name="connsiteY4" fmla="*/ 572173 h 973675"/>
                <a:gd name="connsiteX5" fmla="*/ 488971 w 530707"/>
                <a:gd name="connsiteY5" fmla="*/ 783125 h 973675"/>
                <a:gd name="connsiteX6" fmla="*/ 444521 w 530707"/>
                <a:gd name="connsiteY6" fmla="*/ 973625 h 973675"/>
                <a:gd name="connsiteX7" fmla="*/ 129542 w 530707"/>
                <a:gd name="connsiteY7" fmla="*/ 801501 h 973675"/>
                <a:gd name="connsiteX8" fmla="*/ 11 w 530707"/>
                <a:gd name="connsiteY8" fmla="*/ 387735 h 973675"/>
                <a:gd name="connsiteX0" fmla="*/ 1790 w 532486"/>
                <a:gd name="connsiteY0" fmla="*/ 387735 h 973675"/>
                <a:gd name="connsiteX1" fmla="*/ 124900 w 532486"/>
                <a:gd name="connsiteY1" fmla="*/ 32621 h 973675"/>
                <a:gd name="connsiteX2" fmla="*/ 265216 w 532486"/>
                <a:gd name="connsiteY2" fmla="*/ 48102 h 973675"/>
                <a:gd name="connsiteX3" fmla="*/ 219727 w 532486"/>
                <a:gd name="connsiteY3" fmla="*/ 316108 h 973675"/>
                <a:gd name="connsiteX4" fmla="*/ 247742 w 532486"/>
                <a:gd name="connsiteY4" fmla="*/ 572173 h 973675"/>
                <a:gd name="connsiteX5" fmla="*/ 490750 w 532486"/>
                <a:gd name="connsiteY5" fmla="*/ 783125 h 973675"/>
                <a:gd name="connsiteX6" fmla="*/ 446300 w 532486"/>
                <a:gd name="connsiteY6" fmla="*/ 973625 h 973675"/>
                <a:gd name="connsiteX7" fmla="*/ 131321 w 532486"/>
                <a:gd name="connsiteY7" fmla="*/ 801501 h 973675"/>
                <a:gd name="connsiteX8" fmla="*/ 1790 w 532486"/>
                <a:gd name="connsiteY8" fmla="*/ 387735 h 97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486" h="973675">
                  <a:moveTo>
                    <a:pt x="1790" y="387735"/>
                  </a:moveTo>
                  <a:cubicBezTo>
                    <a:pt x="9318" y="291430"/>
                    <a:pt x="80996" y="89226"/>
                    <a:pt x="124900" y="32621"/>
                  </a:cubicBezTo>
                  <a:cubicBezTo>
                    <a:pt x="168804" y="-23984"/>
                    <a:pt x="249412" y="854"/>
                    <a:pt x="265216" y="48102"/>
                  </a:cubicBezTo>
                  <a:cubicBezTo>
                    <a:pt x="281020" y="95350"/>
                    <a:pt x="233706" y="236646"/>
                    <a:pt x="219727" y="316108"/>
                  </a:cubicBezTo>
                  <a:cubicBezTo>
                    <a:pt x="205748" y="395570"/>
                    <a:pt x="202572" y="494337"/>
                    <a:pt x="247742" y="572173"/>
                  </a:cubicBezTo>
                  <a:cubicBezTo>
                    <a:pt x="292912" y="650009"/>
                    <a:pt x="407207" y="736712"/>
                    <a:pt x="490750" y="783125"/>
                  </a:cubicBezTo>
                  <a:cubicBezTo>
                    <a:pt x="574293" y="829538"/>
                    <a:pt x="518267" y="976800"/>
                    <a:pt x="446300" y="973625"/>
                  </a:cubicBezTo>
                  <a:cubicBezTo>
                    <a:pt x="374333" y="970450"/>
                    <a:pt x="256994" y="941605"/>
                    <a:pt x="131321" y="801501"/>
                  </a:cubicBezTo>
                  <a:cubicBezTo>
                    <a:pt x="5648" y="661397"/>
                    <a:pt x="-5738" y="484040"/>
                    <a:pt x="1790" y="3877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460E694A-4002-4173-8151-352F21BD90C3}"/>
                </a:ext>
              </a:extLst>
            </p:cNvPr>
            <p:cNvSpPr/>
            <p:nvPr/>
          </p:nvSpPr>
          <p:spPr>
            <a:xfrm>
              <a:off x="7307329" y="3529225"/>
              <a:ext cx="288108" cy="311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A2DAA42-E617-4881-A063-F7738F4DD408}"/>
              </a:ext>
            </a:extLst>
          </p:cNvPr>
          <p:cNvSpPr/>
          <p:nvPr/>
        </p:nvSpPr>
        <p:spPr>
          <a:xfrm>
            <a:off x="8104703" y="1210544"/>
            <a:ext cx="3108119" cy="26904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663446-F138-4B7D-B327-4AE7927CB351}"/>
              </a:ext>
            </a:extLst>
          </p:cNvPr>
          <p:cNvSpPr txBox="1"/>
          <p:nvPr/>
        </p:nvSpPr>
        <p:spPr>
          <a:xfrm>
            <a:off x="7828440" y="1293524"/>
            <a:ext cx="3627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우산도와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울릉도는 </a:t>
            </a:r>
            <a:endParaRPr lang="en-US" altLang="ko-KR" sz="3200" dirty="0">
              <a:solidFill>
                <a:schemeClr val="bg1"/>
              </a:solidFill>
            </a:endParaRPr>
          </a:p>
          <a:p>
            <a:pPr algn="ctr"/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동일한 섬</a:t>
            </a:r>
            <a:endParaRPr lang="en-US" altLang="ko-K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ko-KR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447675" algn="l"/>
              </a:tabLst>
            </a:pP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독도</a:t>
            </a:r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울릉도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112A8BB-F644-4DAF-A0C5-EEE003689B2D}"/>
              </a:ext>
            </a:extLst>
          </p:cNvPr>
          <p:cNvGrpSpPr/>
          <p:nvPr/>
        </p:nvGrpSpPr>
        <p:grpSpPr>
          <a:xfrm>
            <a:off x="773624" y="93945"/>
            <a:ext cx="6059566" cy="904584"/>
            <a:chOff x="773624" y="93945"/>
            <a:chExt cx="6059566" cy="9045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4D14EE-B10A-48ED-B9C1-37B5D81E3D9F}"/>
                </a:ext>
              </a:extLst>
            </p:cNvPr>
            <p:cNvSpPr txBox="1"/>
            <p:nvPr/>
          </p:nvSpPr>
          <p:spPr>
            <a:xfrm>
              <a:off x="795970" y="598419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역사서에 기재 되어있는 우산도와 독도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B71736-771C-488F-AF86-BD604F08DAB0}"/>
                </a:ext>
              </a:extLst>
            </p:cNvPr>
            <p:cNvSpPr txBox="1"/>
            <p:nvPr/>
          </p:nvSpPr>
          <p:spPr>
            <a:xfrm>
              <a:off x="773624" y="93945"/>
              <a:ext cx="44787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한국주장에 대한 반박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7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77C2D-D5D3-4272-B63B-818097AF8EDA}"/>
              </a:ext>
            </a:extLst>
          </p:cNvPr>
          <p:cNvSpPr txBox="1"/>
          <p:nvPr/>
        </p:nvSpPr>
        <p:spPr>
          <a:xfrm>
            <a:off x="1862962" y="5193998"/>
            <a:ext cx="300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dirty="0" err="1"/>
              <a:t>동국문헌비고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pic>
        <p:nvPicPr>
          <p:cNvPr id="7" name="그림 6" descr="컨테이너, 테이블, 상자, 작은이(가) 표시된 사진&#10;&#10;자동 생성된 설명">
            <a:extLst>
              <a:ext uri="{FF2B5EF4-FFF2-40B4-BE49-F238E27FC236}">
                <a16:creationId xmlns:a16="http://schemas.microsoft.com/office/drawing/2014/main" id="{60B25391-669C-4C28-8789-97BB2D809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36" y="1534164"/>
            <a:ext cx="4975296" cy="3511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EA947D-A281-4A67-83DA-79E4F588EF41}"/>
              </a:ext>
            </a:extLst>
          </p:cNvPr>
          <p:cNvSpPr txBox="1"/>
          <p:nvPr/>
        </p:nvSpPr>
        <p:spPr>
          <a:xfrm>
            <a:off x="6122313" y="2093347"/>
            <a:ext cx="4692605" cy="105560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/>
              <a:t> </a:t>
            </a:r>
            <a:r>
              <a:rPr lang="ko-KR" altLang="en-US" sz="2800" b="1" dirty="0"/>
              <a:t>여지지에서 올바르게 </a:t>
            </a:r>
            <a:endParaRPr lang="en-US" altLang="ko-KR" sz="2800" b="1" dirty="0"/>
          </a:p>
          <a:p>
            <a:pPr algn="ctr" fontAlgn="base"/>
            <a:r>
              <a:rPr lang="ko-KR" altLang="en-US" sz="2800" b="1" dirty="0"/>
              <a:t>인용하는 않았다는 비판 多</a:t>
            </a:r>
          </a:p>
        </p:txBody>
      </p:sp>
      <p:sp>
        <p:nvSpPr>
          <p:cNvPr id="8" name="화살표: 굽음 7">
            <a:extLst>
              <a:ext uri="{FF2B5EF4-FFF2-40B4-BE49-F238E27FC236}">
                <a16:creationId xmlns:a16="http://schemas.microsoft.com/office/drawing/2014/main" id="{A848A1FF-8E02-4C16-AECA-2ACCEDD18AB4}"/>
              </a:ext>
            </a:extLst>
          </p:cNvPr>
          <p:cNvSpPr/>
          <p:nvPr/>
        </p:nvSpPr>
        <p:spPr>
          <a:xfrm rot="10800000" flipH="1">
            <a:off x="6376706" y="3294671"/>
            <a:ext cx="659466" cy="841349"/>
          </a:xfrm>
          <a:prstGeom prst="bentArrow">
            <a:avLst>
              <a:gd name="adj1" fmla="val 32904"/>
              <a:gd name="adj2" fmla="val 36940"/>
              <a:gd name="adj3" fmla="val 47388"/>
              <a:gd name="adj4" fmla="val 43750"/>
            </a:avLst>
          </a:prstGeom>
          <a:gradFill flip="none" rotWithShape="1">
            <a:gsLst>
              <a:gs pos="83000">
                <a:schemeClr val="tx1">
                  <a:lumMod val="85000"/>
                  <a:lumOff val="15000"/>
                </a:schemeClr>
              </a:gs>
              <a:gs pos="56000">
                <a:schemeClr val="tx1">
                  <a:lumMod val="65000"/>
                  <a:lumOff val="35000"/>
                </a:schemeClr>
              </a:gs>
              <a:gs pos="12000">
                <a:schemeClr val="bg1">
                  <a:alpha val="6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9F6C8-1F33-4071-A108-14F12D0535DD}"/>
              </a:ext>
            </a:extLst>
          </p:cNvPr>
          <p:cNvSpPr txBox="1"/>
          <p:nvPr/>
        </p:nvSpPr>
        <p:spPr>
          <a:xfrm>
            <a:off x="7070200" y="3543127"/>
            <a:ext cx="4245064" cy="228147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3200" b="1" dirty="0" err="1"/>
              <a:t>안용복이라는</a:t>
            </a:r>
            <a:r>
              <a:rPr lang="en-US" altLang="ko-KR" sz="3200" b="1" dirty="0"/>
              <a:t> </a:t>
            </a:r>
            <a:r>
              <a:rPr lang="en-US" altLang="ko-KR" sz="3200" b="1" dirty="0" err="1"/>
              <a:t>인물의</a:t>
            </a:r>
            <a:r>
              <a:rPr lang="en-US" altLang="ko-KR" sz="3200" b="1" dirty="0"/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신빙성이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낮은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진술</a:t>
            </a:r>
            <a:r>
              <a:rPr lang="ko-KR" altLang="en-US" sz="3200" b="1" dirty="0"/>
              <a:t>은 무비판적으로 </a:t>
            </a:r>
            <a:endParaRPr lang="en-US" altLang="ko-KR" sz="3200" b="1" dirty="0"/>
          </a:p>
          <a:p>
            <a:pPr algn="ctr" fontAlgn="base"/>
            <a:r>
              <a:rPr lang="ko-KR" altLang="en-US" sz="3200" b="1" dirty="0"/>
              <a:t>받아들임</a:t>
            </a:r>
            <a:endParaRPr lang="en-US" altLang="ko-KR" sz="3200" b="1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520659D-2C1B-4405-AE76-ACC9AFCE2D4A}"/>
              </a:ext>
            </a:extLst>
          </p:cNvPr>
          <p:cNvGrpSpPr/>
          <p:nvPr/>
        </p:nvGrpSpPr>
        <p:grpSpPr>
          <a:xfrm>
            <a:off x="773624" y="93945"/>
            <a:ext cx="6059566" cy="904584"/>
            <a:chOff x="773624" y="93945"/>
            <a:chExt cx="6059566" cy="9045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DA6819-E44B-43CA-B299-9462E04883EE}"/>
                </a:ext>
              </a:extLst>
            </p:cNvPr>
            <p:cNvSpPr txBox="1"/>
            <p:nvPr/>
          </p:nvSpPr>
          <p:spPr>
            <a:xfrm>
              <a:off x="795970" y="598419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역사서에 기재 되어있는 우산도와 독도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670157-A1D2-4DF4-A8E4-7B758D0557C9}"/>
                </a:ext>
              </a:extLst>
            </p:cNvPr>
            <p:cNvSpPr txBox="1"/>
            <p:nvPr/>
          </p:nvSpPr>
          <p:spPr>
            <a:xfrm>
              <a:off x="773624" y="93945"/>
              <a:ext cx="44787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한국주장에 대한 반박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82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5233588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77C2D-D5D3-4272-B63B-818097AF8EDA}"/>
              </a:ext>
            </a:extLst>
          </p:cNvPr>
          <p:cNvSpPr txBox="1"/>
          <p:nvPr/>
        </p:nvSpPr>
        <p:spPr>
          <a:xfrm>
            <a:off x="1508599" y="5280745"/>
            <a:ext cx="419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&lt;</a:t>
            </a:r>
            <a:r>
              <a:rPr lang="ko-KR" altLang="en-US" sz="3200" dirty="0" err="1"/>
              <a:t>신증동국여지승람</a:t>
            </a:r>
            <a:r>
              <a:rPr lang="en-US" altLang="ko-KR" sz="3200" dirty="0"/>
              <a:t>&gt;</a:t>
            </a:r>
            <a:endParaRPr lang="ko-KR" altLang="en-US" sz="32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7BAE263-6777-4D13-9922-DBE1C58CA23F}"/>
              </a:ext>
            </a:extLst>
          </p:cNvPr>
          <p:cNvGrpSpPr/>
          <p:nvPr/>
        </p:nvGrpSpPr>
        <p:grpSpPr>
          <a:xfrm>
            <a:off x="795970" y="75451"/>
            <a:ext cx="6037220" cy="923078"/>
            <a:chOff x="795970" y="75451"/>
            <a:chExt cx="6037220" cy="9230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EF0650-1848-42BD-96A5-6AE7542BCA7A}"/>
                </a:ext>
              </a:extLst>
            </p:cNvPr>
            <p:cNvSpPr txBox="1"/>
            <p:nvPr/>
          </p:nvSpPr>
          <p:spPr>
            <a:xfrm>
              <a:off x="795970" y="598419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역사서에 기재 되어있는 우산도와 독도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F68F32-B48E-48DD-AF8C-E5E50A696042}"/>
                </a:ext>
              </a:extLst>
            </p:cNvPr>
            <p:cNvSpPr txBox="1"/>
            <p:nvPr/>
          </p:nvSpPr>
          <p:spPr>
            <a:xfrm>
              <a:off x="852565" y="75451"/>
              <a:ext cx="447879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한국주장에 대한 반박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6E12BF53-8D0F-4A0F-974A-A0BE87D1E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86" y="1383983"/>
            <a:ext cx="5250503" cy="3773496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A28E13B-7278-4574-97BA-4A2DBB5324BF}"/>
              </a:ext>
            </a:extLst>
          </p:cNvPr>
          <p:cNvSpPr/>
          <p:nvPr/>
        </p:nvSpPr>
        <p:spPr>
          <a:xfrm>
            <a:off x="6561682" y="1503002"/>
            <a:ext cx="4590929" cy="1384923"/>
          </a:xfrm>
          <a:prstGeom prst="roundRect">
            <a:avLst/>
          </a:prstGeom>
          <a:solidFill>
            <a:srgbClr val="E3D3C7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A680614-8027-4FBB-8925-5E063C9FE4CA}"/>
              </a:ext>
            </a:extLst>
          </p:cNvPr>
          <p:cNvSpPr/>
          <p:nvPr/>
        </p:nvSpPr>
        <p:spPr>
          <a:xfrm rot="10800000" flipV="1">
            <a:off x="6909591" y="1386092"/>
            <a:ext cx="4142150" cy="137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ko-KR" altLang="en-US" sz="2500" b="1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울릉도와 ‘</a:t>
            </a:r>
            <a:r>
              <a:rPr lang="ko-KR" altLang="en-US" sz="2500" b="1" kern="0" spc="-1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우산도’를</a:t>
            </a:r>
            <a:r>
              <a:rPr lang="ko-KR" altLang="en-US" sz="2500" b="1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별개의</a:t>
            </a:r>
            <a:endParaRPr lang="en-US" altLang="ko-KR" sz="2500" b="1" kern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sz="2500" b="1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0" b="1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500" b="1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섬으로 그려져 있지만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44167E2-42E3-442C-BE5C-CBD0A7B6E5B1}"/>
              </a:ext>
            </a:extLst>
          </p:cNvPr>
          <p:cNvSpPr/>
          <p:nvPr/>
        </p:nvSpPr>
        <p:spPr>
          <a:xfrm>
            <a:off x="7025660" y="3340076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8C9FE-3781-4730-AF46-206066F4FCC7}"/>
              </a:ext>
            </a:extLst>
          </p:cNvPr>
          <p:cNvSpPr txBox="1"/>
          <p:nvPr/>
        </p:nvSpPr>
        <p:spPr>
          <a:xfrm>
            <a:off x="7239497" y="372964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/>
              <a:t>독도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CD373B96-B3CB-4746-86C0-7C6A3E261F94}"/>
              </a:ext>
            </a:extLst>
          </p:cNvPr>
          <p:cNvSpPr/>
          <p:nvPr/>
        </p:nvSpPr>
        <p:spPr>
          <a:xfrm>
            <a:off x="8537912" y="3825487"/>
            <a:ext cx="447332" cy="35523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883B283D-A7B8-4021-B729-B4D98916B4F2}"/>
              </a:ext>
            </a:extLst>
          </p:cNvPr>
          <p:cNvSpPr/>
          <p:nvPr/>
        </p:nvSpPr>
        <p:spPr>
          <a:xfrm>
            <a:off x="9140221" y="3033754"/>
            <a:ext cx="180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5E1ED-A26F-4CC5-A3C9-79A8722A32BF}"/>
              </a:ext>
            </a:extLst>
          </p:cNvPr>
          <p:cNvSpPr txBox="1"/>
          <p:nvPr/>
        </p:nvSpPr>
        <p:spPr>
          <a:xfrm>
            <a:off x="9060898" y="3631223"/>
            <a:ext cx="206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우산도</a:t>
            </a:r>
            <a:r>
              <a:rPr lang="en-US" altLang="ko-KR" sz="3200" b="1" dirty="0"/>
              <a:t>??</a:t>
            </a:r>
            <a:endParaRPr lang="ko-KR" altLang="en-US" sz="3200" b="1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17BB080-1751-423B-BC6D-BDF1ADCB4DE8}"/>
              </a:ext>
            </a:extLst>
          </p:cNvPr>
          <p:cNvSpPr/>
          <p:nvPr/>
        </p:nvSpPr>
        <p:spPr>
          <a:xfrm>
            <a:off x="6561682" y="4952510"/>
            <a:ext cx="4590930" cy="1252168"/>
          </a:xfrm>
          <a:prstGeom prst="roundRect">
            <a:avLst/>
          </a:prstGeom>
          <a:solidFill>
            <a:srgbClr val="FE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FCD1FF-B80B-4865-A85A-798BF08DC7B6}"/>
              </a:ext>
            </a:extLst>
          </p:cNvPr>
          <p:cNvSpPr txBox="1"/>
          <p:nvPr/>
        </p:nvSpPr>
        <p:spPr>
          <a:xfrm>
            <a:off x="6561682" y="5058540"/>
            <a:ext cx="484712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/>
              <a:t>울릉도의 동쪽에 울릉도보다 훨씬</a:t>
            </a:r>
            <a:endParaRPr lang="en-US" altLang="ko-KR" sz="2400" b="1" spc="-150" dirty="0"/>
          </a:p>
          <a:p>
            <a:endParaRPr lang="en-US" altLang="ko-KR" sz="1000" b="1" spc="-150" dirty="0"/>
          </a:p>
          <a:p>
            <a:r>
              <a:rPr lang="ko-KR" altLang="en-US" sz="2400" b="1" spc="-150" dirty="0"/>
              <a:t>작은 섬으로 그려졌을 것임을 예상</a:t>
            </a:r>
          </a:p>
          <a:p>
            <a:endParaRPr lang="ko-KR" alt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0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5233588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452BC29-EB14-44D0-8E4E-675B0CC84A1A}"/>
              </a:ext>
            </a:extLst>
          </p:cNvPr>
          <p:cNvGrpSpPr/>
          <p:nvPr/>
        </p:nvGrpSpPr>
        <p:grpSpPr>
          <a:xfrm>
            <a:off x="905568" y="1186664"/>
            <a:ext cx="4837390" cy="3736307"/>
            <a:chOff x="905568" y="1186664"/>
            <a:chExt cx="4633459" cy="3736307"/>
          </a:xfrm>
        </p:grpSpPr>
        <p:pic>
          <p:nvPicPr>
            <p:cNvPr id="10" name="그림 9" descr="텍스트이(가) 표시된 사진&#10;&#10;자동 생성된 설명">
              <a:extLst>
                <a:ext uri="{FF2B5EF4-FFF2-40B4-BE49-F238E27FC236}">
                  <a16:creationId xmlns:a16="http://schemas.microsoft.com/office/drawing/2014/main" id="{459A9D43-0AAA-495C-8D22-BDB348748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568" y="1186664"/>
              <a:ext cx="4633459" cy="29982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A77C2D-D5D3-4272-B63B-818097AF8EDA}"/>
                </a:ext>
              </a:extLst>
            </p:cNvPr>
            <p:cNvSpPr txBox="1"/>
            <p:nvPr/>
          </p:nvSpPr>
          <p:spPr>
            <a:xfrm>
              <a:off x="1266832" y="4338196"/>
              <a:ext cx="3699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&lt;</a:t>
              </a:r>
              <a:r>
                <a:rPr lang="ko-KR" altLang="en-US" sz="3200" dirty="0"/>
                <a:t>세종실록지리지</a:t>
              </a:r>
              <a:r>
                <a:rPr lang="en-US" altLang="ko-KR" sz="3200" dirty="0"/>
                <a:t>&gt;</a:t>
              </a:r>
              <a:endParaRPr lang="ko-KR" altLang="en-US" sz="32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C2E3C00-21DE-448E-A39D-0B1C7357A0E1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2A6EA7-8627-4A5D-B323-3649E95AF1C1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한국의 역사서와 일본의 허위주장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2272B6-3D16-4669-BDD1-4C0E68487BA0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B933302-7D05-4754-BA13-82DFF2D82AE2}"/>
              </a:ext>
            </a:extLst>
          </p:cNvPr>
          <p:cNvGrpSpPr/>
          <p:nvPr/>
        </p:nvGrpSpPr>
        <p:grpSpPr>
          <a:xfrm>
            <a:off x="2273853" y="1207415"/>
            <a:ext cx="4124293" cy="4269252"/>
            <a:chOff x="3391310" y="1549045"/>
            <a:chExt cx="4124293" cy="4447148"/>
          </a:xfrm>
        </p:grpSpPr>
        <p:pic>
          <p:nvPicPr>
            <p:cNvPr id="8" name="그림 7" descr="개체, 동전, 카페트이(가) 표시된 사진&#10;&#10;자동 생성된 설명">
              <a:extLst>
                <a:ext uri="{FF2B5EF4-FFF2-40B4-BE49-F238E27FC236}">
                  <a16:creationId xmlns:a16="http://schemas.microsoft.com/office/drawing/2014/main" id="{CADFCD96-DD7E-41C8-AEC7-DA8E4C16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1310" y="1549045"/>
              <a:ext cx="4028470" cy="37853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6FF185-FEBA-4121-B961-FEDC920AF296}"/>
                </a:ext>
              </a:extLst>
            </p:cNvPr>
            <p:cNvSpPr txBox="1"/>
            <p:nvPr/>
          </p:nvSpPr>
          <p:spPr>
            <a:xfrm>
              <a:off x="3391310" y="5411418"/>
              <a:ext cx="4124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&lt;</a:t>
              </a:r>
              <a:r>
                <a:rPr lang="ko-KR" altLang="en-US" sz="3200" dirty="0" err="1"/>
                <a:t>신증동국여지승람</a:t>
              </a:r>
              <a:r>
                <a:rPr lang="en-US" altLang="ko-KR" sz="3200" dirty="0"/>
                <a:t>&gt;</a:t>
              </a:r>
              <a:endParaRPr lang="ko-KR" altLang="en-US" sz="3200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6965C7B-8F3C-432E-AC7A-BD76DBE742CF}"/>
              </a:ext>
            </a:extLst>
          </p:cNvPr>
          <p:cNvGrpSpPr/>
          <p:nvPr/>
        </p:nvGrpSpPr>
        <p:grpSpPr>
          <a:xfrm>
            <a:off x="3947621" y="1284866"/>
            <a:ext cx="4546494" cy="4727937"/>
            <a:chOff x="6230699" y="1212698"/>
            <a:chExt cx="4546494" cy="4400706"/>
          </a:xfrm>
        </p:grpSpPr>
        <p:pic>
          <p:nvPicPr>
            <p:cNvPr id="16" name="그림 15" descr="텍스트이(가) 표시된 사진&#10;&#10;자동 생성된 설명">
              <a:extLst>
                <a:ext uri="{FF2B5EF4-FFF2-40B4-BE49-F238E27FC236}">
                  <a16:creationId xmlns:a16="http://schemas.microsoft.com/office/drawing/2014/main" id="{83B0C0A1-BA91-4DA9-AD5D-4D66AFF67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0699" y="1212698"/>
              <a:ext cx="4051955" cy="38763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C8C856-AFEE-4D43-B6B8-1629B259E9DC}"/>
                </a:ext>
              </a:extLst>
            </p:cNvPr>
            <p:cNvSpPr txBox="1"/>
            <p:nvPr/>
          </p:nvSpPr>
          <p:spPr>
            <a:xfrm>
              <a:off x="6652900" y="5028629"/>
              <a:ext cx="4124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&lt;</a:t>
              </a:r>
              <a:r>
                <a:rPr lang="ko-KR" altLang="en-US" sz="3200" dirty="0" err="1"/>
                <a:t>동국문헌비고</a:t>
              </a:r>
              <a:r>
                <a:rPr lang="en-US" altLang="ko-KR" sz="3200" dirty="0"/>
                <a:t>&gt;</a:t>
              </a:r>
              <a:endParaRPr lang="ko-KR" altLang="en-US" sz="3200" dirty="0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150AEF2-D5A1-41D7-A423-D1AD5D4F3528}"/>
              </a:ext>
            </a:extLst>
          </p:cNvPr>
          <p:cNvGrpSpPr/>
          <p:nvPr/>
        </p:nvGrpSpPr>
        <p:grpSpPr>
          <a:xfrm>
            <a:off x="6892685" y="1383070"/>
            <a:ext cx="4393747" cy="5233588"/>
            <a:chOff x="6741326" y="1323610"/>
            <a:chExt cx="4545106" cy="4249523"/>
          </a:xfrm>
        </p:grpSpPr>
        <p:pic>
          <p:nvPicPr>
            <p:cNvPr id="23" name="그림 22" descr="텍스트이(가) 표시된 사진&#10;&#10;자동 생성된 설명">
              <a:extLst>
                <a:ext uri="{FF2B5EF4-FFF2-40B4-BE49-F238E27FC236}">
                  <a16:creationId xmlns:a16="http://schemas.microsoft.com/office/drawing/2014/main" id="{50F18DBE-75A7-45D2-B2B8-4E337168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1326" y="1323610"/>
              <a:ext cx="4545106" cy="365222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E1F2C3-D289-4686-9390-E95D4CC0C7AB}"/>
                </a:ext>
              </a:extLst>
            </p:cNvPr>
            <p:cNvSpPr txBox="1"/>
            <p:nvPr/>
          </p:nvSpPr>
          <p:spPr>
            <a:xfrm>
              <a:off x="7826132" y="4988358"/>
              <a:ext cx="2465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/>
                <a:t>&lt;</a:t>
              </a:r>
              <a:r>
                <a:rPr lang="ko-KR" altLang="en-US" sz="3200" dirty="0" err="1"/>
                <a:t>만기요람</a:t>
              </a:r>
              <a:r>
                <a:rPr lang="en-US" altLang="ko-KR" sz="3200" dirty="0"/>
                <a:t>&gt;</a:t>
              </a:r>
              <a:endParaRPr lang="ko-KR" altLang="en-US" sz="32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1B87560-0FA7-4DE1-B30D-FD3F96E99D01}"/>
              </a:ext>
            </a:extLst>
          </p:cNvPr>
          <p:cNvSpPr txBox="1"/>
          <p:nvPr/>
        </p:nvSpPr>
        <p:spPr>
          <a:xfrm>
            <a:off x="1155607" y="2165814"/>
            <a:ext cx="9880783" cy="231552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endParaRPr lang="en-US" altLang="ko-KR" b="1" dirty="0"/>
          </a:p>
          <a:p>
            <a:pPr algn="ctr" fontAlgn="base"/>
            <a:r>
              <a:rPr lang="ko-KR" altLang="en-US" sz="4800" b="1" dirty="0"/>
              <a:t>한국의 수많은 정부 </a:t>
            </a:r>
            <a:r>
              <a:rPr lang="ko-KR" altLang="en-US" sz="4800" b="1" dirty="0" err="1"/>
              <a:t>관찬문서에는</a:t>
            </a:r>
            <a:endParaRPr lang="en-US" altLang="ko-KR" sz="4800" b="1" dirty="0"/>
          </a:p>
          <a:p>
            <a:pPr algn="ctr" fontAlgn="base">
              <a:tabLst>
                <a:tab pos="3768725" algn="l"/>
              </a:tabLst>
            </a:pPr>
            <a:r>
              <a:rPr lang="ko-KR" altLang="en-US" sz="4800" b="1" dirty="0"/>
              <a:t> 독도가 </a:t>
            </a:r>
            <a:r>
              <a:rPr lang="ko-KR" altLang="en-US" sz="4800" b="1" dirty="0">
                <a:solidFill>
                  <a:srgbClr val="C00000"/>
                </a:solidFill>
              </a:rPr>
              <a:t>명확히</a:t>
            </a:r>
            <a:r>
              <a:rPr lang="ko-KR" altLang="en-US" sz="4800" b="1" dirty="0"/>
              <a:t> 표기되어 있다</a:t>
            </a:r>
            <a:r>
              <a:rPr lang="en-US" altLang="ko-KR" sz="4800" b="1" dirty="0"/>
              <a:t>. </a:t>
            </a:r>
          </a:p>
          <a:p>
            <a:pPr algn="ctr" fontAlgn="base">
              <a:tabLst>
                <a:tab pos="3768725" algn="l"/>
              </a:tabLst>
            </a:pPr>
            <a:endParaRPr lang="ko-KR" alt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8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5319864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EDB6F-42AF-49F4-BA66-351BA335AB3E}"/>
              </a:ext>
            </a:extLst>
          </p:cNvPr>
          <p:cNvSpPr txBox="1"/>
          <p:nvPr/>
        </p:nvSpPr>
        <p:spPr>
          <a:xfrm>
            <a:off x="1339111" y="5690040"/>
            <a:ext cx="425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&lt;</a:t>
            </a:r>
            <a:r>
              <a:rPr lang="ko-KR" altLang="en-US" sz="3200" dirty="0" err="1"/>
              <a:t>신증동국여지승람</a:t>
            </a:r>
            <a:r>
              <a:rPr lang="en-US" altLang="ko-KR" sz="3200" dirty="0"/>
              <a:t>&gt;</a:t>
            </a:r>
            <a:endParaRPr lang="ko-KR" altLang="en-US" sz="32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한국의 역사서와 일본의 허위주장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0062F19-9DCF-4D65-9D92-8E699BE7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99" y="1823478"/>
            <a:ext cx="5250503" cy="377349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C7EB629-20E5-4E83-9F58-A5150442F456}"/>
              </a:ext>
            </a:extLst>
          </p:cNvPr>
          <p:cNvSpPr/>
          <p:nvPr/>
        </p:nvSpPr>
        <p:spPr>
          <a:xfrm>
            <a:off x="6480140" y="1487480"/>
            <a:ext cx="4795919" cy="1718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0CD45-D710-4822-8BDB-79C79AD2C25D}"/>
              </a:ext>
            </a:extLst>
          </p:cNvPr>
          <p:cNvSpPr txBox="1"/>
          <p:nvPr/>
        </p:nvSpPr>
        <p:spPr>
          <a:xfrm>
            <a:off x="6532853" y="1581145"/>
            <a:ext cx="4757941" cy="177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 .</a:t>
            </a:r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독도의 위치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크기 등으로 보아 실제로 존재하지 </a:t>
            </a:r>
            <a:endParaRPr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않는 섬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B6BB83E2-CB97-456D-8BD2-32F22CDA4604}"/>
              </a:ext>
            </a:extLst>
          </p:cNvPr>
          <p:cNvSpPr/>
          <p:nvPr/>
        </p:nvSpPr>
        <p:spPr>
          <a:xfrm>
            <a:off x="8492563" y="3358375"/>
            <a:ext cx="382731" cy="38144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552688D-72C4-4AA6-9195-7969912BEFF9}"/>
              </a:ext>
            </a:extLst>
          </p:cNvPr>
          <p:cNvSpPr/>
          <p:nvPr/>
        </p:nvSpPr>
        <p:spPr>
          <a:xfrm>
            <a:off x="6480140" y="3838513"/>
            <a:ext cx="4816989" cy="255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AF788-5F6E-465B-9CD8-40979786F453}"/>
              </a:ext>
            </a:extLst>
          </p:cNvPr>
          <p:cNvSpPr txBox="1"/>
          <p:nvPr/>
        </p:nvSpPr>
        <p:spPr>
          <a:xfrm>
            <a:off x="6506541" y="3778223"/>
            <a:ext cx="492243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b="1" dirty="0"/>
              <a:t>A . </a:t>
            </a:r>
            <a:r>
              <a:rPr lang="ko-KR" altLang="en-US" sz="2400" dirty="0"/>
              <a:t>지도제작 기술의 부족으로 </a:t>
            </a:r>
            <a:endParaRPr lang="en-US" altLang="ko-KR" sz="2400" dirty="0"/>
          </a:p>
          <a:p>
            <a:pPr algn="ctr" fontAlgn="base"/>
            <a:r>
              <a:rPr lang="ko-KR" altLang="en-US" sz="2400" dirty="0"/>
              <a:t> 위치</a:t>
            </a:r>
            <a:r>
              <a:rPr lang="en-US" altLang="ko-KR" sz="2400" dirty="0"/>
              <a:t>,</a:t>
            </a:r>
            <a:r>
              <a:rPr lang="ko-KR" altLang="en-US" sz="2400" dirty="0"/>
              <a:t>크기 부정확</a:t>
            </a:r>
            <a:endParaRPr lang="en-US" altLang="ko-KR" sz="2400" dirty="0"/>
          </a:p>
          <a:p>
            <a:pPr fontAlgn="base"/>
            <a:endParaRPr lang="en-US" altLang="ko-KR" sz="1100" dirty="0"/>
          </a:p>
          <a:p>
            <a:pPr algn="ctr" fontAlgn="base"/>
            <a:r>
              <a:rPr lang="ko-KR" altLang="en-US" sz="2800" b="1" dirty="0">
                <a:solidFill>
                  <a:srgbClr val="FF0000"/>
                </a:solidFill>
              </a:rPr>
              <a:t>하지만</a:t>
            </a:r>
            <a:r>
              <a:rPr lang="en-US" altLang="ko-KR" sz="2800" b="1" dirty="0">
                <a:solidFill>
                  <a:srgbClr val="FF0000"/>
                </a:solidFill>
              </a:rPr>
              <a:t>, </a:t>
            </a:r>
            <a:r>
              <a:rPr lang="ko-KR" altLang="en-US" sz="2800" dirty="0"/>
              <a:t>독도의 존재를 인식</a:t>
            </a:r>
          </a:p>
          <a:p>
            <a:pPr algn="ctr" fontAlgn="base"/>
            <a:r>
              <a:rPr lang="ko-KR" altLang="en-US" sz="2800" dirty="0"/>
              <a:t>동해에 두 섬</a:t>
            </a:r>
            <a:r>
              <a:rPr lang="en-US" altLang="ko-KR" sz="2800" dirty="0"/>
              <a:t>,</a:t>
            </a:r>
            <a:r>
              <a:rPr lang="ko-KR" altLang="en-US" sz="2800" dirty="0"/>
              <a:t> 울릉도와 독도 </a:t>
            </a:r>
            <a:endParaRPr lang="en-US" altLang="ko-KR" sz="2800" dirty="0"/>
          </a:p>
          <a:p>
            <a:pPr algn="ctr" fontAlgn="base"/>
            <a:r>
              <a:rPr lang="ko-KR" altLang="en-US" sz="2800" b="1" dirty="0"/>
              <a:t>함께 표시</a:t>
            </a:r>
          </a:p>
          <a:p>
            <a:pPr fontAlgn="base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0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-6633" y="76200"/>
            <a:ext cx="12192000" cy="6804211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 descr="자연, 실외, 물, 산이(가) 표시된 사진&#10;&#10;자동 생성된 설명">
            <a:extLst>
              <a:ext uri="{FF2B5EF4-FFF2-40B4-BE49-F238E27FC236}">
                <a16:creationId xmlns:a16="http://schemas.microsoft.com/office/drawing/2014/main" id="{9D5F745A-0EA2-4FA0-BDD1-7AC1290F3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268" y="210726"/>
            <a:ext cx="14973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ko-KR" altLang="en-US" sz="3600" b="1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E96F9B-AC63-4D47-9F8B-F0F1EE0665BE}"/>
              </a:ext>
            </a:extLst>
          </p:cNvPr>
          <p:cNvGrpSpPr/>
          <p:nvPr/>
        </p:nvGrpSpPr>
        <p:grpSpPr>
          <a:xfrm>
            <a:off x="37229" y="1680076"/>
            <a:ext cx="2864253" cy="4784224"/>
            <a:chOff x="37229" y="1680076"/>
            <a:chExt cx="2864253" cy="4784224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2555879-DB26-437C-AD0B-9994B99C6A0F}"/>
                </a:ext>
              </a:extLst>
            </p:cNvPr>
            <p:cNvSpPr/>
            <p:nvPr/>
          </p:nvSpPr>
          <p:spPr>
            <a:xfrm>
              <a:off x="165098" y="1680076"/>
              <a:ext cx="2616421" cy="4784224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14934E2-7841-42F4-A053-0DE73F1781D9}"/>
                </a:ext>
              </a:extLst>
            </p:cNvPr>
            <p:cNvSpPr/>
            <p:nvPr/>
          </p:nvSpPr>
          <p:spPr>
            <a:xfrm>
              <a:off x="584846" y="1965446"/>
              <a:ext cx="1896563" cy="17266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124345-A837-4973-9DFE-7F21611A4FD1}"/>
                </a:ext>
              </a:extLst>
            </p:cNvPr>
            <p:cNvSpPr txBox="1"/>
            <p:nvPr/>
          </p:nvSpPr>
          <p:spPr>
            <a:xfrm>
              <a:off x="37229" y="4598350"/>
              <a:ext cx="2864253" cy="112896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highlight>
                    <a:srgbClr val="E3D3C7"/>
                  </a:highlight>
                </a:rPr>
                <a:t>독도에 대한</a:t>
              </a:r>
              <a:endParaRPr lang="en-US" altLang="ko-KR" sz="2400" dirty="0">
                <a:highlight>
                  <a:srgbClr val="E3D3C7"/>
                </a:highligh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highlight>
                    <a:srgbClr val="E3D3C7"/>
                  </a:highlight>
                </a:rPr>
                <a:t>일본측의 주장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EA2B1F-98E1-4D3C-B825-395B566FE82C}"/>
                </a:ext>
              </a:extLst>
            </p:cNvPr>
            <p:cNvSpPr txBox="1"/>
            <p:nvPr/>
          </p:nvSpPr>
          <p:spPr>
            <a:xfrm>
              <a:off x="330678" y="3869462"/>
              <a:ext cx="2390670" cy="58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/>
                <a:t>일본의 주장</a:t>
              </a:r>
            </a:p>
            <a:p>
              <a:pPr algn="ctr"/>
              <a:endParaRPr lang="ko-KR" altLang="en-US" sz="1100" dirty="0">
                <a:latin typeface="나눔바른고딕 Light" panose="020B0603020101020101" pitchFamily="50" charset="-127"/>
                <a:ea typeface="나눔바른고딕 Light" panose="020B0603020101020101" pitchFamily="50" charset="-127"/>
              </a:endParaRPr>
            </a:p>
          </p:txBody>
        </p:sp>
        <p:pic>
          <p:nvPicPr>
            <p:cNvPr id="4" name="그림 3" descr="물, 산, 실외, 자연이(가) 표시된 사진&#10;&#10;자동 생성된 설명">
              <a:extLst>
                <a:ext uri="{FF2B5EF4-FFF2-40B4-BE49-F238E27FC236}">
                  <a16:creationId xmlns:a16="http://schemas.microsoft.com/office/drawing/2014/main" id="{6B5837A6-0928-4907-866E-3EA423D52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43" t="843" r="843" b="843"/>
            <a:stretch/>
          </p:blipFill>
          <p:spPr>
            <a:xfrm>
              <a:off x="512004" y="1949315"/>
              <a:ext cx="2000747" cy="1821450"/>
            </a:xfrm>
            <a:prstGeom prst="ellipse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8C94F9F-32D3-4801-9F3C-BB094E0FF415}"/>
              </a:ext>
            </a:extLst>
          </p:cNvPr>
          <p:cNvGrpSpPr/>
          <p:nvPr/>
        </p:nvGrpSpPr>
        <p:grpSpPr>
          <a:xfrm>
            <a:off x="6181467" y="1680076"/>
            <a:ext cx="2915208" cy="4784224"/>
            <a:chOff x="6181467" y="1680076"/>
            <a:chExt cx="2915208" cy="4784224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4FC40B2-1542-4BDD-B23D-5A2DCBBD0BB7}"/>
                </a:ext>
              </a:extLst>
            </p:cNvPr>
            <p:cNvSpPr/>
            <p:nvPr/>
          </p:nvSpPr>
          <p:spPr>
            <a:xfrm>
              <a:off x="6181467" y="1680076"/>
              <a:ext cx="2903179" cy="4784224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B85B0-BF0A-42D1-B7B5-015367E4AF4F}"/>
                </a:ext>
              </a:extLst>
            </p:cNvPr>
            <p:cNvSpPr txBox="1"/>
            <p:nvPr/>
          </p:nvSpPr>
          <p:spPr>
            <a:xfrm>
              <a:off x="6217178" y="3884008"/>
              <a:ext cx="2879497" cy="41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000" b="1" dirty="0"/>
                <a:t>일본의 날조된 주장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56341E-C28C-45CA-A795-19C5E1DA7B25}"/>
                </a:ext>
              </a:extLst>
            </p:cNvPr>
            <p:cNvSpPr txBox="1"/>
            <p:nvPr/>
          </p:nvSpPr>
          <p:spPr>
            <a:xfrm>
              <a:off x="6271064" y="4509562"/>
              <a:ext cx="2804622" cy="112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spc="-15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일본의 독도 영토권</a:t>
              </a:r>
              <a:endParaRPr lang="en-US" altLang="ko-KR" sz="2400" spc="-150" dirty="0">
                <a:highlight>
                  <a:srgbClr val="E3D3C7"/>
                </a:highlight>
                <a:latin typeface="나눔바른고딕 Light" panose="020B0603020101020101" pitchFamily="50" charset="-127"/>
                <a:ea typeface="나눔바른고딕 Light" panose="020B060302010102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spc="-15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 주장에 대한</a:t>
              </a:r>
              <a:r>
                <a:rPr lang="en-US" altLang="ko-KR" sz="2400" spc="-15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 </a:t>
              </a:r>
              <a:r>
                <a:rPr lang="ko-KR" altLang="en-US" sz="2400" spc="-15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사실 </a:t>
              </a:r>
            </a:p>
          </p:txBody>
        </p:sp>
        <p:pic>
          <p:nvPicPr>
            <p:cNvPr id="10" name="그림 9" descr="텍스트, 지도이(가) 표시된 사진&#10;&#10;자동 생성된 설명">
              <a:extLst>
                <a:ext uri="{FF2B5EF4-FFF2-40B4-BE49-F238E27FC236}">
                  <a16:creationId xmlns:a16="http://schemas.microsoft.com/office/drawing/2014/main" id="{10B8AF97-1855-44C6-9C98-E0291ADBE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52" t="3895" r="9644" b="3393"/>
            <a:stretch/>
          </p:blipFill>
          <p:spPr>
            <a:xfrm>
              <a:off x="6826799" y="1973481"/>
              <a:ext cx="1823031" cy="1823032"/>
            </a:xfrm>
            <a:prstGeom prst="ellipse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0B7F40-5F02-4110-AEA8-534B5FE6BB44}"/>
              </a:ext>
            </a:extLst>
          </p:cNvPr>
          <p:cNvGrpSpPr/>
          <p:nvPr/>
        </p:nvGrpSpPr>
        <p:grpSpPr>
          <a:xfrm>
            <a:off x="9148784" y="1680076"/>
            <a:ext cx="3138463" cy="4784224"/>
            <a:chOff x="9148784" y="1680076"/>
            <a:chExt cx="3138463" cy="4784224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278567D-7A42-4E9A-BFCA-A68DC38FC767}"/>
                </a:ext>
              </a:extLst>
            </p:cNvPr>
            <p:cNvSpPr/>
            <p:nvPr/>
          </p:nvSpPr>
          <p:spPr>
            <a:xfrm>
              <a:off x="9299368" y="1680076"/>
              <a:ext cx="2721832" cy="478422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466171-F320-4271-A611-3D6D0537AC38}"/>
                </a:ext>
              </a:extLst>
            </p:cNvPr>
            <p:cNvSpPr txBox="1"/>
            <p:nvPr/>
          </p:nvSpPr>
          <p:spPr>
            <a:xfrm>
              <a:off x="9148784" y="3882118"/>
              <a:ext cx="3138463" cy="76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/>
                <a:t>독도의 가치</a:t>
              </a:r>
            </a:p>
            <a:p>
              <a:pPr lvl="0" algn="ctr"/>
              <a:endParaRPr lang="en-US" altLang="ko-KR" sz="1100" dirty="0">
                <a:solidFill>
                  <a:prstClr val="black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lvl="0" algn="ctr"/>
              <a:endParaRPr lang="ko-KR" altLang="en-US" sz="1100" dirty="0">
                <a:solidFill>
                  <a:prstClr val="black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420ED3-DBDD-4AEF-A43D-87B6699C4EFF}"/>
                </a:ext>
              </a:extLst>
            </p:cNvPr>
            <p:cNvSpPr txBox="1"/>
            <p:nvPr/>
          </p:nvSpPr>
          <p:spPr>
            <a:xfrm>
              <a:off x="9421235" y="4506413"/>
              <a:ext cx="2593560" cy="112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일본이 독도를</a:t>
              </a:r>
              <a:endParaRPr lang="en-US" altLang="ko-KR" sz="2400" dirty="0">
                <a:highlight>
                  <a:srgbClr val="E3D3C7"/>
                </a:highlight>
                <a:latin typeface="나눔바른고딕 Light" panose="020B0603020101020101" pitchFamily="50" charset="-127"/>
                <a:ea typeface="나눔바른고딕 Light" panose="020B060302010102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dirty="0">
                  <a:highlight>
                    <a:srgbClr val="E3D3C7"/>
                  </a:highlight>
                  <a:latin typeface="나눔바른고딕 Light" panose="020B0603020101020101" pitchFamily="50" charset="-127"/>
                  <a:ea typeface="나눔바른고딕 Light" panose="020B0603020101020101" pitchFamily="50" charset="-127"/>
                </a:rPr>
                <a:t> 빼앗으려는 이유</a:t>
              </a:r>
            </a:p>
          </p:txBody>
        </p:sp>
        <p:pic>
          <p:nvPicPr>
            <p:cNvPr id="14" name="그림 13" descr="실외, 물, 자연, 산이(가) 표시된 사진&#10;&#10;자동 생성된 설명">
              <a:extLst>
                <a:ext uri="{FF2B5EF4-FFF2-40B4-BE49-F238E27FC236}">
                  <a16:creationId xmlns:a16="http://schemas.microsoft.com/office/drawing/2014/main" id="{3189ECCC-DB72-4789-B3D2-2794DD835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205" t="1904" r="22975" b="1866"/>
            <a:stretch/>
          </p:blipFill>
          <p:spPr>
            <a:xfrm>
              <a:off x="9823099" y="1965446"/>
              <a:ext cx="1823031" cy="1823032"/>
            </a:xfrm>
            <a:prstGeom prst="ellipse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F5292B3-3284-480C-A2F0-5452FE04B77D}"/>
              </a:ext>
            </a:extLst>
          </p:cNvPr>
          <p:cNvGrpSpPr/>
          <p:nvPr/>
        </p:nvGrpSpPr>
        <p:grpSpPr>
          <a:xfrm>
            <a:off x="2901408" y="1680076"/>
            <a:ext cx="3151544" cy="4784224"/>
            <a:chOff x="2901408" y="1680076"/>
            <a:chExt cx="3151544" cy="4784224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06C27CC-1C41-46E3-B222-73D6EF3C7508}"/>
                </a:ext>
              </a:extLst>
            </p:cNvPr>
            <p:cNvSpPr/>
            <p:nvPr/>
          </p:nvSpPr>
          <p:spPr>
            <a:xfrm>
              <a:off x="3065708" y="1680076"/>
              <a:ext cx="2879497" cy="478422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A532EF-91F8-4AFA-8E42-6A29DD7C51FE}"/>
                </a:ext>
              </a:extLst>
            </p:cNvPr>
            <p:cNvSpPr txBox="1"/>
            <p:nvPr/>
          </p:nvSpPr>
          <p:spPr>
            <a:xfrm>
              <a:off x="3262899" y="3864933"/>
              <a:ext cx="2618169" cy="41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b="1" dirty="0"/>
                <a:t>한국주장에 </a:t>
              </a:r>
              <a:r>
                <a:rPr lang="ko-KR" altLang="en-US" sz="2000" b="1" dirty="0" err="1"/>
                <a:t>대한반박</a:t>
              </a:r>
              <a:endParaRPr lang="ko-KR" altLang="en-US" sz="2000" b="1" dirty="0"/>
            </a:p>
          </p:txBody>
        </p:sp>
        <p:pic>
          <p:nvPicPr>
            <p:cNvPr id="8" name="그림 7" descr="실외, 산, 자연, 물이(가) 표시된 사진&#10;&#10;자동 생성된 설명">
              <a:extLst>
                <a:ext uri="{FF2B5EF4-FFF2-40B4-BE49-F238E27FC236}">
                  <a16:creationId xmlns:a16="http://schemas.microsoft.com/office/drawing/2014/main" id="{F8068E0A-9D52-41D9-A8D8-F49ADA68E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522" t="765" r="28626" b="-765"/>
            <a:stretch/>
          </p:blipFill>
          <p:spPr>
            <a:xfrm>
              <a:off x="3593941" y="1965446"/>
              <a:ext cx="1823031" cy="1823032"/>
            </a:xfrm>
            <a:prstGeom prst="ellipse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6DBBCA-37E5-458D-A5A9-832F78BF47FE}"/>
                </a:ext>
              </a:extLst>
            </p:cNvPr>
            <p:cNvSpPr txBox="1"/>
            <p:nvPr/>
          </p:nvSpPr>
          <p:spPr>
            <a:xfrm>
              <a:off x="2901408" y="4161351"/>
              <a:ext cx="3151544" cy="154446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ko-KR" altLang="en-US" dirty="0"/>
            </a:p>
            <a:p>
              <a:pPr algn="ctr">
                <a:lnSpc>
                  <a:spcPct val="150000"/>
                </a:lnSpc>
              </a:pPr>
              <a:r>
                <a:rPr lang="ko-KR" altLang="en-US" sz="2400" spc="-150" dirty="0">
                  <a:highlight>
                    <a:srgbClr val="E3D3C7"/>
                  </a:highlight>
                </a:rPr>
                <a:t>한국의 역사적 증거에</a:t>
              </a:r>
              <a:endParaRPr lang="en-US" altLang="ko-KR" sz="2400" spc="-150" dirty="0">
                <a:highlight>
                  <a:srgbClr val="E3D3C7"/>
                </a:highligh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spc="-150" dirty="0">
                  <a:highlight>
                    <a:srgbClr val="E3D3C7"/>
                  </a:highlight>
                </a:rPr>
                <a:t> 대한 일본의 반박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28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EDB6F-42AF-49F4-BA66-351BA335AB3E}"/>
              </a:ext>
            </a:extLst>
          </p:cNvPr>
          <p:cNvSpPr txBox="1"/>
          <p:nvPr/>
        </p:nvSpPr>
        <p:spPr>
          <a:xfrm>
            <a:off x="1563529" y="1315221"/>
            <a:ext cx="38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 err="1"/>
              <a:t>개정일본여지노정전도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일본의 역사적 주장의 진실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E43DF902-30E5-447A-BC86-E121C01EC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430" r="46795" b="26994"/>
          <a:stretch/>
        </p:blipFill>
        <p:spPr>
          <a:xfrm>
            <a:off x="971593" y="1892980"/>
            <a:ext cx="4837150" cy="37447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0BA5A3-1EBA-46C7-A3E2-7C701FC3DE08}"/>
              </a:ext>
            </a:extLst>
          </p:cNvPr>
          <p:cNvSpPr txBox="1"/>
          <p:nvPr/>
        </p:nvSpPr>
        <p:spPr>
          <a:xfrm>
            <a:off x="698767" y="3561299"/>
            <a:ext cx="4245064" cy="2724150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800" dirty="0"/>
              <a:t>독도가 조선 본토와 함께 채색되지 않고</a:t>
            </a:r>
            <a:r>
              <a:rPr lang="en-US" altLang="ko-KR" sz="2800" dirty="0"/>
              <a:t>,</a:t>
            </a:r>
          </a:p>
          <a:p>
            <a:pPr fontAlgn="base"/>
            <a:endParaRPr lang="en-US" altLang="ko-KR" sz="1400" dirty="0"/>
          </a:p>
          <a:p>
            <a:pPr fontAlgn="base"/>
            <a:r>
              <a:rPr lang="ko-KR" altLang="en-US" sz="2800" dirty="0"/>
              <a:t>경위도선 밖에 그려져 있어서 일본 영역 밖의 섬으로 인식</a:t>
            </a:r>
          </a:p>
        </p:txBody>
      </p:sp>
      <p:pic>
        <p:nvPicPr>
          <p:cNvPr id="30" name="그림 29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65043397-8835-424C-B644-40E605643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13" y="1935056"/>
            <a:ext cx="4837150" cy="3697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73D531-355A-48C4-AF9B-2DFAC6D8DE73}"/>
              </a:ext>
            </a:extLst>
          </p:cNvPr>
          <p:cNvSpPr txBox="1"/>
          <p:nvPr/>
        </p:nvSpPr>
        <p:spPr>
          <a:xfrm>
            <a:off x="5919502" y="1222485"/>
            <a:ext cx="508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&lt;</a:t>
            </a:r>
            <a:r>
              <a:rPr lang="ko-KR" altLang="en-US" sz="2400" dirty="0"/>
              <a:t>일본이 주장하는 지도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A52531A-47E6-4BC9-97AA-CD4CFD92DD33}"/>
              </a:ext>
            </a:extLst>
          </p:cNvPr>
          <p:cNvGrpSpPr/>
          <p:nvPr/>
        </p:nvGrpSpPr>
        <p:grpSpPr>
          <a:xfrm>
            <a:off x="7087790" y="3512875"/>
            <a:ext cx="4398865" cy="2775705"/>
            <a:chOff x="7087790" y="3512875"/>
            <a:chExt cx="4398865" cy="2775705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F9EC75B0-622E-4D07-AFEC-270D739EB61A}"/>
                </a:ext>
              </a:extLst>
            </p:cNvPr>
            <p:cNvSpPr/>
            <p:nvPr/>
          </p:nvSpPr>
          <p:spPr>
            <a:xfrm>
              <a:off x="7087790" y="3512875"/>
              <a:ext cx="4398865" cy="2775705"/>
            </a:xfrm>
            <a:prstGeom prst="roundRect">
              <a:avLst/>
            </a:prstGeom>
            <a:solidFill>
              <a:srgbClr val="E3D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50C4F9-39E5-44B1-8922-AEE345A44537}"/>
                </a:ext>
              </a:extLst>
            </p:cNvPr>
            <p:cNvSpPr txBox="1"/>
            <p:nvPr/>
          </p:nvSpPr>
          <p:spPr>
            <a:xfrm>
              <a:off x="7220913" y="3709257"/>
              <a:ext cx="41326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일본이 주장하는</a:t>
              </a:r>
              <a:r>
                <a:rPr lang="en-US" altLang="ko-KR" sz="3200" dirty="0"/>
                <a:t> </a:t>
              </a:r>
              <a:r>
                <a:rPr lang="ko-KR" altLang="en-US" sz="3200" dirty="0"/>
                <a:t>지도는</a:t>
              </a:r>
              <a:r>
                <a:rPr lang="en-US" altLang="ko-KR" sz="3200" dirty="0"/>
                <a:t>1844</a:t>
              </a:r>
              <a:r>
                <a:rPr lang="ko-KR" altLang="en-US" sz="3200" dirty="0"/>
                <a:t>년에 제작된 지도로 </a:t>
              </a:r>
              <a:endParaRPr lang="en-US" altLang="ko-KR" sz="3200" dirty="0"/>
            </a:p>
            <a:p>
              <a:endParaRPr lang="en-US" altLang="ko-KR" sz="1600" b="1" dirty="0"/>
            </a:p>
            <a:p>
              <a:r>
                <a:rPr lang="ko-KR" altLang="en-US" sz="3200" b="1" dirty="0"/>
                <a:t>관허가 없는 해적판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00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일본의 역사적 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15" name="그래픽 14" descr="일본 인형">
            <a:extLst>
              <a:ext uri="{FF2B5EF4-FFF2-40B4-BE49-F238E27FC236}">
                <a16:creationId xmlns:a16="http://schemas.microsoft.com/office/drawing/2014/main" id="{9C967B7B-9923-4342-861F-95097C50C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787" b="25194"/>
          <a:stretch/>
        </p:blipFill>
        <p:spPr>
          <a:xfrm>
            <a:off x="3987728" y="1806253"/>
            <a:ext cx="2046083" cy="23268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78AF88-FA31-447C-9ABB-80D0F749001C}"/>
              </a:ext>
            </a:extLst>
          </p:cNvPr>
          <p:cNvSpPr txBox="1"/>
          <p:nvPr/>
        </p:nvSpPr>
        <p:spPr>
          <a:xfrm>
            <a:off x="3656802" y="3809972"/>
            <a:ext cx="2391985" cy="44267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000" dirty="0" err="1"/>
              <a:t>나가쿠보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세키스이</a:t>
            </a:r>
            <a:endParaRPr lang="ko-KR" altLang="en-US" sz="20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4218B16-1D80-446C-A5EA-F066488A1D58}"/>
              </a:ext>
            </a:extLst>
          </p:cNvPr>
          <p:cNvGrpSpPr/>
          <p:nvPr/>
        </p:nvGrpSpPr>
        <p:grpSpPr>
          <a:xfrm>
            <a:off x="854375" y="1788741"/>
            <a:ext cx="2289281" cy="2277381"/>
            <a:chOff x="3184737" y="3745231"/>
            <a:chExt cx="360028" cy="288419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024057F-CFEA-44E1-8352-B37A46567D9D}"/>
                </a:ext>
              </a:extLst>
            </p:cNvPr>
            <p:cNvSpPr/>
            <p:nvPr/>
          </p:nvSpPr>
          <p:spPr>
            <a:xfrm>
              <a:off x="3184737" y="3745231"/>
              <a:ext cx="360028" cy="28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0D423CA-93BF-4740-882D-17D2BAC76EBF}"/>
                </a:ext>
              </a:extLst>
            </p:cNvPr>
            <p:cNvSpPr/>
            <p:nvPr/>
          </p:nvSpPr>
          <p:spPr>
            <a:xfrm>
              <a:off x="3276147" y="3811073"/>
              <a:ext cx="185323" cy="1599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970CF805-3F0C-48EB-A23E-7F946FDC631D}"/>
              </a:ext>
            </a:extLst>
          </p:cNvPr>
          <p:cNvSpPr/>
          <p:nvPr/>
        </p:nvSpPr>
        <p:spPr>
          <a:xfrm>
            <a:off x="2543919" y="2585537"/>
            <a:ext cx="1294603" cy="532513"/>
          </a:xfrm>
          <a:custGeom>
            <a:avLst/>
            <a:gdLst>
              <a:gd name="connsiteX0" fmla="*/ 0 w 773848"/>
              <a:gd name="connsiteY0" fmla="*/ 127695 h 510778"/>
              <a:gd name="connsiteX1" fmla="*/ 518459 w 773848"/>
              <a:gd name="connsiteY1" fmla="*/ 127695 h 510778"/>
              <a:gd name="connsiteX2" fmla="*/ 518459 w 773848"/>
              <a:gd name="connsiteY2" fmla="*/ 0 h 510778"/>
              <a:gd name="connsiteX3" fmla="*/ 773848 w 773848"/>
              <a:gd name="connsiteY3" fmla="*/ 255389 h 510778"/>
              <a:gd name="connsiteX4" fmla="*/ 518459 w 773848"/>
              <a:gd name="connsiteY4" fmla="*/ 510778 h 510778"/>
              <a:gd name="connsiteX5" fmla="*/ 518459 w 773848"/>
              <a:gd name="connsiteY5" fmla="*/ 383084 h 510778"/>
              <a:gd name="connsiteX6" fmla="*/ 0 w 773848"/>
              <a:gd name="connsiteY6" fmla="*/ 383084 h 510778"/>
              <a:gd name="connsiteX7" fmla="*/ 0 w 773848"/>
              <a:gd name="connsiteY7" fmla="*/ 127695 h 510778"/>
              <a:gd name="connsiteX0" fmla="*/ 0 w 773848"/>
              <a:gd name="connsiteY0" fmla="*/ 127695 h 510778"/>
              <a:gd name="connsiteX1" fmla="*/ 518459 w 773848"/>
              <a:gd name="connsiteY1" fmla="*/ 127695 h 510778"/>
              <a:gd name="connsiteX2" fmla="*/ 518459 w 773848"/>
              <a:gd name="connsiteY2" fmla="*/ 0 h 510778"/>
              <a:gd name="connsiteX3" fmla="*/ 773848 w 773848"/>
              <a:gd name="connsiteY3" fmla="*/ 255389 h 510778"/>
              <a:gd name="connsiteX4" fmla="*/ 518459 w 773848"/>
              <a:gd name="connsiteY4" fmla="*/ 510778 h 510778"/>
              <a:gd name="connsiteX5" fmla="*/ 518459 w 773848"/>
              <a:gd name="connsiteY5" fmla="*/ 383084 h 510778"/>
              <a:gd name="connsiteX6" fmla="*/ 0 w 773848"/>
              <a:gd name="connsiteY6" fmla="*/ 494128 h 510778"/>
              <a:gd name="connsiteX7" fmla="*/ 0 w 773848"/>
              <a:gd name="connsiteY7" fmla="*/ 127695 h 510778"/>
              <a:gd name="connsiteX0" fmla="*/ 0 w 847877"/>
              <a:gd name="connsiteY0" fmla="*/ 245593 h 510778"/>
              <a:gd name="connsiteX1" fmla="*/ 592488 w 847877"/>
              <a:gd name="connsiteY1" fmla="*/ 127695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10778"/>
              <a:gd name="connsiteX1" fmla="*/ 592488 w 847877"/>
              <a:gd name="connsiteY1" fmla="*/ 127695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10778"/>
              <a:gd name="connsiteX1" fmla="*/ 593859 w 847877"/>
              <a:gd name="connsiteY1" fmla="*/ 123582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10778"/>
              <a:gd name="connsiteX1" fmla="*/ 593859 w 847877"/>
              <a:gd name="connsiteY1" fmla="*/ 123582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10778"/>
              <a:gd name="connsiteX1" fmla="*/ 593859 w 847877"/>
              <a:gd name="connsiteY1" fmla="*/ 123582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10778"/>
              <a:gd name="connsiteX1" fmla="*/ 593859 w 847877"/>
              <a:gd name="connsiteY1" fmla="*/ 123582 h 510778"/>
              <a:gd name="connsiteX2" fmla="*/ 592488 w 847877"/>
              <a:gd name="connsiteY2" fmla="*/ 0 h 510778"/>
              <a:gd name="connsiteX3" fmla="*/ 847877 w 847877"/>
              <a:gd name="connsiteY3" fmla="*/ 255389 h 510778"/>
              <a:gd name="connsiteX4" fmla="*/ 592488 w 847877"/>
              <a:gd name="connsiteY4" fmla="*/ 510778 h 510778"/>
              <a:gd name="connsiteX5" fmla="*/ 592488 w 847877"/>
              <a:gd name="connsiteY5" fmla="*/ 383084 h 510778"/>
              <a:gd name="connsiteX6" fmla="*/ 74029 w 847877"/>
              <a:gd name="connsiteY6" fmla="*/ 494128 h 510778"/>
              <a:gd name="connsiteX7" fmla="*/ 0 w 847877"/>
              <a:gd name="connsiteY7" fmla="*/ 245593 h 510778"/>
              <a:gd name="connsiteX0" fmla="*/ 0 w 847877"/>
              <a:gd name="connsiteY0" fmla="*/ 245593 h 532513"/>
              <a:gd name="connsiteX1" fmla="*/ 593859 w 847877"/>
              <a:gd name="connsiteY1" fmla="*/ 123582 h 532513"/>
              <a:gd name="connsiteX2" fmla="*/ 592488 w 847877"/>
              <a:gd name="connsiteY2" fmla="*/ 0 h 532513"/>
              <a:gd name="connsiteX3" fmla="*/ 847877 w 847877"/>
              <a:gd name="connsiteY3" fmla="*/ 255389 h 532513"/>
              <a:gd name="connsiteX4" fmla="*/ 592488 w 847877"/>
              <a:gd name="connsiteY4" fmla="*/ 510778 h 532513"/>
              <a:gd name="connsiteX5" fmla="*/ 592488 w 847877"/>
              <a:gd name="connsiteY5" fmla="*/ 383084 h 532513"/>
              <a:gd name="connsiteX6" fmla="*/ 98706 w 847877"/>
              <a:gd name="connsiteY6" fmla="*/ 532513 h 532513"/>
              <a:gd name="connsiteX7" fmla="*/ 0 w 847877"/>
              <a:gd name="connsiteY7" fmla="*/ 245593 h 532513"/>
              <a:gd name="connsiteX0" fmla="*/ 0 w 865699"/>
              <a:gd name="connsiteY0" fmla="*/ 235997 h 532513"/>
              <a:gd name="connsiteX1" fmla="*/ 611681 w 865699"/>
              <a:gd name="connsiteY1" fmla="*/ 123582 h 532513"/>
              <a:gd name="connsiteX2" fmla="*/ 610310 w 865699"/>
              <a:gd name="connsiteY2" fmla="*/ 0 h 532513"/>
              <a:gd name="connsiteX3" fmla="*/ 865699 w 865699"/>
              <a:gd name="connsiteY3" fmla="*/ 255389 h 532513"/>
              <a:gd name="connsiteX4" fmla="*/ 610310 w 865699"/>
              <a:gd name="connsiteY4" fmla="*/ 510778 h 532513"/>
              <a:gd name="connsiteX5" fmla="*/ 610310 w 865699"/>
              <a:gd name="connsiteY5" fmla="*/ 383084 h 532513"/>
              <a:gd name="connsiteX6" fmla="*/ 116528 w 865699"/>
              <a:gd name="connsiteY6" fmla="*/ 532513 h 532513"/>
              <a:gd name="connsiteX7" fmla="*/ 0 w 865699"/>
              <a:gd name="connsiteY7" fmla="*/ 235997 h 532513"/>
              <a:gd name="connsiteX0" fmla="*/ 0 w 865699"/>
              <a:gd name="connsiteY0" fmla="*/ 235997 h 532513"/>
              <a:gd name="connsiteX1" fmla="*/ 611681 w 865699"/>
              <a:gd name="connsiteY1" fmla="*/ 123582 h 532513"/>
              <a:gd name="connsiteX2" fmla="*/ 610310 w 865699"/>
              <a:gd name="connsiteY2" fmla="*/ 0 h 532513"/>
              <a:gd name="connsiteX3" fmla="*/ 865699 w 865699"/>
              <a:gd name="connsiteY3" fmla="*/ 255389 h 532513"/>
              <a:gd name="connsiteX4" fmla="*/ 610310 w 865699"/>
              <a:gd name="connsiteY4" fmla="*/ 510778 h 532513"/>
              <a:gd name="connsiteX5" fmla="*/ 610310 w 865699"/>
              <a:gd name="connsiteY5" fmla="*/ 383084 h 532513"/>
              <a:gd name="connsiteX6" fmla="*/ 116528 w 865699"/>
              <a:gd name="connsiteY6" fmla="*/ 532513 h 532513"/>
              <a:gd name="connsiteX7" fmla="*/ 0 w 865699"/>
              <a:gd name="connsiteY7" fmla="*/ 235997 h 532513"/>
              <a:gd name="connsiteX0" fmla="*/ 0 w 865699"/>
              <a:gd name="connsiteY0" fmla="*/ 235997 h 532513"/>
              <a:gd name="connsiteX1" fmla="*/ 611681 w 865699"/>
              <a:gd name="connsiteY1" fmla="*/ 123582 h 532513"/>
              <a:gd name="connsiteX2" fmla="*/ 610310 w 865699"/>
              <a:gd name="connsiteY2" fmla="*/ 0 h 532513"/>
              <a:gd name="connsiteX3" fmla="*/ 865699 w 865699"/>
              <a:gd name="connsiteY3" fmla="*/ 255389 h 532513"/>
              <a:gd name="connsiteX4" fmla="*/ 610310 w 865699"/>
              <a:gd name="connsiteY4" fmla="*/ 510778 h 532513"/>
              <a:gd name="connsiteX5" fmla="*/ 610310 w 865699"/>
              <a:gd name="connsiteY5" fmla="*/ 383084 h 532513"/>
              <a:gd name="connsiteX6" fmla="*/ 116528 w 865699"/>
              <a:gd name="connsiteY6" fmla="*/ 532513 h 532513"/>
              <a:gd name="connsiteX7" fmla="*/ 0 w 865699"/>
              <a:gd name="connsiteY7" fmla="*/ 235997 h 532513"/>
              <a:gd name="connsiteX0" fmla="*/ 0 w 865699"/>
              <a:gd name="connsiteY0" fmla="*/ 235997 h 532513"/>
              <a:gd name="connsiteX1" fmla="*/ 611681 w 865699"/>
              <a:gd name="connsiteY1" fmla="*/ 123582 h 532513"/>
              <a:gd name="connsiteX2" fmla="*/ 610310 w 865699"/>
              <a:gd name="connsiteY2" fmla="*/ 0 h 532513"/>
              <a:gd name="connsiteX3" fmla="*/ 865699 w 865699"/>
              <a:gd name="connsiteY3" fmla="*/ 255389 h 532513"/>
              <a:gd name="connsiteX4" fmla="*/ 610310 w 865699"/>
              <a:gd name="connsiteY4" fmla="*/ 510778 h 532513"/>
              <a:gd name="connsiteX5" fmla="*/ 610310 w 865699"/>
              <a:gd name="connsiteY5" fmla="*/ 383084 h 532513"/>
              <a:gd name="connsiteX6" fmla="*/ 116528 w 865699"/>
              <a:gd name="connsiteY6" fmla="*/ 532513 h 532513"/>
              <a:gd name="connsiteX7" fmla="*/ 0 w 865699"/>
              <a:gd name="connsiteY7" fmla="*/ 235997 h 5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699" h="532513">
                <a:moveTo>
                  <a:pt x="0" y="235997"/>
                </a:moveTo>
                <a:cubicBezTo>
                  <a:pt x="257817" y="33559"/>
                  <a:pt x="449830" y="83369"/>
                  <a:pt x="611681" y="123582"/>
                </a:cubicBezTo>
                <a:lnTo>
                  <a:pt x="610310" y="0"/>
                </a:lnTo>
                <a:lnTo>
                  <a:pt x="865699" y="255389"/>
                </a:lnTo>
                <a:lnTo>
                  <a:pt x="610310" y="510778"/>
                </a:lnTo>
                <a:lnTo>
                  <a:pt x="610310" y="383084"/>
                </a:lnTo>
                <a:cubicBezTo>
                  <a:pt x="400475" y="300829"/>
                  <a:pt x="260559" y="421468"/>
                  <a:pt x="116528" y="532513"/>
                </a:cubicBezTo>
                <a:lnTo>
                  <a:pt x="0" y="23599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20" descr="계약">
            <a:extLst>
              <a:ext uri="{FF2B5EF4-FFF2-40B4-BE49-F238E27FC236}">
                <a16:creationId xmlns:a16="http://schemas.microsoft.com/office/drawing/2014/main" id="{64D3991A-49D3-4472-A81E-E38706DDA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97970">
            <a:off x="3672869" y="2396805"/>
            <a:ext cx="989300" cy="989300"/>
          </a:xfrm>
          <a:prstGeom prst="rect">
            <a:avLst/>
          </a:prstGeom>
        </p:spPr>
      </p:pic>
      <p:sp>
        <p:nvSpPr>
          <p:cNvPr id="31" name="곱하기 기호 30">
            <a:extLst>
              <a:ext uri="{FF2B5EF4-FFF2-40B4-BE49-F238E27FC236}">
                <a16:creationId xmlns:a16="http://schemas.microsoft.com/office/drawing/2014/main" id="{B19EB48D-0816-4511-98B8-5E7AF4B504FD}"/>
              </a:ext>
            </a:extLst>
          </p:cNvPr>
          <p:cNvSpPr/>
          <p:nvPr/>
        </p:nvSpPr>
        <p:spPr>
          <a:xfrm>
            <a:off x="2696275" y="2388550"/>
            <a:ext cx="859006" cy="829542"/>
          </a:xfrm>
          <a:prstGeom prst="mathMultiply">
            <a:avLst>
              <a:gd name="adj1" fmla="val 170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D0DDE1-1F23-45F9-A2C7-D5928136445B}"/>
              </a:ext>
            </a:extLst>
          </p:cNvPr>
          <p:cNvSpPr txBox="1"/>
          <p:nvPr/>
        </p:nvSpPr>
        <p:spPr>
          <a:xfrm>
            <a:off x="853521" y="3739950"/>
            <a:ext cx="2289281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일본 막부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955823-8FC2-4410-8A12-ED3144EA6761}"/>
              </a:ext>
            </a:extLst>
          </p:cNvPr>
          <p:cNvSpPr txBox="1"/>
          <p:nvPr/>
        </p:nvSpPr>
        <p:spPr>
          <a:xfrm>
            <a:off x="4800471" y="2646299"/>
            <a:ext cx="87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</a:rPr>
              <a:t>ㅠ</a:t>
            </a:r>
            <a:r>
              <a:rPr lang="en-US" altLang="ko-KR" b="1" dirty="0"/>
              <a:t>,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</a:rPr>
              <a:t>ㅠ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6EC2C63-9373-44DD-B3A5-C6CB76F497B0}"/>
              </a:ext>
            </a:extLst>
          </p:cNvPr>
          <p:cNvGrpSpPr/>
          <p:nvPr/>
        </p:nvGrpSpPr>
        <p:grpSpPr>
          <a:xfrm>
            <a:off x="817118" y="4593135"/>
            <a:ext cx="5276119" cy="1411892"/>
            <a:chOff x="802569" y="3463235"/>
            <a:chExt cx="5276119" cy="1411892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B7882DAA-680C-4728-97C0-9E6C726A7735}"/>
                </a:ext>
              </a:extLst>
            </p:cNvPr>
            <p:cNvSpPr/>
            <p:nvPr/>
          </p:nvSpPr>
          <p:spPr>
            <a:xfrm>
              <a:off x="802569" y="3463235"/>
              <a:ext cx="5216693" cy="141189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924CC7-4ABE-46CB-BBB8-38268F9CD8F8}"/>
                </a:ext>
              </a:extLst>
            </p:cNvPr>
            <p:cNvSpPr txBox="1"/>
            <p:nvPr/>
          </p:nvSpPr>
          <p:spPr>
            <a:xfrm>
              <a:off x="879305" y="3621925"/>
              <a:ext cx="51993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1775</a:t>
              </a:r>
              <a:r>
                <a:rPr lang="ko-KR" altLang="en-US" sz="2400" dirty="0"/>
                <a:t>년</a:t>
              </a:r>
              <a:r>
                <a:rPr lang="en-US" altLang="ko-KR" sz="2400" dirty="0"/>
                <a:t>'</a:t>
              </a:r>
              <a:r>
                <a:rPr lang="ko-KR" altLang="en-US" sz="2400" dirty="0" err="1"/>
                <a:t>신각일본여지노정전도</a:t>
              </a:r>
              <a:r>
                <a:rPr lang="en-US" altLang="ko-KR" sz="2400" dirty="0"/>
                <a:t>’</a:t>
              </a:r>
            </a:p>
            <a:p>
              <a:pPr algn="ctr"/>
              <a:r>
                <a:rPr lang="ko-KR" altLang="en-US" sz="2400" dirty="0"/>
                <a:t>독도와 울릉도가 일본 영토에 표기로 </a:t>
              </a:r>
              <a:endParaRPr lang="en-US" altLang="ko-KR" sz="2400" dirty="0"/>
            </a:p>
            <a:p>
              <a:pPr algn="ctr"/>
              <a:r>
                <a:rPr lang="ko-KR" altLang="en-US" sz="2400" b="1" dirty="0"/>
                <a:t>막부의 관허 거절 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1129299-A105-4DE5-BFDC-38B5F9128970}"/>
              </a:ext>
            </a:extLst>
          </p:cNvPr>
          <p:cNvGrpSpPr/>
          <p:nvPr/>
        </p:nvGrpSpPr>
        <p:grpSpPr>
          <a:xfrm>
            <a:off x="6201836" y="4638839"/>
            <a:ext cx="5558832" cy="1366188"/>
            <a:chOff x="6201836" y="4638839"/>
            <a:chExt cx="5558832" cy="136618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EFEBA20-0DF1-4AA1-AC19-1443D3582321}"/>
                </a:ext>
              </a:extLst>
            </p:cNvPr>
            <p:cNvGrpSpPr/>
            <p:nvPr/>
          </p:nvGrpSpPr>
          <p:grpSpPr>
            <a:xfrm>
              <a:off x="6429234" y="4638839"/>
              <a:ext cx="5031104" cy="1366188"/>
              <a:chOff x="802569" y="3463235"/>
              <a:chExt cx="5293430" cy="1411892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B54CAF60-B5A6-48CD-9BD7-3658C6EE712C}"/>
                  </a:ext>
                </a:extLst>
              </p:cNvPr>
              <p:cNvSpPr/>
              <p:nvPr/>
            </p:nvSpPr>
            <p:spPr>
              <a:xfrm>
                <a:off x="802569" y="3463235"/>
                <a:ext cx="5216693" cy="141189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C6A090-D234-4289-8AB3-D4AFD14E54AB}"/>
                  </a:ext>
                </a:extLst>
              </p:cNvPr>
              <p:cNvSpPr txBox="1"/>
              <p:nvPr/>
            </p:nvSpPr>
            <p:spPr>
              <a:xfrm>
                <a:off x="879305" y="3621925"/>
                <a:ext cx="5216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2400" b="1" dirty="0"/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0E62DAF-5CCE-462D-9C69-D9E3958E3572}"/>
                </a:ext>
              </a:extLst>
            </p:cNvPr>
            <p:cNvSpPr/>
            <p:nvPr/>
          </p:nvSpPr>
          <p:spPr>
            <a:xfrm>
              <a:off x="6201836" y="4744620"/>
              <a:ext cx="55588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>
                  <a:latin typeface="HelveticaNeue"/>
                </a:rPr>
                <a:t>1778</a:t>
              </a:r>
              <a:r>
                <a:rPr lang="ko-KR" altLang="en-US" sz="2400" dirty="0">
                  <a:latin typeface="HelveticaNeue"/>
                </a:rPr>
                <a:t>년 독도와 울릉도를 </a:t>
              </a:r>
              <a:endParaRPr lang="en-US" altLang="ko-KR" sz="2400" dirty="0">
                <a:latin typeface="HelveticaNeue"/>
              </a:endParaRPr>
            </a:p>
            <a:p>
              <a:pPr algn="ctr"/>
              <a:r>
                <a:rPr lang="ko-KR" altLang="en-US" sz="2400" dirty="0">
                  <a:latin typeface="HelveticaNeue"/>
                </a:rPr>
                <a:t>일본 영토 밖에 표기해 다시 제작 후</a:t>
              </a:r>
              <a:endParaRPr lang="en-US" altLang="ko-KR" sz="2400" dirty="0">
                <a:latin typeface="HelveticaNeue"/>
              </a:endParaRPr>
            </a:p>
            <a:p>
              <a:pPr algn="ctr"/>
              <a:r>
                <a:rPr lang="ko-KR" altLang="en-US" sz="2400" b="1" dirty="0">
                  <a:latin typeface="HelveticaNeue"/>
                </a:rPr>
                <a:t>일본 막부의 허가</a:t>
              </a:r>
              <a:endParaRPr lang="ko-KR" altLang="en-US" sz="2400" b="1" dirty="0"/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6B497B03-38D7-482A-BA93-604A5340A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227" y="1403080"/>
            <a:ext cx="4884398" cy="3077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4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90597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일본의 역사적 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6" name="그림 5" descr="실내, 앉아있는, 하얀색, 작은이(가) 표시된 사진&#10;&#10;자동 생성된 설명">
            <a:extLst>
              <a:ext uri="{FF2B5EF4-FFF2-40B4-BE49-F238E27FC236}">
                <a16:creationId xmlns:a16="http://schemas.microsoft.com/office/drawing/2014/main" id="{ED0C0051-530C-422C-971D-A63D4937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96" y="1306867"/>
            <a:ext cx="5201458" cy="4242888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C940B9E2-BFCD-4062-AE6E-65F7715B18F1}"/>
              </a:ext>
            </a:extLst>
          </p:cNvPr>
          <p:cNvSpPr/>
          <p:nvPr/>
        </p:nvSpPr>
        <p:spPr>
          <a:xfrm>
            <a:off x="6496941" y="3168906"/>
            <a:ext cx="759278" cy="72319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6C3C32-3E60-42D8-AF42-CAE7D0DC07BD}"/>
              </a:ext>
            </a:extLst>
          </p:cNvPr>
          <p:cNvSpPr txBox="1"/>
          <p:nvPr/>
        </p:nvSpPr>
        <p:spPr>
          <a:xfrm>
            <a:off x="604325" y="5684838"/>
            <a:ext cx="784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b="1" dirty="0"/>
              <a:t>일본 해군성의 조선동해안도</a:t>
            </a:r>
            <a:r>
              <a:rPr lang="en-US" altLang="ko-KR" sz="2800" b="1" dirty="0"/>
              <a:t>(1876</a:t>
            </a:r>
            <a:r>
              <a:rPr lang="ko-KR" altLang="en-US" sz="2800" b="1" dirty="0"/>
              <a:t>년</a:t>
            </a:r>
            <a:r>
              <a:rPr lang="en-US" altLang="ko-KR" sz="2800" b="1" dirty="0"/>
              <a:t>)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CF81FAC-89EF-48B5-BFEC-F6EA8446F08F}"/>
              </a:ext>
            </a:extLst>
          </p:cNvPr>
          <p:cNvGrpSpPr/>
          <p:nvPr/>
        </p:nvGrpSpPr>
        <p:grpSpPr>
          <a:xfrm>
            <a:off x="7427032" y="1853628"/>
            <a:ext cx="3893641" cy="3298371"/>
            <a:chOff x="7427032" y="2024743"/>
            <a:chExt cx="3893641" cy="329837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5F1D8E7A-D211-4274-8DE7-D642D5EE2414}"/>
                </a:ext>
              </a:extLst>
            </p:cNvPr>
            <p:cNvSpPr/>
            <p:nvPr/>
          </p:nvSpPr>
          <p:spPr>
            <a:xfrm>
              <a:off x="7427032" y="2024743"/>
              <a:ext cx="3893641" cy="3298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1B55E1-FE16-4A8D-835D-C9654771B121}"/>
                </a:ext>
              </a:extLst>
            </p:cNvPr>
            <p:cNvSpPr txBox="1"/>
            <p:nvPr/>
          </p:nvSpPr>
          <p:spPr>
            <a:xfrm>
              <a:off x="7491623" y="2371555"/>
              <a:ext cx="382905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3200" b="1" dirty="0"/>
                <a:t>조선동해안도와 같은 </a:t>
              </a:r>
              <a:r>
                <a:rPr lang="ko-KR" altLang="en-US" sz="3200" b="1" dirty="0" err="1"/>
                <a:t>관찬지도들은</a:t>
              </a:r>
              <a:r>
                <a:rPr lang="ko-KR" altLang="en-US" sz="3200" b="1" dirty="0"/>
                <a:t> </a:t>
              </a:r>
              <a:endParaRPr lang="en-US" altLang="ko-KR" sz="3200" b="1" dirty="0"/>
            </a:p>
            <a:p>
              <a:pPr fontAlgn="base"/>
              <a:endParaRPr lang="en-US" altLang="ko-KR" sz="1200" b="1" dirty="0"/>
            </a:p>
            <a:p>
              <a:pPr fontAlgn="base"/>
              <a:r>
                <a:rPr lang="ko-KR" altLang="en-US" sz="3200" b="1" dirty="0"/>
                <a:t>오히려 독도를</a:t>
              </a:r>
              <a:endParaRPr lang="en-US" altLang="ko-KR" sz="3200" b="1" dirty="0"/>
            </a:p>
            <a:p>
              <a:pPr fontAlgn="base"/>
              <a:r>
                <a:rPr lang="ko-KR" altLang="en-US" sz="3200" b="1" dirty="0"/>
                <a:t>한국의 영토에 포함</a:t>
              </a:r>
            </a:p>
            <a:p>
              <a:endParaRPr lang="ko-KR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46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90597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</a:t>
              </a:r>
              <a:r>
                <a:rPr lang="en-US" altLang="ko-KR" dirty="0"/>
                <a:t>17세기 </a:t>
              </a:r>
              <a:r>
                <a:rPr lang="en-US" altLang="ko-KR" dirty="0" err="1"/>
                <a:t>도해면허</a:t>
              </a:r>
              <a:r>
                <a:rPr lang="en-US" altLang="ko-KR" dirty="0"/>
                <a:t> </a:t>
              </a:r>
              <a:r>
                <a:rPr lang="ko-KR" altLang="en-US" sz="2000" dirty="0"/>
                <a:t>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DE39EE-EF06-4E78-8824-97B5CE7A22EC}"/>
              </a:ext>
            </a:extLst>
          </p:cNvPr>
          <p:cNvSpPr/>
          <p:nvPr/>
        </p:nvSpPr>
        <p:spPr>
          <a:xfrm>
            <a:off x="1189272" y="1744977"/>
            <a:ext cx="3559628" cy="1273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/>
              <a:t>도해면허</a:t>
            </a:r>
            <a:r>
              <a:rPr lang="en-US" altLang="ko-KR" sz="4400" dirty="0"/>
              <a:t>?</a:t>
            </a:r>
            <a:endParaRPr lang="ko-KR" altLang="en-US" sz="4400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6300A7F3-B55B-4EE8-BF66-152C023B7062}"/>
              </a:ext>
            </a:extLst>
          </p:cNvPr>
          <p:cNvSpPr/>
          <p:nvPr/>
        </p:nvSpPr>
        <p:spPr>
          <a:xfrm>
            <a:off x="5346248" y="2147373"/>
            <a:ext cx="862722" cy="62448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0066E0-9374-482F-B2C3-4D97E0E0AAC1}"/>
              </a:ext>
            </a:extLst>
          </p:cNvPr>
          <p:cNvSpPr/>
          <p:nvPr/>
        </p:nvSpPr>
        <p:spPr>
          <a:xfrm>
            <a:off x="6806319" y="1744977"/>
            <a:ext cx="4162400" cy="127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>
                <a:solidFill>
                  <a:schemeClr val="tx1"/>
                </a:solidFill>
              </a:rPr>
              <a:t>내국 섬으로 도항하는 데는 필요가 없는 </a:t>
            </a:r>
            <a:r>
              <a:rPr lang="ko-KR" altLang="en-US" sz="2900" b="1" dirty="0">
                <a:solidFill>
                  <a:schemeClr val="tx1"/>
                </a:solidFill>
              </a:rPr>
              <a:t>문서</a:t>
            </a:r>
          </a:p>
        </p:txBody>
      </p:sp>
      <p:sp>
        <p:nvSpPr>
          <p:cNvPr id="10" name="같음 기호 9">
            <a:extLst>
              <a:ext uri="{FF2B5EF4-FFF2-40B4-BE49-F238E27FC236}">
                <a16:creationId xmlns:a16="http://schemas.microsoft.com/office/drawing/2014/main" id="{5AD2652B-3375-4197-A55F-4908EAC4D1D1}"/>
              </a:ext>
            </a:extLst>
          </p:cNvPr>
          <p:cNvSpPr/>
          <p:nvPr/>
        </p:nvSpPr>
        <p:spPr>
          <a:xfrm>
            <a:off x="1379763" y="4432592"/>
            <a:ext cx="892636" cy="966814"/>
          </a:xfrm>
          <a:prstGeom prst="mathEqual">
            <a:avLst>
              <a:gd name="adj1" fmla="val 23520"/>
              <a:gd name="adj2" fmla="val 2189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1CDE06E-6D49-4634-BE50-653C3B849915}"/>
              </a:ext>
            </a:extLst>
          </p:cNvPr>
          <p:cNvSpPr/>
          <p:nvPr/>
        </p:nvSpPr>
        <p:spPr>
          <a:xfrm>
            <a:off x="2514599" y="3861092"/>
            <a:ext cx="8262258" cy="2109814"/>
          </a:xfrm>
          <a:prstGeom prst="roundRect">
            <a:avLst/>
          </a:prstGeom>
          <a:solidFill>
            <a:srgbClr val="FE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solidFill>
                  <a:schemeClr val="tx1"/>
                </a:solidFill>
              </a:rPr>
              <a:t>일본이 </a:t>
            </a:r>
            <a:r>
              <a:rPr lang="ko-KR" altLang="en-US" sz="3600" b="1" dirty="0" err="1">
                <a:solidFill>
                  <a:schemeClr val="tx1"/>
                </a:solidFill>
              </a:rPr>
              <a:t>울릉도・독도를</a:t>
            </a:r>
            <a:r>
              <a:rPr lang="ko-KR" altLang="en-US" sz="3600" b="1" dirty="0">
                <a:solidFill>
                  <a:schemeClr val="tx1"/>
                </a:solidFill>
              </a:rPr>
              <a:t> 일본의 영토로 인식하지 않은 사실을 입증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7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7"/>
            <a:ext cx="10890597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</a:t>
              </a:r>
              <a:r>
                <a:rPr lang="en-US" altLang="ko-KR" dirty="0"/>
                <a:t>17세기 </a:t>
              </a:r>
              <a:r>
                <a:rPr lang="en-US" altLang="ko-KR" dirty="0" err="1"/>
                <a:t>도해면허</a:t>
              </a:r>
              <a:r>
                <a:rPr lang="en-US" altLang="ko-KR" dirty="0"/>
                <a:t> </a:t>
              </a:r>
              <a:r>
                <a:rPr lang="ko-KR" altLang="en-US" sz="2000" dirty="0"/>
                <a:t>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7" name="그림 6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40C86EA6-4E79-41F7-AFB3-E8DD3892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8" y="1552125"/>
            <a:ext cx="5706835" cy="3779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3B9134-05DB-4930-9558-A6E2DDD2155B}"/>
              </a:ext>
            </a:extLst>
          </p:cNvPr>
          <p:cNvSpPr txBox="1"/>
          <p:nvPr/>
        </p:nvSpPr>
        <p:spPr>
          <a:xfrm>
            <a:off x="751281" y="5573133"/>
            <a:ext cx="645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dirty="0" err="1"/>
              <a:t>은주시청합기</a:t>
            </a:r>
            <a:r>
              <a:rPr lang="en-US" altLang="ko-KR" sz="2800" dirty="0"/>
              <a:t>(</a:t>
            </a:r>
            <a:r>
              <a:rPr lang="ko-KR" altLang="en-US" sz="2800" dirty="0"/>
              <a:t>隱州視聽合記</a:t>
            </a:r>
            <a:r>
              <a:rPr lang="en-US" altLang="ko-KR" sz="2800" dirty="0"/>
              <a:t>)1667</a:t>
            </a:r>
            <a:r>
              <a:rPr lang="ko-KR" altLang="en-US" sz="2800" dirty="0"/>
              <a:t>년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07C3C6F-3766-4086-A1EA-0118D7171A2F}"/>
              </a:ext>
            </a:extLst>
          </p:cNvPr>
          <p:cNvGrpSpPr/>
          <p:nvPr/>
        </p:nvGrpSpPr>
        <p:grpSpPr>
          <a:xfrm>
            <a:off x="7208156" y="1665481"/>
            <a:ext cx="4228903" cy="3559629"/>
            <a:chOff x="7208156" y="1665481"/>
            <a:chExt cx="4228903" cy="355962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C847F91-6B3A-4D33-AB77-9E72F10D05C3}"/>
                </a:ext>
              </a:extLst>
            </p:cNvPr>
            <p:cNvSpPr/>
            <p:nvPr/>
          </p:nvSpPr>
          <p:spPr>
            <a:xfrm>
              <a:off x="7208156" y="1665481"/>
              <a:ext cx="4158498" cy="3559629"/>
            </a:xfrm>
            <a:prstGeom prst="roundRect">
              <a:avLst/>
            </a:prstGeom>
            <a:solidFill>
              <a:schemeClr val="bg1">
                <a:lumMod val="85000"/>
                <a:alpha val="69000"/>
              </a:schemeClr>
            </a:solidFill>
            <a:ln>
              <a:noFill/>
            </a:ln>
            <a:effectLst>
              <a:outerShdw blurRad="50800" dist="38100" dir="8100000" sx="106000" sy="106000" algn="tr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2304A8-262D-40FA-8AAB-6FF98D3FEC8C}"/>
                </a:ext>
              </a:extLst>
            </p:cNvPr>
            <p:cNvSpPr txBox="1"/>
            <p:nvPr/>
          </p:nvSpPr>
          <p:spPr>
            <a:xfrm>
              <a:off x="7308124" y="2257093"/>
              <a:ext cx="405852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</a:t>
              </a:r>
              <a:r>
                <a:rPr lang="ko-KR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일본의 서북쪽 한계를 </a:t>
              </a:r>
              <a:r>
                <a:rPr lang="ko-KR" alt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오키</a:t>
              </a:r>
              <a:r>
                <a:rPr lang="ko-KR" alt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섬으로 한다</a:t>
              </a:r>
              <a:r>
                <a:rPr lang="en-US" altLang="ko-KR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”</a:t>
              </a:r>
              <a:endPara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956608-F36D-4403-A603-E3D9AC8D55E3}"/>
                </a:ext>
              </a:extLst>
            </p:cNvPr>
            <p:cNvSpPr txBox="1"/>
            <p:nvPr/>
          </p:nvSpPr>
          <p:spPr>
            <a:xfrm>
              <a:off x="7237719" y="3465647"/>
              <a:ext cx="41993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스스로 독도를 </a:t>
              </a:r>
              <a:endParaRPr lang="en-US" altLang="ko-K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자국의 영토에서 제외</a:t>
              </a:r>
            </a:p>
            <a:p>
              <a:endParaRPr lang="ko-KR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0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6"/>
            <a:ext cx="10890597" cy="5288733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독도 도항을 금지주장의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10" name="그래픽 9" descr="일본 인형">
            <a:extLst>
              <a:ext uri="{FF2B5EF4-FFF2-40B4-BE49-F238E27FC236}">
                <a16:creationId xmlns:a16="http://schemas.microsoft.com/office/drawing/2014/main" id="{5526BFA5-BCCD-4EFA-BF8A-97CEA88F76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787" b="25194"/>
          <a:stretch/>
        </p:blipFill>
        <p:spPr>
          <a:xfrm>
            <a:off x="543460" y="1401106"/>
            <a:ext cx="2269698" cy="258116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969FB8D-F909-4607-8EFB-0C620EA5CCA8}"/>
              </a:ext>
            </a:extLst>
          </p:cNvPr>
          <p:cNvSpPr/>
          <p:nvPr/>
        </p:nvSpPr>
        <p:spPr>
          <a:xfrm>
            <a:off x="1666837" y="1861457"/>
            <a:ext cx="433873" cy="149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254E544-259F-4F65-84AF-B1126B27F690}"/>
              </a:ext>
            </a:extLst>
          </p:cNvPr>
          <p:cNvGrpSpPr/>
          <p:nvPr/>
        </p:nvGrpSpPr>
        <p:grpSpPr>
          <a:xfrm>
            <a:off x="2092691" y="2974503"/>
            <a:ext cx="363894" cy="324423"/>
            <a:chOff x="2183364" y="3001940"/>
            <a:chExt cx="363894" cy="32442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D07E4E28-851B-4F72-90DB-B424AEE8386C}"/>
                </a:ext>
              </a:extLst>
            </p:cNvPr>
            <p:cNvSpPr/>
            <p:nvPr/>
          </p:nvSpPr>
          <p:spPr>
            <a:xfrm>
              <a:off x="2183364" y="3001940"/>
              <a:ext cx="363894" cy="3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FCC1B83-EEAA-4C3D-A4FD-CF4C3A9397B4}"/>
                </a:ext>
              </a:extLst>
            </p:cNvPr>
            <p:cNvSpPr/>
            <p:nvPr/>
          </p:nvSpPr>
          <p:spPr>
            <a:xfrm>
              <a:off x="2269270" y="3075510"/>
              <a:ext cx="192082" cy="1772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8E4DF6-B5F5-445F-AF87-C6D3675EAA6B}"/>
              </a:ext>
            </a:extLst>
          </p:cNvPr>
          <p:cNvSpPr txBox="1"/>
          <p:nvPr/>
        </p:nvSpPr>
        <p:spPr>
          <a:xfrm>
            <a:off x="763196" y="3689136"/>
            <a:ext cx="2289281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b="1" dirty="0"/>
              <a:t>에도 막부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593ACF05-6623-4858-9F26-1CFAC9B55304}"/>
              </a:ext>
            </a:extLst>
          </p:cNvPr>
          <p:cNvSpPr/>
          <p:nvPr/>
        </p:nvSpPr>
        <p:spPr>
          <a:xfrm>
            <a:off x="3153187" y="1314202"/>
            <a:ext cx="5327073" cy="1094509"/>
          </a:xfrm>
          <a:prstGeom prst="wedgeRoundRectCallout">
            <a:avLst>
              <a:gd name="adj1" fmla="val -61655"/>
              <a:gd name="adj2" fmla="val 5815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dirty="0">
                <a:solidFill>
                  <a:schemeClr val="tx1"/>
                </a:solidFill>
              </a:rPr>
              <a:t>죽도</a:t>
            </a:r>
            <a:r>
              <a:rPr lang="en-US" altLang="ko-KR" sz="2800" dirty="0">
                <a:solidFill>
                  <a:schemeClr val="tx1"/>
                </a:solidFill>
              </a:rPr>
              <a:t>(</a:t>
            </a:r>
            <a:r>
              <a:rPr lang="ko-KR" altLang="en-US" sz="2800" dirty="0">
                <a:solidFill>
                  <a:schemeClr val="tx1"/>
                </a:solidFill>
              </a:rPr>
              <a:t>울릉도</a:t>
            </a:r>
            <a:r>
              <a:rPr lang="en-US" altLang="ko-KR" sz="2800" dirty="0">
                <a:solidFill>
                  <a:schemeClr val="tx1"/>
                </a:solidFill>
              </a:rPr>
              <a:t>) </a:t>
            </a:r>
            <a:r>
              <a:rPr lang="ko-KR" altLang="en-US" sz="2800" dirty="0">
                <a:solidFill>
                  <a:schemeClr val="tx1"/>
                </a:solidFill>
              </a:rPr>
              <a:t>외 </a:t>
            </a:r>
            <a:r>
              <a:rPr lang="ko-KR" altLang="en-US" sz="2800" dirty="0" err="1">
                <a:solidFill>
                  <a:schemeClr val="tx1"/>
                </a:solidFill>
              </a:rPr>
              <a:t>돗토리번에</a:t>
            </a:r>
            <a:r>
              <a:rPr lang="ko-KR" altLang="en-US" sz="2800" dirty="0">
                <a:solidFill>
                  <a:schemeClr val="tx1"/>
                </a:solidFill>
              </a:rPr>
              <a:t> 부속된 섬이 있는가</a:t>
            </a:r>
            <a:r>
              <a:rPr lang="en-US" altLang="ko-KR" sz="3200" dirty="0">
                <a:solidFill>
                  <a:schemeClr val="tx1"/>
                </a:solidFill>
              </a:rPr>
              <a:t>?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pSp>
        <p:nvGrpSpPr>
          <p:cNvPr id="18" name="그래픽 12" descr="사용자">
            <a:extLst>
              <a:ext uri="{FF2B5EF4-FFF2-40B4-BE49-F238E27FC236}">
                <a16:creationId xmlns:a16="http://schemas.microsoft.com/office/drawing/2014/main" id="{D364CDA6-BC28-4875-9A71-1E6E19A027D6}"/>
              </a:ext>
            </a:extLst>
          </p:cNvPr>
          <p:cNvGrpSpPr/>
          <p:nvPr/>
        </p:nvGrpSpPr>
        <p:grpSpPr>
          <a:xfrm>
            <a:off x="9685187" y="2564753"/>
            <a:ext cx="1223818" cy="1378815"/>
            <a:chOff x="9172272" y="2554775"/>
            <a:chExt cx="1223818" cy="1378815"/>
          </a:xfrm>
          <a:solidFill>
            <a:srgbClr val="000000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69CD835-FA40-4703-994D-F8E982BCCBBC}"/>
                </a:ext>
              </a:extLst>
            </p:cNvPr>
            <p:cNvSpPr/>
            <p:nvPr/>
          </p:nvSpPr>
          <p:spPr>
            <a:xfrm>
              <a:off x="9478227" y="2554775"/>
              <a:ext cx="611909" cy="648854"/>
            </a:xfrm>
            <a:custGeom>
              <a:avLst/>
              <a:gdLst>
                <a:gd name="connsiteX0" fmla="*/ 611909 w 611909"/>
                <a:gd name="connsiteY0" fmla="*/ 324427 h 648854"/>
                <a:gd name="connsiteX1" fmla="*/ 305955 w 611909"/>
                <a:gd name="connsiteY1" fmla="*/ 648854 h 648854"/>
                <a:gd name="connsiteX2" fmla="*/ 0 w 611909"/>
                <a:gd name="connsiteY2" fmla="*/ 324427 h 648854"/>
                <a:gd name="connsiteX3" fmla="*/ 305955 w 611909"/>
                <a:gd name="connsiteY3" fmla="*/ 0 h 648854"/>
                <a:gd name="connsiteX4" fmla="*/ 611909 w 611909"/>
                <a:gd name="connsiteY4" fmla="*/ 324427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909" h="648854">
                  <a:moveTo>
                    <a:pt x="611909" y="324427"/>
                  </a:moveTo>
                  <a:cubicBezTo>
                    <a:pt x="611909" y="503603"/>
                    <a:pt x="474929" y="648854"/>
                    <a:pt x="305955" y="648854"/>
                  </a:cubicBezTo>
                  <a:cubicBezTo>
                    <a:pt x="136981" y="648854"/>
                    <a:pt x="0" y="503603"/>
                    <a:pt x="0" y="324427"/>
                  </a:cubicBezTo>
                  <a:cubicBezTo>
                    <a:pt x="0" y="145251"/>
                    <a:pt x="136981" y="0"/>
                    <a:pt x="305955" y="0"/>
                  </a:cubicBezTo>
                  <a:cubicBezTo>
                    <a:pt x="474929" y="0"/>
                    <a:pt x="611909" y="145251"/>
                    <a:pt x="611909" y="324427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26952DE-EE07-4F7B-84F8-81F4719C09D7}"/>
                </a:ext>
              </a:extLst>
            </p:cNvPr>
            <p:cNvSpPr/>
            <p:nvPr/>
          </p:nvSpPr>
          <p:spPr>
            <a:xfrm>
              <a:off x="9172272" y="3284736"/>
              <a:ext cx="1223818" cy="648854"/>
            </a:xfrm>
            <a:custGeom>
              <a:avLst/>
              <a:gdLst>
                <a:gd name="connsiteX0" fmla="*/ 1223819 w 1223818"/>
                <a:gd name="connsiteY0" fmla="*/ 648854 h 648854"/>
                <a:gd name="connsiteX1" fmla="*/ 1223819 w 1223818"/>
                <a:gd name="connsiteY1" fmla="*/ 324427 h 648854"/>
                <a:gd name="connsiteX2" fmla="*/ 1162628 w 1223818"/>
                <a:gd name="connsiteY2" fmla="*/ 194656 h 648854"/>
                <a:gd name="connsiteX3" fmla="*/ 864322 w 1223818"/>
                <a:gd name="connsiteY3" fmla="*/ 40553 h 648854"/>
                <a:gd name="connsiteX4" fmla="*/ 611909 w 1223818"/>
                <a:gd name="connsiteY4" fmla="*/ 0 h 648854"/>
                <a:gd name="connsiteX5" fmla="*/ 359497 w 1223818"/>
                <a:gd name="connsiteY5" fmla="*/ 40553 h 648854"/>
                <a:gd name="connsiteX6" fmla="*/ 61191 w 1223818"/>
                <a:gd name="connsiteY6" fmla="*/ 194656 h 648854"/>
                <a:gd name="connsiteX7" fmla="*/ 0 w 1223818"/>
                <a:gd name="connsiteY7" fmla="*/ 324427 h 648854"/>
                <a:gd name="connsiteX8" fmla="*/ 0 w 1223818"/>
                <a:gd name="connsiteY8" fmla="*/ 648854 h 648854"/>
                <a:gd name="connsiteX9" fmla="*/ 1223819 w 1223818"/>
                <a:gd name="connsiteY9" fmla="*/ 648854 h 64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818" h="648854">
                  <a:moveTo>
                    <a:pt x="1223819" y="648854"/>
                  </a:moveTo>
                  <a:lnTo>
                    <a:pt x="1223819" y="324427"/>
                  </a:lnTo>
                  <a:cubicBezTo>
                    <a:pt x="1223819" y="275763"/>
                    <a:pt x="1200872" y="227099"/>
                    <a:pt x="1162628" y="194656"/>
                  </a:cubicBezTo>
                  <a:cubicBezTo>
                    <a:pt x="1078490" y="121660"/>
                    <a:pt x="971406" y="72996"/>
                    <a:pt x="864322" y="40553"/>
                  </a:cubicBezTo>
                  <a:cubicBezTo>
                    <a:pt x="787833" y="16221"/>
                    <a:pt x="703696" y="0"/>
                    <a:pt x="611909" y="0"/>
                  </a:cubicBezTo>
                  <a:cubicBezTo>
                    <a:pt x="527772" y="0"/>
                    <a:pt x="443634" y="16221"/>
                    <a:pt x="359497" y="40553"/>
                  </a:cubicBezTo>
                  <a:cubicBezTo>
                    <a:pt x="252413" y="72996"/>
                    <a:pt x="145328" y="129771"/>
                    <a:pt x="61191" y="194656"/>
                  </a:cubicBezTo>
                  <a:cubicBezTo>
                    <a:pt x="22947" y="227099"/>
                    <a:pt x="0" y="275763"/>
                    <a:pt x="0" y="324427"/>
                  </a:cubicBezTo>
                  <a:lnTo>
                    <a:pt x="0" y="648854"/>
                  </a:lnTo>
                  <a:lnTo>
                    <a:pt x="1223819" y="648854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CE91053-A644-4CC1-8B82-B9F16E7DC79F}"/>
              </a:ext>
            </a:extLst>
          </p:cNvPr>
          <p:cNvSpPr txBox="1"/>
          <p:nvPr/>
        </p:nvSpPr>
        <p:spPr>
          <a:xfrm>
            <a:off x="9503789" y="3702971"/>
            <a:ext cx="1687355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b="1" dirty="0" err="1"/>
              <a:t>돗토리번</a:t>
            </a:r>
            <a:endParaRPr lang="ko-KR" altLang="en-US" sz="2400" b="1" dirty="0"/>
          </a:p>
        </p:txBody>
      </p:sp>
      <p:sp>
        <p:nvSpPr>
          <p:cNvPr id="27" name="말풍선: 모서리가 둥근 사각형 26">
            <a:extLst>
              <a:ext uri="{FF2B5EF4-FFF2-40B4-BE49-F238E27FC236}">
                <a16:creationId xmlns:a16="http://schemas.microsoft.com/office/drawing/2014/main" id="{F85FFAB3-689F-4478-9CB9-17328B9150B9}"/>
              </a:ext>
            </a:extLst>
          </p:cNvPr>
          <p:cNvSpPr/>
          <p:nvPr/>
        </p:nvSpPr>
        <p:spPr>
          <a:xfrm>
            <a:off x="3557101" y="2599151"/>
            <a:ext cx="5769737" cy="1465941"/>
          </a:xfrm>
          <a:prstGeom prst="wedgeRoundRectCallout">
            <a:avLst>
              <a:gd name="adj1" fmla="val 60882"/>
              <a:gd name="adj2" fmla="val -135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죽도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울릉도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송도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독도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는 물론 그 밖에 부속된 </a:t>
            </a:r>
            <a:r>
              <a:rPr lang="ko-KR" alt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섬은없다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A703DE7-3C13-47B9-9F96-65BB83A2D84C}"/>
              </a:ext>
            </a:extLst>
          </p:cNvPr>
          <p:cNvSpPr/>
          <p:nvPr/>
        </p:nvSpPr>
        <p:spPr>
          <a:xfrm>
            <a:off x="1027105" y="4578530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9A2F0-3427-4939-8467-8609C777F227}"/>
              </a:ext>
            </a:extLst>
          </p:cNvPr>
          <p:cNvSpPr txBox="1"/>
          <p:nvPr/>
        </p:nvSpPr>
        <p:spPr>
          <a:xfrm>
            <a:off x="881999" y="4810918"/>
            <a:ext cx="199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/>
              <a:t>독도</a:t>
            </a:r>
            <a:endParaRPr lang="en-US" altLang="ko-KR" sz="3600" b="1" dirty="0"/>
          </a:p>
          <a:p>
            <a:pPr algn="ctr"/>
            <a:r>
              <a:rPr lang="en-US" altLang="ko-KR" sz="3600" b="1" dirty="0"/>
              <a:t> </a:t>
            </a:r>
            <a:r>
              <a:rPr lang="ko-KR" altLang="en-US" sz="3600" b="1" dirty="0"/>
              <a:t>울릉도</a:t>
            </a: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3B3CB607-4BBE-4850-9529-03F1B213B02D}"/>
              </a:ext>
            </a:extLst>
          </p:cNvPr>
          <p:cNvSpPr/>
          <p:nvPr/>
        </p:nvSpPr>
        <p:spPr>
          <a:xfrm>
            <a:off x="2946496" y="5185276"/>
            <a:ext cx="476150" cy="5468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07DED04E-822C-42B6-A1E5-469A2B4D8A7E}"/>
              </a:ext>
            </a:extLst>
          </p:cNvPr>
          <p:cNvSpPr/>
          <p:nvPr/>
        </p:nvSpPr>
        <p:spPr>
          <a:xfrm>
            <a:off x="3562191" y="4696741"/>
            <a:ext cx="2185428" cy="1532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부속도서</a:t>
            </a:r>
            <a:r>
              <a:rPr lang="en-US" altLang="ko-K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屬島</a:t>
            </a:r>
            <a:r>
              <a:rPr lang="en-US" altLang="ko-K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9A8B22-EE68-4F58-91AB-F2A2D269FDD1}"/>
              </a:ext>
            </a:extLst>
          </p:cNvPr>
          <p:cNvSpPr txBox="1"/>
          <p:nvPr/>
        </p:nvSpPr>
        <p:spPr>
          <a:xfrm>
            <a:off x="9177956" y="1273406"/>
            <a:ext cx="2339020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 </a:t>
            </a:r>
            <a:r>
              <a:rPr lang="ko-KR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막부의 울릉도</a:t>
            </a:r>
            <a:endParaRPr lang="en-US" altLang="ko-KR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fontAlgn="base"/>
            <a:r>
              <a:rPr lang="ko-KR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도항금지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7FE350-2593-48F3-8EB1-16A65D271787}"/>
              </a:ext>
            </a:extLst>
          </p:cNvPr>
          <p:cNvSpPr txBox="1"/>
          <p:nvPr/>
        </p:nvSpPr>
        <p:spPr>
          <a:xfrm>
            <a:off x="5954019" y="4829173"/>
            <a:ext cx="5551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1696</a:t>
            </a:r>
            <a:r>
              <a:rPr lang="ko-KR" altLang="en-US" sz="2800" dirty="0"/>
              <a:t>년 울릉도 도해금지조치에는</a:t>
            </a:r>
            <a:endParaRPr lang="en-US" altLang="ko-KR" sz="2800" dirty="0"/>
          </a:p>
          <a:p>
            <a:endParaRPr lang="en-US" altLang="ko-KR" sz="1400" dirty="0"/>
          </a:p>
          <a:p>
            <a:r>
              <a:rPr lang="ko-KR" altLang="en-US" sz="2800" dirty="0">
                <a:highlight>
                  <a:srgbClr val="FFFF00"/>
                </a:highlight>
              </a:rPr>
              <a:t>독도 도해금지도 당연히 포함</a:t>
            </a: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1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30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686360" y="1284866"/>
            <a:ext cx="10890597" cy="5225215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</a:t>
              </a:r>
              <a:r>
                <a:rPr lang="ko-KR" altLang="en-US" sz="2000" dirty="0" err="1"/>
                <a:t>시마네현</a:t>
              </a:r>
              <a:r>
                <a:rPr lang="ko-KR" altLang="en-US" sz="2000" dirty="0"/>
                <a:t> 편입의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69955BE-1418-4683-9EE8-FA40238158BF}"/>
              </a:ext>
            </a:extLst>
          </p:cNvPr>
          <p:cNvSpPr/>
          <p:nvPr/>
        </p:nvSpPr>
        <p:spPr>
          <a:xfrm>
            <a:off x="3002085" y="2110304"/>
            <a:ext cx="1820020" cy="1121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D4BB5-2972-49E3-BFF5-F059C175D1AD}"/>
              </a:ext>
            </a:extLst>
          </p:cNvPr>
          <p:cNvSpPr txBox="1"/>
          <p:nvPr/>
        </p:nvSpPr>
        <p:spPr>
          <a:xfrm>
            <a:off x="2958235" y="2284656"/>
            <a:ext cx="1873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/>
              <a:t>무주지</a:t>
            </a:r>
            <a:r>
              <a:rPr lang="ko-KR" altLang="en-US" sz="2400" dirty="0"/>
              <a:t> 선점</a:t>
            </a:r>
            <a:endParaRPr lang="en-US" altLang="ko-KR" sz="2400" dirty="0"/>
          </a:p>
          <a:p>
            <a:pPr algn="ctr"/>
            <a:r>
              <a:rPr lang="ko-KR" altLang="en-US" sz="2400" dirty="0"/>
              <a:t>주장</a:t>
            </a: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80F00-5E80-4A08-99DD-73E2D5B18115}"/>
              </a:ext>
            </a:extLst>
          </p:cNvPr>
          <p:cNvSpPr txBox="1"/>
          <p:nvPr/>
        </p:nvSpPr>
        <p:spPr>
          <a:xfrm>
            <a:off x="5976408" y="1212819"/>
            <a:ext cx="408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b="1" dirty="0"/>
              <a:t>후에 주장변경 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2CA7FAF-69DD-47EB-9583-074D248D1DA0}"/>
              </a:ext>
            </a:extLst>
          </p:cNvPr>
          <p:cNvSpPr/>
          <p:nvPr/>
        </p:nvSpPr>
        <p:spPr>
          <a:xfrm>
            <a:off x="6193307" y="1794821"/>
            <a:ext cx="2643495" cy="1782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C17A09DF-2222-4BC2-ABE4-9C9E59DFAB57}"/>
              </a:ext>
            </a:extLst>
          </p:cNvPr>
          <p:cNvSpPr/>
          <p:nvPr/>
        </p:nvSpPr>
        <p:spPr>
          <a:xfrm>
            <a:off x="5270390" y="2357873"/>
            <a:ext cx="476150" cy="5468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0F35A-C081-44CE-938C-1987D3C69517}"/>
              </a:ext>
            </a:extLst>
          </p:cNvPr>
          <p:cNvSpPr txBox="1"/>
          <p:nvPr/>
        </p:nvSpPr>
        <p:spPr>
          <a:xfrm>
            <a:off x="6166530" y="2115045"/>
            <a:ext cx="2730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영유의사의 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재확인</a:t>
            </a: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A89EC-41AA-47BC-86EE-2D09AF9051CA}"/>
              </a:ext>
            </a:extLst>
          </p:cNvPr>
          <p:cNvSpPr txBox="1"/>
          <p:nvPr/>
        </p:nvSpPr>
        <p:spPr>
          <a:xfrm>
            <a:off x="2880449" y="1642078"/>
            <a:ext cx="218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처음 편입 조치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15" name="폭발: 8pt 14">
            <a:extLst>
              <a:ext uri="{FF2B5EF4-FFF2-40B4-BE49-F238E27FC236}">
                <a16:creationId xmlns:a16="http://schemas.microsoft.com/office/drawing/2014/main" id="{A65513C5-7958-4837-A3AC-1B262716F505}"/>
              </a:ext>
            </a:extLst>
          </p:cNvPr>
          <p:cNvSpPr/>
          <p:nvPr/>
        </p:nvSpPr>
        <p:spPr>
          <a:xfrm>
            <a:off x="5586069" y="1020871"/>
            <a:ext cx="4218567" cy="2966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근거 박약의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증거</a:t>
            </a:r>
            <a:r>
              <a:rPr lang="en-US" altLang="ko-KR" sz="2400" dirty="0">
                <a:solidFill>
                  <a:schemeClr val="tx1"/>
                </a:solidFill>
              </a:rPr>
              <a:t>!!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C4DB1E0-E0E6-4073-89BD-84F351BDBBC9}"/>
              </a:ext>
            </a:extLst>
          </p:cNvPr>
          <p:cNvSpPr/>
          <p:nvPr/>
        </p:nvSpPr>
        <p:spPr>
          <a:xfrm>
            <a:off x="1352944" y="4252825"/>
            <a:ext cx="2995200" cy="195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8E78A-8E70-42DC-A7B3-ACB497E01352}"/>
              </a:ext>
            </a:extLst>
          </p:cNvPr>
          <p:cNvSpPr txBox="1"/>
          <p:nvPr/>
        </p:nvSpPr>
        <p:spPr>
          <a:xfrm>
            <a:off x="1229209" y="4639942"/>
            <a:ext cx="32426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대한제국 칙령 제</a:t>
            </a:r>
            <a:r>
              <a:rPr lang="en-US" altLang="ko-KR" sz="3200" b="1" dirty="0"/>
              <a:t>41</a:t>
            </a:r>
            <a:r>
              <a:rPr lang="ko-KR" altLang="en-US" sz="3200" b="1" dirty="0"/>
              <a:t>호</a:t>
            </a:r>
            <a:r>
              <a:rPr lang="en-US" altLang="ko-KR" sz="3200" b="1" dirty="0"/>
              <a:t>(1900</a:t>
            </a:r>
            <a:r>
              <a:rPr lang="ko-KR" altLang="en-US" sz="3200" b="1" dirty="0"/>
              <a:t>년</a:t>
            </a:r>
            <a:r>
              <a:rPr lang="en-US" altLang="ko-KR" sz="3200" b="1" dirty="0"/>
              <a:t>)</a:t>
            </a:r>
            <a:endParaRPr lang="ko-KR" altLang="en-US" sz="3200" b="1" dirty="0"/>
          </a:p>
          <a:p>
            <a:endParaRPr lang="ko-KR" altLang="en-US" dirty="0"/>
          </a:p>
        </p:txBody>
      </p:sp>
      <p:sp>
        <p:nvSpPr>
          <p:cNvPr id="20" name="같음 기호 19">
            <a:extLst>
              <a:ext uri="{FF2B5EF4-FFF2-40B4-BE49-F238E27FC236}">
                <a16:creationId xmlns:a16="http://schemas.microsoft.com/office/drawing/2014/main" id="{CF365E54-5914-4B66-9E63-BEADF55BCDFB}"/>
              </a:ext>
            </a:extLst>
          </p:cNvPr>
          <p:cNvSpPr/>
          <p:nvPr/>
        </p:nvSpPr>
        <p:spPr>
          <a:xfrm>
            <a:off x="4572915" y="4946478"/>
            <a:ext cx="517790" cy="571291"/>
          </a:xfrm>
          <a:prstGeom prst="mathEqual">
            <a:avLst>
              <a:gd name="adj1" fmla="val 23520"/>
              <a:gd name="adj2" fmla="val 277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2BA7C1C-23DD-4DDD-9F06-435D0E4D6AAF}"/>
              </a:ext>
            </a:extLst>
          </p:cNvPr>
          <p:cNvSpPr/>
          <p:nvPr/>
        </p:nvSpPr>
        <p:spPr>
          <a:xfrm>
            <a:off x="5288009" y="4252825"/>
            <a:ext cx="5673292" cy="20273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FA2499-981E-4A0A-BAB9-92BC68E9F153}"/>
              </a:ext>
            </a:extLst>
          </p:cNvPr>
          <p:cNvSpPr txBox="1"/>
          <p:nvPr/>
        </p:nvSpPr>
        <p:spPr>
          <a:xfrm>
            <a:off x="5485378" y="4328843"/>
            <a:ext cx="53486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독도의 행정구역을 재편하는 등</a:t>
            </a:r>
            <a:endParaRPr lang="en-US" altLang="ko-KR" sz="2800" dirty="0"/>
          </a:p>
          <a:p>
            <a:r>
              <a:rPr lang="ko-KR" altLang="en-US" sz="2800" dirty="0"/>
              <a:t>한국의 </a:t>
            </a:r>
            <a:r>
              <a:rPr lang="ko-KR" altLang="en-US" sz="2800" b="1" dirty="0"/>
              <a:t>독도에 대한 영유권 확고</a:t>
            </a:r>
          </a:p>
          <a:p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036CCB-818E-4AE2-B7B0-F88442CB086F}"/>
              </a:ext>
            </a:extLst>
          </p:cNvPr>
          <p:cNvSpPr txBox="1"/>
          <p:nvPr/>
        </p:nvSpPr>
        <p:spPr>
          <a:xfrm>
            <a:off x="6442814" y="5336846"/>
            <a:ext cx="3317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무주지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86FDB691-A932-4685-A273-1FB42F0D52AF}"/>
              </a:ext>
            </a:extLst>
          </p:cNvPr>
          <p:cNvSpPr/>
          <p:nvPr/>
        </p:nvSpPr>
        <p:spPr>
          <a:xfrm>
            <a:off x="8979018" y="5336846"/>
            <a:ext cx="761080" cy="815096"/>
          </a:xfrm>
          <a:prstGeom prst="mathMultiply">
            <a:avLst>
              <a:gd name="adj1" fmla="val 2068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2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84866"/>
            <a:ext cx="11393304" cy="5225215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 </a:t>
              </a:r>
              <a:r>
                <a:rPr lang="ko-KR" altLang="en-US" sz="2000" dirty="0" err="1"/>
                <a:t>시마네현</a:t>
              </a:r>
              <a:r>
                <a:rPr lang="ko-KR" altLang="en-US" sz="2000" dirty="0"/>
                <a:t> 편입의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580F00-5E80-4A08-99DD-73E2D5B18115}"/>
              </a:ext>
            </a:extLst>
          </p:cNvPr>
          <p:cNvSpPr txBox="1"/>
          <p:nvPr/>
        </p:nvSpPr>
        <p:spPr>
          <a:xfrm>
            <a:off x="1219211" y="1750818"/>
            <a:ext cx="511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>
                <a:highlight>
                  <a:srgbClr val="FFFF00"/>
                </a:highlight>
              </a:rPr>
              <a:t>1905</a:t>
            </a:r>
            <a:r>
              <a:rPr lang="ko-KR" altLang="en-US" sz="3200" dirty="0">
                <a:highlight>
                  <a:srgbClr val="FFFF00"/>
                </a:highlight>
              </a:rPr>
              <a:t>년 </a:t>
            </a:r>
            <a:r>
              <a:rPr lang="ko-KR" altLang="en-US" sz="3200" dirty="0" err="1">
                <a:highlight>
                  <a:srgbClr val="FFFF00"/>
                </a:highlight>
              </a:rPr>
              <a:t>시마네현</a:t>
            </a:r>
            <a:r>
              <a:rPr lang="ko-KR" altLang="en-US" sz="3200" dirty="0">
                <a:highlight>
                  <a:srgbClr val="FFFF00"/>
                </a:highlight>
              </a:rPr>
              <a:t> 편입조치</a:t>
            </a:r>
          </a:p>
        </p:txBody>
      </p:sp>
      <p:pic>
        <p:nvPicPr>
          <p:cNvPr id="10" name="그림 9" descr="조류이(가) 표시된 사진&#10;&#10;자동 생성된 설명">
            <a:extLst>
              <a:ext uri="{FF2B5EF4-FFF2-40B4-BE49-F238E27FC236}">
                <a16:creationId xmlns:a16="http://schemas.microsoft.com/office/drawing/2014/main" id="{B223D962-3551-4324-AECD-10C3F706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5" y="2587463"/>
            <a:ext cx="2289281" cy="2124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12175-9439-4C6B-8D31-9919EBCAD592}"/>
              </a:ext>
            </a:extLst>
          </p:cNvPr>
          <p:cNvSpPr txBox="1"/>
          <p:nvPr/>
        </p:nvSpPr>
        <p:spPr>
          <a:xfrm>
            <a:off x="3262273" y="3338493"/>
            <a:ext cx="9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VS</a:t>
            </a:r>
            <a:endParaRPr lang="ko-KR" altLang="en-US" sz="3600" b="1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210B2C0-322B-4F35-978F-9B8FFF60601F}"/>
              </a:ext>
            </a:extLst>
          </p:cNvPr>
          <p:cNvGrpSpPr/>
          <p:nvPr/>
        </p:nvGrpSpPr>
        <p:grpSpPr>
          <a:xfrm>
            <a:off x="4005052" y="2587463"/>
            <a:ext cx="2502856" cy="2124642"/>
            <a:chOff x="3184737" y="3745231"/>
            <a:chExt cx="360028" cy="288419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54CD7AD-FCF7-427D-AACF-0AD682F28037}"/>
                </a:ext>
              </a:extLst>
            </p:cNvPr>
            <p:cNvSpPr/>
            <p:nvPr/>
          </p:nvSpPr>
          <p:spPr>
            <a:xfrm>
              <a:off x="3184737" y="3745231"/>
              <a:ext cx="360028" cy="28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DC5AEF41-0494-4BEA-972C-4C57DD1B901F}"/>
                </a:ext>
              </a:extLst>
            </p:cNvPr>
            <p:cNvSpPr/>
            <p:nvPr/>
          </p:nvSpPr>
          <p:spPr>
            <a:xfrm>
              <a:off x="3287073" y="3810905"/>
              <a:ext cx="155355" cy="1466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2BB6991-588E-417F-B130-F265A17C0BE0}"/>
              </a:ext>
            </a:extLst>
          </p:cNvPr>
          <p:cNvSpPr/>
          <p:nvPr/>
        </p:nvSpPr>
        <p:spPr>
          <a:xfrm>
            <a:off x="1257799" y="5020708"/>
            <a:ext cx="5063455" cy="1104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러일전쟁 중인 한반도 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침탈과정에서 이루어진 것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9B04E4D-B1B9-44FF-9BEE-D939B30DCA51}"/>
              </a:ext>
            </a:extLst>
          </p:cNvPr>
          <p:cNvGrpSpPr/>
          <p:nvPr/>
        </p:nvGrpSpPr>
        <p:grpSpPr>
          <a:xfrm>
            <a:off x="6929961" y="1650109"/>
            <a:ext cx="4505919" cy="4550220"/>
            <a:chOff x="6641809" y="1947085"/>
            <a:chExt cx="4967261" cy="4184492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E2F35A1-1AAB-4A7C-8B0D-371D7267DA03}"/>
                </a:ext>
              </a:extLst>
            </p:cNvPr>
            <p:cNvSpPr/>
            <p:nvPr/>
          </p:nvSpPr>
          <p:spPr>
            <a:xfrm>
              <a:off x="6647203" y="2289138"/>
              <a:ext cx="4961867" cy="33835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9AEAB3D-8577-4E27-BF7C-0ADDA22458B9}"/>
                </a:ext>
              </a:extLst>
            </p:cNvPr>
            <p:cNvSpPr/>
            <p:nvPr/>
          </p:nvSpPr>
          <p:spPr>
            <a:xfrm rot="2481092">
              <a:off x="6768153" y="1947085"/>
              <a:ext cx="290401" cy="1177986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5FF04B5-6238-4499-A6D2-0B6B214A2575}"/>
                </a:ext>
              </a:extLst>
            </p:cNvPr>
            <p:cNvSpPr/>
            <p:nvPr/>
          </p:nvSpPr>
          <p:spPr>
            <a:xfrm rot="2481092">
              <a:off x="11182974" y="4900644"/>
              <a:ext cx="346121" cy="1230933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6679D283-F55A-44B2-9E3C-11715CE6780C}"/>
                </a:ext>
              </a:extLst>
            </p:cNvPr>
            <p:cNvSpPr/>
            <p:nvPr/>
          </p:nvSpPr>
          <p:spPr>
            <a:xfrm>
              <a:off x="6641809" y="5155355"/>
              <a:ext cx="635291" cy="507022"/>
            </a:xfrm>
            <a:prstGeom prst="rect">
              <a:avLst/>
            </a:prstGeom>
            <a:solidFill>
              <a:srgbClr val="E3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6">
              <a:extLst>
                <a:ext uri="{FF2B5EF4-FFF2-40B4-BE49-F238E27FC236}">
                  <a16:creationId xmlns:a16="http://schemas.microsoft.com/office/drawing/2014/main" id="{41E1CA26-159B-43FD-B29C-A459AE03BDC0}"/>
                </a:ext>
              </a:extLst>
            </p:cNvPr>
            <p:cNvSpPr/>
            <p:nvPr/>
          </p:nvSpPr>
          <p:spPr>
            <a:xfrm flipH="1">
              <a:off x="6641809" y="4690286"/>
              <a:ext cx="985867" cy="996069"/>
            </a:xfrm>
            <a:custGeom>
              <a:avLst/>
              <a:gdLst>
                <a:gd name="connsiteX0" fmla="*/ 0 w 1127342"/>
                <a:gd name="connsiteY0" fmla="*/ 0 h 920662"/>
                <a:gd name="connsiteX1" fmla="*/ 1127342 w 1127342"/>
                <a:gd name="connsiteY1" fmla="*/ 0 h 920662"/>
                <a:gd name="connsiteX2" fmla="*/ 1127342 w 1127342"/>
                <a:gd name="connsiteY2" fmla="*/ 920662 h 920662"/>
                <a:gd name="connsiteX3" fmla="*/ 0 w 1127342"/>
                <a:gd name="connsiteY3" fmla="*/ 920662 h 920662"/>
                <a:gd name="connsiteX4" fmla="*/ 0 w 1127342"/>
                <a:gd name="connsiteY4" fmla="*/ 0 h 920662"/>
                <a:gd name="connsiteX0" fmla="*/ 782876 w 1127342"/>
                <a:gd name="connsiteY0" fmla="*/ 594987 h 920662"/>
                <a:gd name="connsiteX1" fmla="*/ 1127342 w 1127342"/>
                <a:gd name="connsiteY1" fmla="*/ 0 h 920662"/>
                <a:gd name="connsiteX2" fmla="*/ 1127342 w 1127342"/>
                <a:gd name="connsiteY2" fmla="*/ 920662 h 920662"/>
                <a:gd name="connsiteX3" fmla="*/ 0 w 1127342"/>
                <a:gd name="connsiteY3" fmla="*/ 920662 h 920662"/>
                <a:gd name="connsiteX4" fmla="*/ 782876 w 1127342"/>
                <a:gd name="connsiteY4" fmla="*/ 594987 h 920662"/>
                <a:gd name="connsiteX0" fmla="*/ 782876 w 1139868"/>
                <a:gd name="connsiteY0" fmla="*/ 726510 h 1052185"/>
                <a:gd name="connsiteX1" fmla="*/ 1139868 w 1139868"/>
                <a:gd name="connsiteY1" fmla="*/ 0 h 1052185"/>
                <a:gd name="connsiteX2" fmla="*/ 1127342 w 1139868"/>
                <a:gd name="connsiteY2" fmla="*/ 1052185 h 1052185"/>
                <a:gd name="connsiteX3" fmla="*/ 0 w 1139868"/>
                <a:gd name="connsiteY3" fmla="*/ 1052185 h 1052185"/>
                <a:gd name="connsiteX4" fmla="*/ 782876 w 1139868"/>
                <a:gd name="connsiteY4" fmla="*/ 726510 h 1052185"/>
                <a:gd name="connsiteX0" fmla="*/ 832980 w 1139868"/>
                <a:gd name="connsiteY0" fmla="*/ 726510 h 1052185"/>
                <a:gd name="connsiteX1" fmla="*/ 1139868 w 1139868"/>
                <a:gd name="connsiteY1" fmla="*/ 0 h 1052185"/>
                <a:gd name="connsiteX2" fmla="*/ 1127342 w 1139868"/>
                <a:gd name="connsiteY2" fmla="*/ 1052185 h 1052185"/>
                <a:gd name="connsiteX3" fmla="*/ 0 w 1139868"/>
                <a:gd name="connsiteY3" fmla="*/ 1052185 h 1052185"/>
                <a:gd name="connsiteX4" fmla="*/ 832980 w 1139868"/>
                <a:gd name="connsiteY4" fmla="*/ 726510 h 1052185"/>
                <a:gd name="connsiteX0" fmla="*/ 832980 w 1139868"/>
                <a:gd name="connsiteY0" fmla="*/ 726510 h 1052185"/>
                <a:gd name="connsiteX1" fmla="*/ 1139868 w 1139868"/>
                <a:gd name="connsiteY1" fmla="*/ 0 h 1052185"/>
                <a:gd name="connsiteX2" fmla="*/ 1127342 w 1139868"/>
                <a:gd name="connsiteY2" fmla="*/ 1052185 h 1052185"/>
                <a:gd name="connsiteX3" fmla="*/ 0 w 1139868"/>
                <a:gd name="connsiteY3" fmla="*/ 1052185 h 1052185"/>
                <a:gd name="connsiteX4" fmla="*/ 832980 w 1139868"/>
                <a:gd name="connsiteY4" fmla="*/ 726510 h 1052185"/>
                <a:gd name="connsiteX0" fmla="*/ 832980 w 1139868"/>
                <a:gd name="connsiteY0" fmla="*/ 726510 h 1052185"/>
                <a:gd name="connsiteX1" fmla="*/ 1139868 w 1139868"/>
                <a:gd name="connsiteY1" fmla="*/ 0 h 1052185"/>
                <a:gd name="connsiteX2" fmla="*/ 1127342 w 1139868"/>
                <a:gd name="connsiteY2" fmla="*/ 1052185 h 1052185"/>
                <a:gd name="connsiteX3" fmla="*/ 0 w 1139868"/>
                <a:gd name="connsiteY3" fmla="*/ 1052185 h 1052185"/>
                <a:gd name="connsiteX4" fmla="*/ 832980 w 1139868"/>
                <a:gd name="connsiteY4" fmla="*/ 726510 h 1052185"/>
                <a:gd name="connsiteX0" fmla="*/ 914400 w 1221288"/>
                <a:gd name="connsiteY0" fmla="*/ 726510 h 1052185"/>
                <a:gd name="connsiteX1" fmla="*/ 1221288 w 1221288"/>
                <a:gd name="connsiteY1" fmla="*/ 0 h 1052185"/>
                <a:gd name="connsiteX2" fmla="*/ 1208762 w 1221288"/>
                <a:gd name="connsiteY2" fmla="*/ 1052185 h 1052185"/>
                <a:gd name="connsiteX3" fmla="*/ 0 w 1221288"/>
                <a:gd name="connsiteY3" fmla="*/ 1027133 h 1052185"/>
                <a:gd name="connsiteX4" fmla="*/ 914400 w 1221288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908137 w 1215025"/>
                <a:gd name="connsiteY0" fmla="*/ 726510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908137 w 1215025"/>
                <a:gd name="connsiteY4" fmla="*/ 726510 h 1052185"/>
                <a:gd name="connsiteX0" fmla="*/ 880307 w 1215025"/>
                <a:gd name="connsiteY0" fmla="*/ 706632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880307 w 1215025"/>
                <a:gd name="connsiteY4" fmla="*/ 706632 h 1052185"/>
                <a:gd name="connsiteX0" fmla="*/ 864404 w 1215025"/>
                <a:gd name="connsiteY0" fmla="*/ 690729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864404 w 1215025"/>
                <a:gd name="connsiteY4" fmla="*/ 690729 h 1052185"/>
                <a:gd name="connsiteX0" fmla="*/ 864404 w 1215025"/>
                <a:gd name="connsiteY0" fmla="*/ 690729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864404 w 1215025"/>
                <a:gd name="connsiteY4" fmla="*/ 690729 h 1052185"/>
                <a:gd name="connsiteX0" fmla="*/ 864404 w 1215025"/>
                <a:gd name="connsiteY0" fmla="*/ 690729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864404 w 1215025"/>
                <a:gd name="connsiteY4" fmla="*/ 690729 h 1052185"/>
                <a:gd name="connsiteX0" fmla="*/ 864404 w 1215025"/>
                <a:gd name="connsiteY0" fmla="*/ 690729 h 1052185"/>
                <a:gd name="connsiteX1" fmla="*/ 1215025 w 1215025"/>
                <a:gd name="connsiteY1" fmla="*/ 0 h 1052185"/>
                <a:gd name="connsiteX2" fmla="*/ 1202499 w 1215025"/>
                <a:gd name="connsiteY2" fmla="*/ 1052185 h 1052185"/>
                <a:gd name="connsiteX3" fmla="*/ 0 w 1215025"/>
                <a:gd name="connsiteY3" fmla="*/ 1039659 h 1052185"/>
                <a:gd name="connsiteX4" fmla="*/ 864404 w 1215025"/>
                <a:gd name="connsiteY4" fmla="*/ 690729 h 1052185"/>
                <a:gd name="connsiteX0" fmla="*/ 864404 w 1215025"/>
                <a:gd name="connsiteY0" fmla="*/ 813975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64404 w 1215025"/>
                <a:gd name="connsiteY4" fmla="*/ 813975 h 1175431"/>
                <a:gd name="connsiteX0" fmla="*/ 864404 w 1215025"/>
                <a:gd name="connsiteY0" fmla="*/ 813975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64404 w 1215025"/>
                <a:gd name="connsiteY4" fmla="*/ 813975 h 1175431"/>
                <a:gd name="connsiteX0" fmla="*/ 864404 w 1215025"/>
                <a:gd name="connsiteY0" fmla="*/ 813975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64404 w 1215025"/>
                <a:gd name="connsiteY4" fmla="*/ 813975 h 1175431"/>
                <a:gd name="connsiteX0" fmla="*/ 864404 w 1215025"/>
                <a:gd name="connsiteY0" fmla="*/ 813975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64404 w 1215025"/>
                <a:gd name="connsiteY4" fmla="*/ 813975 h 1175431"/>
                <a:gd name="connsiteX0" fmla="*/ 852477 w 1215025"/>
                <a:gd name="connsiteY0" fmla="*/ 798072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52477 w 1215025"/>
                <a:gd name="connsiteY4" fmla="*/ 798072 h 1175431"/>
                <a:gd name="connsiteX0" fmla="*/ 852477 w 1215025"/>
                <a:gd name="connsiteY0" fmla="*/ 798072 h 1175431"/>
                <a:gd name="connsiteX1" fmla="*/ 1215025 w 1215025"/>
                <a:gd name="connsiteY1" fmla="*/ 0 h 1175431"/>
                <a:gd name="connsiteX2" fmla="*/ 1202499 w 1215025"/>
                <a:gd name="connsiteY2" fmla="*/ 1175431 h 1175431"/>
                <a:gd name="connsiteX3" fmla="*/ 0 w 1215025"/>
                <a:gd name="connsiteY3" fmla="*/ 1162905 h 1175431"/>
                <a:gd name="connsiteX4" fmla="*/ 852477 w 1215025"/>
                <a:gd name="connsiteY4" fmla="*/ 798072 h 1175431"/>
                <a:gd name="connsiteX0" fmla="*/ 864404 w 1226952"/>
                <a:gd name="connsiteY0" fmla="*/ 798072 h 1190734"/>
                <a:gd name="connsiteX1" fmla="*/ 1226952 w 1226952"/>
                <a:gd name="connsiteY1" fmla="*/ 0 h 1190734"/>
                <a:gd name="connsiteX2" fmla="*/ 1214426 w 1226952"/>
                <a:gd name="connsiteY2" fmla="*/ 1175431 h 1190734"/>
                <a:gd name="connsiteX3" fmla="*/ 0 w 1226952"/>
                <a:gd name="connsiteY3" fmla="*/ 1190734 h 1190734"/>
                <a:gd name="connsiteX4" fmla="*/ 864404 w 1226952"/>
                <a:gd name="connsiteY4" fmla="*/ 798072 h 1190734"/>
                <a:gd name="connsiteX0" fmla="*/ 864404 w 1226952"/>
                <a:gd name="connsiteY0" fmla="*/ 798072 h 1190734"/>
                <a:gd name="connsiteX1" fmla="*/ 1226952 w 1226952"/>
                <a:gd name="connsiteY1" fmla="*/ 0 h 1190734"/>
                <a:gd name="connsiteX2" fmla="*/ 1214426 w 1226952"/>
                <a:gd name="connsiteY2" fmla="*/ 1175431 h 1190734"/>
                <a:gd name="connsiteX3" fmla="*/ 0 w 1226952"/>
                <a:gd name="connsiteY3" fmla="*/ 1190734 h 1190734"/>
                <a:gd name="connsiteX4" fmla="*/ 864404 w 1226952"/>
                <a:gd name="connsiteY4" fmla="*/ 798072 h 1190734"/>
                <a:gd name="connsiteX0" fmla="*/ 864404 w 1226952"/>
                <a:gd name="connsiteY0" fmla="*/ 798072 h 1190734"/>
                <a:gd name="connsiteX1" fmla="*/ 1226952 w 1226952"/>
                <a:gd name="connsiteY1" fmla="*/ 0 h 1190734"/>
                <a:gd name="connsiteX2" fmla="*/ 1214426 w 1226952"/>
                <a:gd name="connsiteY2" fmla="*/ 1175431 h 1190734"/>
                <a:gd name="connsiteX3" fmla="*/ 0 w 1226952"/>
                <a:gd name="connsiteY3" fmla="*/ 1190734 h 1190734"/>
                <a:gd name="connsiteX4" fmla="*/ 864404 w 1226952"/>
                <a:gd name="connsiteY4" fmla="*/ 798072 h 1190734"/>
                <a:gd name="connsiteX0" fmla="*/ 828623 w 1226952"/>
                <a:gd name="connsiteY0" fmla="*/ 790121 h 1190734"/>
                <a:gd name="connsiteX1" fmla="*/ 1226952 w 1226952"/>
                <a:gd name="connsiteY1" fmla="*/ 0 h 1190734"/>
                <a:gd name="connsiteX2" fmla="*/ 1214426 w 1226952"/>
                <a:gd name="connsiteY2" fmla="*/ 1175431 h 1190734"/>
                <a:gd name="connsiteX3" fmla="*/ 0 w 1226952"/>
                <a:gd name="connsiteY3" fmla="*/ 1190734 h 1190734"/>
                <a:gd name="connsiteX4" fmla="*/ 828623 w 1226952"/>
                <a:gd name="connsiteY4" fmla="*/ 790121 h 1190734"/>
                <a:gd name="connsiteX0" fmla="*/ 884282 w 1226952"/>
                <a:gd name="connsiteY0" fmla="*/ 825901 h 1190734"/>
                <a:gd name="connsiteX1" fmla="*/ 1226952 w 1226952"/>
                <a:gd name="connsiteY1" fmla="*/ 0 h 1190734"/>
                <a:gd name="connsiteX2" fmla="*/ 1214426 w 1226952"/>
                <a:gd name="connsiteY2" fmla="*/ 1175431 h 1190734"/>
                <a:gd name="connsiteX3" fmla="*/ 0 w 1226952"/>
                <a:gd name="connsiteY3" fmla="*/ 1190734 h 1190734"/>
                <a:gd name="connsiteX4" fmla="*/ 884282 w 1226952"/>
                <a:gd name="connsiteY4" fmla="*/ 825901 h 1190734"/>
                <a:gd name="connsiteX0" fmla="*/ 884282 w 1214426"/>
                <a:gd name="connsiteY0" fmla="*/ 841803 h 1206636"/>
                <a:gd name="connsiteX1" fmla="*/ 1211049 w 1214426"/>
                <a:gd name="connsiteY1" fmla="*/ 0 h 1206636"/>
                <a:gd name="connsiteX2" fmla="*/ 1214426 w 1214426"/>
                <a:gd name="connsiteY2" fmla="*/ 1191333 h 1206636"/>
                <a:gd name="connsiteX3" fmla="*/ 0 w 1214426"/>
                <a:gd name="connsiteY3" fmla="*/ 1206636 h 1206636"/>
                <a:gd name="connsiteX4" fmla="*/ 884282 w 1214426"/>
                <a:gd name="connsiteY4" fmla="*/ 841803 h 1206636"/>
                <a:gd name="connsiteX0" fmla="*/ 884282 w 1211083"/>
                <a:gd name="connsiteY0" fmla="*/ 841803 h 1206636"/>
                <a:gd name="connsiteX1" fmla="*/ 1211049 w 1211083"/>
                <a:gd name="connsiteY1" fmla="*/ 0 h 1206636"/>
                <a:gd name="connsiteX2" fmla="*/ 1186597 w 1211083"/>
                <a:gd name="connsiteY2" fmla="*/ 1191333 h 1206636"/>
                <a:gd name="connsiteX3" fmla="*/ 0 w 1211083"/>
                <a:gd name="connsiteY3" fmla="*/ 1206636 h 1206636"/>
                <a:gd name="connsiteX4" fmla="*/ 884282 w 1211083"/>
                <a:gd name="connsiteY4" fmla="*/ 841803 h 1206636"/>
                <a:gd name="connsiteX0" fmla="*/ 884282 w 1211317"/>
                <a:gd name="connsiteY0" fmla="*/ 841803 h 1206636"/>
                <a:gd name="connsiteX1" fmla="*/ 1211049 w 1211317"/>
                <a:gd name="connsiteY1" fmla="*/ 0 h 1206636"/>
                <a:gd name="connsiteX2" fmla="*/ 1210451 w 1211317"/>
                <a:gd name="connsiteY2" fmla="*/ 1195309 h 1206636"/>
                <a:gd name="connsiteX3" fmla="*/ 0 w 1211317"/>
                <a:gd name="connsiteY3" fmla="*/ 1206636 h 1206636"/>
                <a:gd name="connsiteX4" fmla="*/ 884282 w 1211317"/>
                <a:gd name="connsiteY4" fmla="*/ 841803 h 1206636"/>
                <a:gd name="connsiteX0" fmla="*/ 884282 w 1211250"/>
                <a:gd name="connsiteY0" fmla="*/ 841803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4282 w 1211250"/>
                <a:gd name="connsiteY4" fmla="*/ 841803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880805 w 1211250"/>
                <a:gd name="connsiteY0" fmla="*/ 8348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880805 w 1211250"/>
                <a:gd name="connsiteY4" fmla="*/ 834849 h 1206636"/>
                <a:gd name="connsiteX0" fmla="*/ 525205 w 1211250"/>
                <a:gd name="connsiteY0" fmla="*/ 49829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525205 w 1211250"/>
                <a:gd name="connsiteY4" fmla="*/ 498299 h 1206636"/>
                <a:gd name="connsiteX0" fmla="*/ 322005 w 1211250"/>
                <a:gd name="connsiteY0" fmla="*/ 4030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322005 w 1211250"/>
                <a:gd name="connsiteY4" fmla="*/ 403049 h 1206636"/>
                <a:gd name="connsiteX0" fmla="*/ 404555 w 1211250"/>
                <a:gd name="connsiteY0" fmla="*/ 26969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404555 w 1211250"/>
                <a:gd name="connsiteY4" fmla="*/ 269699 h 1206636"/>
                <a:gd name="connsiteX0" fmla="*/ 302955 w 1211250"/>
                <a:gd name="connsiteY0" fmla="*/ 3141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302955 w 1211250"/>
                <a:gd name="connsiteY4" fmla="*/ 314149 h 1206636"/>
                <a:gd name="connsiteX0" fmla="*/ 302955 w 1211250"/>
                <a:gd name="connsiteY0" fmla="*/ 3141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302955 w 1211250"/>
                <a:gd name="connsiteY4" fmla="*/ 314149 h 1206636"/>
                <a:gd name="connsiteX0" fmla="*/ 302955 w 1211250"/>
                <a:gd name="connsiteY0" fmla="*/ 3141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302955 w 1211250"/>
                <a:gd name="connsiteY4" fmla="*/ 314149 h 1206636"/>
                <a:gd name="connsiteX0" fmla="*/ 302955 w 1211250"/>
                <a:gd name="connsiteY0" fmla="*/ 314149 h 1206636"/>
                <a:gd name="connsiteX1" fmla="*/ 1211049 w 1211250"/>
                <a:gd name="connsiteY1" fmla="*/ 0 h 1206636"/>
                <a:gd name="connsiteX2" fmla="*/ 1209292 w 1211250"/>
                <a:gd name="connsiteY2" fmla="*/ 1202263 h 1206636"/>
                <a:gd name="connsiteX3" fmla="*/ 0 w 1211250"/>
                <a:gd name="connsiteY3" fmla="*/ 1206636 h 1206636"/>
                <a:gd name="connsiteX4" fmla="*/ 302955 w 1211250"/>
                <a:gd name="connsiteY4" fmla="*/ 314149 h 1206636"/>
                <a:gd name="connsiteX0" fmla="*/ 302955 w 1217854"/>
                <a:gd name="connsiteY0" fmla="*/ 569643 h 1462130"/>
                <a:gd name="connsiteX1" fmla="*/ 1217772 w 1217854"/>
                <a:gd name="connsiteY1" fmla="*/ 0 h 1462130"/>
                <a:gd name="connsiteX2" fmla="*/ 1209292 w 1217854"/>
                <a:gd name="connsiteY2" fmla="*/ 1457757 h 1462130"/>
                <a:gd name="connsiteX3" fmla="*/ 0 w 1217854"/>
                <a:gd name="connsiteY3" fmla="*/ 1462130 h 1462130"/>
                <a:gd name="connsiteX4" fmla="*/ 302955 w 1217854"/>
                <a:gd name="connsiteY4" fmla="*/ 569643 h 1462130"/>
                <a:gd name="connsiteX0" fmla="*/ 504661 w 1419560"/>
                <a:gd name="connsiteY0" fmla="*/ 569643 h 1460449"/>
                <a:gd name="connsiteX1" fmla="*/ 1419478 w 1419560"/>
                <a:gd name="connsiteY1" fmla="*/ 0 h 1460449"/>
                <a:gd name="connsiteX2" fmla="*/ 1410998 w 1419560"/>
                <a:gd name="connsiteY2" fmla="*/ 1457757 h 1460449"/>
                <a:gd name="connsiteX3" fmla="*/ 0 w 1419560"/>
                <a:gd name="connsiteY3" fmla="*/ 1460449 h 1460449"/>
                <a:gd name="connsiteX4" fmla="*/ 504661 w 1419560"/>
                <a:gd name="connsiteY4" fmla="*/ 569643 h 1460449"/>
                <a:gd name="connsiteX0" fmla="*/ 482222 w 1419560"/>
                <a:gd name="connsiteY0" fmla="*/ 507935 h 1460449"/>
                <a:gd name="connsiteX1" fmla="*/ 1419478 w 1419560"/>
                <a:gd name="connsiteY1" fmla="*/ 0 h 1460449"/>
                <a:gd name="connsiteX2" fmla="*/ 1410998 w 1419560"/>
                <a:gd name="connsiteY2" fmla="*/ 1457757 h 1460449"/>
                <a:gd name="connsiteX3" fmla="*/ 0 w 1419560"/>
                <a:gd name="connsiteY3" fmla="*/ 1460449 h 1460449"/>
                <a:gd name="connsiteX4" fmla="*/ 482222 w 1419560"/>
                <a:gd name="connsiteY4" fmla="*/ 507935 h 1460449"/>
                <a:gd name="connsiteX0" fmla="*/ 482222 w 1421181"/>
                <a:gd name="connsiteY0" fmla="*/ 507935 h 1460449"/>
                <a:gd name="connsiteX1" fmla="*/ 1419478 w 1421181"/>
                <a:gd name="connsiteY1" fmla="*/ 0 h 1460449"/>
                <a:gd name="connsiteX2" fmla="*/ 1421181 w 1421181"/>
                <a:gd name="connsiteY2" fmla="*/ 1451797 h 1460449"/>
                <a:gd name="connsiteX3" fmla="*/ 0 w 1421181"/>
                <a:gd name="connsiteY3" fmla="*/ 1460449 h 1460449"/>
                <a:gd name="connsiteX4" fmla="*/ 482222 w 1421181"/>
                <a:gd name="connsiteY4" fmla="*/ 507935 h 1460449"/>
                <a:gd name="connsiteX0" fmla="*/ 514807 w 1421181"/>
                <a:gd name="connsiteY0" fmla="*/ 561583 h 1460449"/>
                <a:gd name="connsiteX1" fmla="*/ 1419478 w 1421181"/>
                <a:gd name="connsiteY1" fmla="*/ 0 h 1460449"/>
                <a:gd name="connsiteX2" fmla="*/ 1421181 w 1421181"/>
                <a:gd name="connsiteY2" fmla="*/ 1451797 h 1460449"/>
                <a:gd name="connsiteX3" fmla="*/ 0 w 1421181"/>
                <a:gd name="connsiteY3" fmla="*/ 1460449 h 1460449"/>
                <a:gd name="connsiteX4" fmla="*/ 514807 w 1421181"/>
                <a:gd name="connsiteY4" fmla="*/ 561583 h 1460449"/>
                <a:gd name="connsiteX0" fmla="*/ 522953 w 1421181"/>
                <a:gd name="connsiteY0" fmla="*/ 594368 h 1460449"/>
                <a:gd name="connsiteX1" fmla="*/ 1419478 w 1421181"/>
                <a:gd name="connsiteY1" fmla="*/ 0 h 1460449"/>
                <a:gd name="connsiteX2" fmla="*/ 1421181 w 1421181"/>
                <a:gd name="connsiteY2" fmla="*/ 1451797 h 1460449"/>
                <a:gd name="connsiteX3" fmla="*/ 0 w 1421181"/>
                <a:gd name="connsiteY3" fmla="*/ 1460449 h 1460449"/>
                <a:gd name="connsiteX4" fmla="*/ 522953 w 1421181"/>
                <a:gd name="connsiteY4" fmla="*/ 594368 h 1460449"/>
                <a:gd name="connsiteX0" fmla="*/ 522953 w 1421181"/>
                <a:gd name="connsiteY0" fmla="*/ 594368 h 1460449"/>
                <a:gd name="connsiteX1" fmla="*/ 1419478 w 1421181"/>
                <a:gd name="connsiteY1" fmla="*/ 0 h 1460449"/>
                <a:gd name="connsiteX2" fmla="*/ 1421181 w 1421181"/>
                <a:gd name="connsiteY2" fmla="*/ 1451797 h 1460449"/>
                <a:gd name="connsiteX3" fmla="*/ 0 w 1421181"/>
                <a:gd name="connsiteY3" fmla="*/ 1460449 h 1460449"/>
                <a:gd name="connsiteX4" fmla="*/ 522953 w 1421181"/>
                <a:gd name="connsiteY4" fmla="*/ 594368 h 1460449"/>
                <a:gd name="connsiteX0" fmla="*/ 522953 w 1421181"/>
                <a:gd name="connsiteY0" fmla="*/ 594368 h 1463250"/>
                <a:gd name="connsiteX1" fmla="*/ 1419478 w 1421181"/>
                <a:gd name="connsiteY1" fmla="*/ 0 h 1463250"/>
                <a:gd name="connsiteX2" fmla="*/ 1421181 w 1421181"/>
                <a:gd name="connsiteY2" fmla="*/ 1451797 h 1463250"/>
                <a:gd name="connsiteX3" fmla="*/ 0 w 1421181"/>
                <a:gd name="connsiteY3" fmla="*/ 1460449 h 1463250"/>
                <a:gd name="connsiteX4" fmla="*/ 522953 w 1421181"/>
                <a:gd name="connsiteY4" fmla="*/ 594368 h 1463250"/>
                <a:gd name="connsiteX0" fmla="*/ 663473 w 1421181"/>
                <a:gd name="connsiteY0" fmla="*/ 564564 h 1463145"/>
                <a:gd name="connsiteX1" fmla="*/ 1419478 w 1421181"/>
                <a:gd name="connsiteY1" fmla="*/ 0 h 1463145"/>
                <a:gd name="connsiteX2" fmla="*/ 1421181 w 1421181"/>
                <a:gd name="connsiteY2" fmla="*/ 1451797 h 1463145"/>
                <a:gd name="connsiteX3" fmla="*/ 0 w 1421181"/>
                <a:gd name="connsiteY3" fmla="*/ 1460449 h 1463145"/>
                <a:gd name="connsiteX4" fmla="*/ 663473 w 1421181"/>
                <a:gd name="connsiteY4" fmla="*/ 564564 h 1463145"/>
                <a:gd name="connsiteX0" fmla="*/ 789738 w 1421181"/>
                <a:gd name="connsiteY0" fmla="*/ 516877 h 1462991"/>
                <a:gd name="connsiteX1" fmla="*/ 1419478 w 1421181"/>
                <a:gd name="connsiteY1" fmla="*/ 0 h 1462991"/>
                <a:gd name="connsiteX2" fmla="*/ 1421181 w 1421181"/>
                <a:gd name="connsiteY2" fmla="*/ 1451797 h 1462991"/>
                <a:gd name="connsiteX3" fmla="*/ 0 w 1421181"/>
                <a:gd name="connsiteY3" fmla="*/ 1460449 h 1462991"/>
                <a:gd name="connsiteX4" fmla="*/ 789738 w 1421181"/>
                <a:gd name="connsiteY4" fmla="*/ 516877 h 1462991"/>
                <a:gd name="connsiteX0" fmla="*/ 699402 w 1421181"/>
                <a:gd name="connsiteY0" fmla="*/ 457995 h 1462825"/>
                <a:gd name="connsiteX1" fmla="*/ 1419478 w 1421181"/>
                <a:gd name="connsiteY1" fmla="*/ 0 h 1462825"/>
                <a:gd name="connsiteX2" fmla="*/ 1421181 w 1421181"/>
                <a:gd name="connsiteY2" fmla="*/ 1451797 h 1462825"/>
                <a:gd name="connsiteX3" fmla="*/ 0 w 1421181"/>
                <a:gd name="connsiteY3" fmla="*/ 1460449 h 1462825"/>
                <a:gd name="connsiteX4" fmla="*/ 699402 w 1421181"/>
                <a:gd name="connsiteY4" fmla="*/ 457995 h 1462825"/>
                <a:gd name="connsiteX0" fmla="*/ 824870 w 1421181"/>
                <a:gd name="connsiteY0" fmla="*/ 306582 h 1462481"/>
                <a:gd name="connsiteX1" fmla="*/ 1419478 w 1421181"/>
                <a:gd name="connsiteY1" fmla="*/ 0 h 1462481"/>
                <a:gd name="connsiteX2" fmla="*/ 1421181 w 1421181"/>
                <a:gd name="connsiteY2" fmla="*/ 1451797 h 1462481"/>
                <a:gd name="connsiteX3" fmla="*/ 0 w 1421181"/>
                <a:gd name="connsiteY3" fmla="*/ 1460449 h 1462481"/>
                <a:gd name="connsiteX4" fmla="*/ 824870 w 1421181"/>
                <a:gd name="connsiteY4" fmla="*/ 306582 h 1462481"/>
                <a:gd name="connsiteX0" fmla="*/ 834940 w 1421181"/>
                <a:gd name="connsiteY0" fmla="*/ 231061 h 1462344"/>
                <a:gd name="connsiteX1" fmla="*/ 1419478 w 1421181"/>
                <a:gd name="connsiteY1" fmla="*/ 0 h 1462344"/>
                <a:gd name="connsiteX2" fmla="*/ 1421181 w 1421181"/>
                <a:gd name="connsiteY2" fmla="*/ 1451797 h 1462344"/>
                <a:gd name="connsiteX3" fmla="*/ 0 w 1421181"/>
                <a:gd name="connsiteY3" fmla="*/ 1460449 h 1462344"/>
                <a:gd name="connsiteX4" fmla="*/ 834940 w 1421181"/>
                <a:gd name="connsiteY4" fmla="*/ 231061 h 1462344"/>
                <a:gd name="connsiteX0" fmla="*/ 834940 w 1421181"/>
                <a:gd name="connsiteY0" fmla="*/ 231061 h 1462344"/>
                <a:gd name="connsiteX1" fmla="*/ 1419478 w 1421181"/>
                <a:gd name="connsiteY1" fmla="*/ 0 h 1462344"/>
                <a:gd name="connsiteX2" fmla="*/ 1421181 w 1421181"/>
                <a:gd name="connsiteY2" fmla="*/ 1451797 h 1462344"/>
                <a:gd name="connsiteX3" fmla="*/ 0 w 1421181"/>
                <a:gd name="connsiteY3" fmla="*/ 1460449 h 1462344"/>
                <a:gd name="connsiteX4" fmla="*/ 834940 w 1421181"/>
                <a:gd name="connsiteY4" fmla="*/ 231061 h 1462344"/>
                <a:gd name="connsiteX0" fmla="*/ 738872 w 1421181"/>
                <a:gd name="connsiteY0" fmla="*/ 315819 h 1462499"/>
                <a:gd name="connsiteX1" fmla="*/ 1419478 w 1421181"/>
                <a:gd name="connsiteY1" fmla="*/ 0 h 1462499"/>
                <a:gd name="connsiteX2" fmla="*/ 1421181 w 1421181"/>
                <a:gd name="connsiteY2" fmla="*/ 1451797 h 1462499"/>
                <a:gd name="connsiteX3" fmla="*/ 0 w 1421181"/>
                <a:gd name="connsiteY3" fmla="*/ 1460449 h 1462499"/>
                <a:gd name="connsiteX4" fmla="*/ 738872 w 1421181"/>
                <a:gd name="connsiteY4" fmla="*/ 315819 h 1462499"/>
                <a:gd name="connsiteX0" fmla="*/ 772778 w 1421181"/>
                <a:gd name="connsiteY0" fmla="*/ 315819 h 1462499"/>
                <a:gd name="connsiteX1" fmla="*/ 1419478 w 1421181"/>
                <a:gd name="connsiteY1" fmla="*/ 0 h 1462499"/>
                <a:gd name="connsiteX2" fmla="*/ 1421181 w 1421181"/>
                <a:gd name="connsiteY2" fmla="*/ 1451797 h 1462499"/>
                <a:gd name="connsiteX3" fmla="*/ 0 w 1421181"/>
                <a:gd name="connsiteY3" fmla="*/ 1460449 h 1462499"/>
                <a:gd name="connsiteX4" fmla="*/ 772778 w 1421181"/>
                <a:gd name="connsiteY4" fmla="*/ 315819 h 1462499"/>
                <a:gd name="connsiteX0" fmla="*/ 380118 w 1421181"/>
                <a:gd name="connsiteY0" fmla="*/ 372355 h 1462618"/>
                <a:gd name="connsiteX1" fmla="*/ 1419478 w 1421181"/>
                <a:gd name="connsiteY1" fmla="*/ 0 h 1462618"/>
                <a:gd name="connsiteX2" fmla="*/ 1421181 w 1421181"/>
                <a:gd name="connsiteY2" fmla="*/ 1451797 h 1462618"/>
                <a:gd name="connsiteX3" fmla="*/ 0 w 1421181"/>
                <a:gd name="connsiteY3" fmla="*/ 1460449 h 1462618"/>
                <a:gd name="connsiteX4" fmla="*/ 380118 w 1421181"/>
                <a:gd name="connsiteY4" fmla="*/ 372355 h 1462618"/>
                <a:gd name="connsiteX0" fmla="*/ 380118 w 1421181"/>
                <a:gd name="connsiteY0" fmla="*/ 768103 h 1858364"/>
                <a:gd name="connsiteX1" fmla="*/ 1402027 w 1421181"/>
                <a:gd name="connsiteY1" fmla="*/ 0 h 1858364"/>
                <a:gd name="connsiteX2" fmla="*/ 1421181 w 1421181"/>
                <a:gd name="connsiteY2" fmla="*/ 1847545 h 1858364"/>
                <a:gd name="connsiteX3" fmla="*/ 0 w 1421181"/>
                <a:gd name="connsiteY3" fmla="*/ 1856197 h 1858364"/>
                <a:gd name="connsiteX4" fmla="*/ 380118 w 1421181"/>
                <a:gd name="connsiteY4" fmla="*/ 768103 h 1858364"/>
                <a:gd name="connsiteX0" fmla="*/ 380118 w 1421181"/>
                <a:gd name="connsiteY0" fmla="*/ 775543 h 1865806"/>
                <a:gd name="connsiteX1" fmla="*/ 1415805 w 1421181"/>
                <a:gd name="connsiteY1" fmla="*/ 0 h 1865806"/>
                <a:gd name="connsiteX2" fmla="*/ 1421181 w 1421181"/>
                <a:gd name="connsiteY2" fmla="*/ 1854985 h 1865806"/>
                <a:gd name="connsiteX3" fmla="*/ 0 w 1421181"/>
                <a:gd name="connsiteY3" fmla="*/ 1863637 h 1865806"/>
                <a:gd name="connsiteX4" fmla="*/ 380118 w 1421181"/>
                <a:gd name="connsiteY4" fmla="*/ 775543 h 1865806"/>
                <a:gd name="connsiteX0" fmla="*/ 380118 w 1421181"/>
                <a:gd name="connsiteY0" fmla="*/ 745788 h 1836049"/>
                <a:gd name="connsiteX1" fmla="*/ 1402028 w 1421181"/>
                <a:gd name="connsiteY1" fmla="*/ 0 h 1836049"/>
                <a:gd name="connsiteX2" fmla="*/ 1421181 w 1421181"/>
                <a:gd name="connsiteY2" fmla="*/ 1825230 h 1836049"/>
                <a:gd name="connsiteX3" fmla="*/ 0 w 1421181"/>
                <a:gd name="connsiteY3" fmla="*/ 1833882 h 1836049"/>
                <a:gd name="connsiteX4" fmla="*/ 380118 w 1421181"/>
                <a:gd name="connsiteY4" fmla="*/ 745788 h 1836049"/>
                <a:gd name="connsiteX0" fmla="*/ 380118 w 1421181"/>
                <a:gd name="connsiteY0" fmla="*/ 768104 h 1858366"/>
                <a:gd name="connsiteX1" fmla="*/ 1415806 w 1421181"/>
                <a:gd name="connsiteY1" fmla="*/ 0 h 1858366"/>
                <a:gd name="connsiteX2" fmla="*/ 1421181 w 1421181"/>
                <a:gd name="connsiteY2" fmla="*/ 1847546 h 1858366"/>
                <a:gd name="connsiteX3" fmla="*/ 0 w 1421181"/>
                <a:gd name="connsiteY3" fmla="*/ 1856198 h 1858366"/>
                <a:gd name="connsiteX4" fmla="*/ 380118 w 1421181"/>
                <a:gd name="connsiteY4" fmla="*/ 768104 h 1858366"/>
                <a:gd name="connsiteX0" fmla="*/ 380118 w 1421181"/>
                <a:gd name="connsiteY0" fmla="*/ 768104 h 1858366"/>
                <a:gd name="connsiteX1" fmla="*/ 1415806 w 1421181"/>
                <a:gd name="connsiteY1" fmla="*/ 0 h 1858366"/>
                <a:gd name="connsiteX2" fmla="*/ 1421181 w 1421181"/>
                <a:gd name="connsiteY2" fmla="*/ 1847546 h 1858366"/>
                <a:gd name="connsiteX3" fmla="*/ 0 w 1421181"/>
                <a:gd name="connsiteY3" fmla="*/ 1856198 h 1858366"/>
                <a:gd name="connsiteX4" fmla="*/ 380118 w 1421181"/>
                <a:gd name="connsiteY4" fmla="*/ 768104 h 1858366"/>
                <a:gd name="connsiteX0" fmla="*/ 302045 w 1343108"/>
                <a:gd name="connsiteY0" fmla="*/ 768104 h 1847547"/>
                <a:gd name="connsiteX1" fmla="*/ 1337733 w 1343108"/>
                <a:gd name="connsiteY1" fmla="*/ 0 h 1847547"/>
                <a:gd name="connsiteX2" fmla="*/ 1343108 w 1343108"/>
                <a:gd name="connsiteY2" fmla="*/ 1847546 h 1847547"/>
                <a:gd name="connsiteX3" fmla="*/ 0 w 1343108"/>
                <a:gd name="connsiteY3" fmla="*/ 1819005 h 1847547"/>
                <a:gd name="connsiteX4" fmla="*/ 302045 w 1343108"/>
                <a:gd name="connsiteY4" fmla="*/ 768104 h 1847547"/>
                <a:gd name="connsiteX0" fmla="*/ 302045 w 1343108"/>
                <a:gd name="connsiteY0" fmla="*/ 768104 h 1847545"/>
                <a:gd name="connsiteX1" fmla="*/ 1337733 w 1343108"/>
                <a:gd name="connsiteY1" fmla="*/ 0 h 1847545"/>
                <a:gd name="connsiteX2" fmla="*/ 1343108 w 1343108"/>
                <a:gd name="connsiteY2" fmla="*/ 1847546 h 1847545"/>
                <a:gd name="connsiteX3" fmla="*/ 0 w 1343108"/>
                <a:gd name="connsiteY3" fmla="*/ 1819005 h 1847545"/>
                <a:gd name="connsiteX4" fmla="*/ 302045 w 1343108"/>
                <a:gd name="connsiteY4" fmla="*/ 768104 h 1847545"/>
                <a:gd name="connsiteX0" fmla="*/ 302045 w 1343108"/>
                <a:gd name="connsiteY0" fmla="*/ 768104 h 1847547"/>
                <a:gd name="connsiteX1" fmla="*/ 1337733 w 1343108"/>
                <a:gd name="connsiteY1" fmla="*/ 0 h 1847547"/>
                <a:gd name="connsiteX2" fmla="*/ 1343108 w 1343108"/>
                <a:gd name="connsiteY2" fmla="*/ 1847546 h 1847547"/>
                <a:gd name="connsiteX3" fmla="*/ 0 w 1343108"/>
                <a:gd name="connsiteY3" fmla="*/ 1819005 h 1847547"/>
                <a:gd name="connsiteX4" fmla="*/ 302045 w 1343108"/>
                <a:gd name="connsiteY4" fmla="*/ 768104 h 1847547"/>
                <a:gd name="connsiteX0" fmla="*/ 468628 w 1343108"/>
                <a:gd name="connsiteY0" fmla="*/ 858047 h 1847545"/>
                <a:gd name="connsiteX1" fmla="*/ 1337733 w 1343108"/>
                <a:gd name="connsiteY1" fmla="*/ 0 h 1847545"/>
                <a:gd name="connsiteX2" fmla="*/ 1343108 w 1343108"/>
                <a:gd name="connsiteY2" fmla="*/ 1847546 h 1847545"/>
                <a:gd name="connsiteX3" fmla="*/ 0 w 1343108"/>
                <a:gd name="connsiteY3" fmla="*/ 1819005 h 1847545"/>
                <a:gd name="connsiteX4" fmla="*/ 468628 w 1343108"/>
                <a:gd name="connsiteY4" fmla="*/ 858047 h 1847545"/>
                <a:gd name="connsiteX0" fmla="*/ 468628 w 1343108"/>
                <a:gd name="connsiteY0" fmla="*/ 858047 h 1847547"/>
                <a:gd name="connsiteX1" fmla="*/ 1337733 w 1343108"/>
                <a:gd name="connsiteY1" fmla="*/ 0 h 1847547"/>
                <a:gd name="connsiteX2" fmla="*/ 1343108 w 1343108"/>
                <a:gd name="connsiteY2" fmla="*/ 1847546 h 1847547"/>
                <a:gd name="connsiteX3" fmla="*/ 0 w 1343108"/>
                <a:gd name="connsiteY3" fmla="*/ 1819005 h 1847547"/>
                <a:gd name="connsiteX4" fmla="*/ 468628 w 1343108"/>
                <a:gd name="connsiteY4" fmla="*/ 858047 h 1847547"/>
                <a:gd name="connsiteX0" fmla="*/ 468628 w 1343108"/>
                <a:gd name="connsiteY0" fmla="*/ 858047 h 1847545"/>
                <a:gd name="connsiteX1" fmla="*/ 1337733 w 1343108"/>
                <a:gd name="connsiteY1" fmla="*/ 0 h 1847545"/>
                <a:gd name="connsiteX2" fmla="*/ 1343108 w 1343108"/>
                <a:gd name="connsiteY2" fmla="*/ 1847546 h 1847545"/>
                <a:gd name="connsiteX3" fmla="*/ 0 w 1343108"/>
                <a:gd name="connsiteY3" fmla="*/ 1819005 h 1847545"/>
                <a:gd name="connsiteX4" fmla="*/ 468628 w 1343108"/>
                <a:gd name="connsiteY4" fmla="*/ 858047 h 1847545"/>
                <a:gd name="connsiteX0" fmla="*/ 262383 w 1136863"/>
                <a:gd name="connsiteY0" fmla="*/ 858047 h 1847547"/>
                <a:gd name="connsiteX1" fmla="*/ 1131488 w 1136863"/>
                <a:gd name="connsiteY1" fmla="*/ 0 h 1847547"/>
                <a:gd name="connsiteX2" fmla="*/ 1136863 w 1136863"/>
                <a:gd name="connsiteY2" fmla="*/ 1847546 h 1847547"/>
                <a:gd name="connsiteX3" fmla="*/ 0 w 1136863"/>
                <a:gd name="connsiteY3" fmla="*/ 1729062 h 1847547"/>
                <a:gd name="connsiteX4" fmla="*/ 262383 w 1136863"/>
                <a:gd name="connsiteY4" fmla="*/ 858047 h 1847547"/>
                <a:gd name="connsiteX0" fmla="*/ 254451 w 1128931"/>
                <a:gd name="connsiteY0" fmla="*/ 858047 h 1847545"/>
                <a:gd name="connsiteX1" fmla="*/ 1123556 w 1128931"/>
                <a:gd name="connsiteY1" fmla="*/ 0 h 1847545"/>
                <a:gd name="connsiteX2" fmla="*/ 1128931 w 1128931"/>
                <a:gd name="connsiteY2" fmla="*/ 1847546 h 1847545"/>
                <a:gd name="connsiteX3" fmla="*/ 0 w 1128931"/>
                <a:gd name="connsiteY3" fmla="*/ 1819005 h 1847545"/>
                <a:gd name="connsiteX4" fmla="*/ 254451 w 1128931"/>
                <a:gd name="connsiteY4" fmla="*/ 858047 h 1847545"/>
                <a:gd name="connsiteX0" fmla="*/ 198924 w 1128931"/>
                <a:gd name="connsiteY0" fmla="*/ 870896 h 1847547"/>
                <a:gd name="connsiteX1" fmla="*/ 1123556 w 1128931"/>
                <a:gd name="connsiteY1" fmla="*/ 0 h 1847547"/>
                <a:gd name="connsiteX2" fmla="*/ 1128931 w 1128931"/>
                <a:gd name="connsiteY2" fmla="*/ 1847546 h 1847547"/>
                <a:gd name="connsiteX3" fmla="*/ 0 w 1128931"/>
                <a:gd name="connsiteY3" fmla="*/ 1819005 h 1847547"/>
                <a:gd name="connsiteX4" fmla="*/ 198924 w 1128931"/>
                <a:gd name="connsiteY4" fmla="*/ 870896 h 1847547"/>
                <a:gd name="connsiteX0" fmla="*/ 198924 w 1128931"/>
                <a:gd name="connsiteY0" fmla="*/ 870896 h 1847545"/>
                <a:gd name="connsiteX1" fmla="*/ 1123556 w 1128931"/>
                <a:gd name="connsiteY1" fmla="*/ 0 h 1847545"/>
                <a:gd name="connsiteX2" fmla="*/ 1128931 w 1128931"/>
                <a:gd name="connsiteY2" fmla="*/ 1847546 h 1847545"/>
                <a:gd name="connsiteX3" fmla="*/ 0 w 1128931"/>
                <a:gd name="connsiteY3" fmla="*/ 1819005 h 1847545"/>
                <a:gd name="connsiteX4" fmla="*/ 198924 w 1128931"/>
                <a:gd name="connsiteY4" fmla="*/ 870896 h 1847545"/>
                <a:gd name="connsiteX0" fmla="*/ 198924 w 1128931"/>
                <a:gd name="connsiteY0" fmla="*/ 870896 h 1847547"/>
                <a:gd name="connsiteX1" fmla="*/ 1123556 w 1128931"/>
                <a:gd name="connsiteY1" fmla="*/ 0 h 1847547"/>
                <a:gd name="connsiteX2" fmla="*/ 1128931 w 1128931"/>
                <a:gd name="connsiteY2" fmla="*/ 1847546 h 1847547"/>
                <a:gd name="connsiteX3" fmla="*/ 0 w 1128931"/>
                <a:gd name="connsiteY3" fmla="*/ 1822614 h 1847547"/>
                <a:gd name="connsiteX4" fmla="*/ 198924 w 1128931"/>
                <a:gd name="connsiteY4" fmla="*/ 870896 h 1847547"/>
                <a:gd name="connsiteX0" fmla="*/ 198924 w 1128931"/>
                <a:gd name="connsiteY0" fmla="*/ 870896 h 1847545"/>
                <a:gd name="connsiteX1" fmla="*/ 1123556 w 1128931"/>
                <a:gd name="connsiteY1" fmla="*/ 0 h 1847545"/>
                <a:gd name="connsiteX2" fmla="*/ 1128931 w 1128931"/>
                <a:gd name="connsiteY2" fmla="*/ 1847546 h 1847545"/>
                <a:gd name="connsiteX3" fmla="*/ 0 w 1128931"/>
                <a:gd name="connsiteY3" fmla="*/ 1822614 h 1847545"/>
                <a:gd name="connsiteX4" fmla="*/ 198924 w 1128931"/>
                <a:gd name="connsiteY4" fmla="*/ 870896 h 184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931" h="1847545">
                  <a:moveTo>
                    <a:pt x="198924" y="870896"/>
                  </a:moveTo>
                  <a:cubicBezTo>
                    <a:pt x="576951" y="734243"/>
                    <a:pt x="960675" y="502996"/>
                    <a:pt x="1123556" y="0"/>
                  </a:cubicBezTo>
                  <a:cubicBezTo>
                    <a:pt x="1124682" y="397111"/>
                    <a:pt x="1127805" y="1450435"/>
                    <a:pt x="1128931" y="1847546"/>
                  </a:cubicBezTo>
                  <a:lnTo>
                    <a:pt x="0" y="1822614"/>
                  </a:lnTo>
                  <a:cubicBezTo>
                    <a:pt x="301542" y="1875847"/>
                    <a:pt x="444357" y="1285397"/>
                    <a:pt x="198924" y="87089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lumMod val="95000"/>
                    <a:lumOff val="5000"/>
                  </a:schemeClr>
                </a:gs>
                <a:gs pos="95000">
                  <a:schemeClr val="accent3">
                    <a:lumMod val="75000"/>
                    <a:alpha val="92000"/>
                  </a:schemeClr>
                </a:gs>
                <a:gs pos="84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CB455A7-72E9-4619-AB08-2B1230CA71E7}"/>
              </a:ext>
            </a:extLst>
          </p:cNvPr>
          <p:cNvSpPr txBox="1"/>
          <p:nvPr/>
        </p:nvSpPr>
        <p:spPr>
          <a:xfrm>
            <a:off x="7354424" y="2377281"/>
            <a:ext cx="37579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/>
              <a:t>독도 영유권에 행해진</a:t>
            </a:r>
            <a:endParaRPr lang="en-US" altLang="ko-KR" sz="2800" dirty="0"/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3600" b="1" dirty="0"/>
              <a:t>불법</a:t>
            </a:r>
            <a:r>
              <a:rPr lang="en-US" altLang="ko-KR" sz="2400" b="1" dirty="0"/>
              <a:t>, </a:t>
            </a:r>
            <a:r>
              <a:rPr lang="ko-KR" altLang="en-US" sz="3600" b="1" dirty="0"/>
              <a:t>무효한 조치</a:t>
            </a:r>
          </a:p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0DAC39-7728-44B5-A6DE-8D3A7D721536}"/>
              </a:ext>
            </a:extLst>
          </p:cNvPr>
          <p:cNvSpPr txBox="1"/>
          <p:nvPr/>
        </p:nvSpPr>
        <p:spPr>
          <a:xfrm>
            <a:off x="7049434" y="3881333"/>
            <a:ext cx="4505919" cy="147732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독도편입조치는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국제법상 </a:t>
            </a:r>
            <a:r>
              <a:rPr lang="ko-KR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불법</a:t>
            </a: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0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84866"/>
            <a:ext cx="11393304" cy="5225215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</a:t>
              </a:r>
              <a:r>
                <a:rPr lang="en-US" altLang="ko-KR" sz="2000" dirty="0" err="1"/>
                <a:t>독도</a:t>
              </a:r>
              <a:r>
                <a:rPr lang="en-US" altLang="ko-KR" sz="2000" dirty="0"/>
                <a:t> </a:t>
              </a:r>
              <a:r>
                <a:rPr lang="ko-KR" altLang="en-US" sz="2000" dirty="0"/>
                <a:t>미군</a:t>
              </a:r>
              <a:r>
                <a:rPr lang="en-US" altLang="ko-KR" sz="2000" dirty="0" err="1"/>
                <a:t>폭격</a:t>
              </a:r>
              <a:r>
                <a:rPr lang="ko-KR" altLang="en-US" sz="2000" dirty="0"/>
                <a:t>훈련구역 주장의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546C528-330E-4D40-8C7A-00961CB55940}"/>
              </a:ext>
            </a:extLst>
          </p:cNvPr>
          <p:cNvGrpSpPr/>
          <p:nvPr/>
        </p:nvGrpSpPr>
        <p:grpSpPr>
          <a:xfrm>
            <a:off x="7964392" y="1579748"/>
            <a:ext cx="3679857" cy="3111206"/>
            <a:chOff x="8515031" y="3603004"/>
            <a:chExt cx="2982146" cy="3033071"/>
          </a:xfrm>
          <a:solidFill>
            <a:schemeClr val="accent6">
              <a:lumMod val="50000"/>
            </a:schemeClr>
          </a:solidFill>
        </p:grpSpPr>
        <p:pic>
          <p:nvPicPr>
            <p:cNvPr id="6" name="그래픽 5" descr="군인">
              <a:extLst>
                <a:ext uri="{FF2B5EF4-FFF2-40B4-BE49-F238E27FC236}">
                  <a16:creationId xmlns:a16="http://schemas.microsoft.com/office/drawing/2014/main" id="{DEF3E6FD-F2F4-4B0E-8652-BEEE6FC26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5031" y="3603004"/>
              <a:ext cx="2982146" cy="303307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2126352-9E93-4350-AB1A-7C418A92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58400" y="5587534"/>
              <a:ext cx="946511" cy="599017"/>
            </a:xfrm>
            <a:prstGeom prst="rect">
              <a:avLst/>
            </a:prstGeom>
            <a:grpFill/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039CF00A-6D46-4053-93BE-A822E5C5B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800" y="1656000"/>
            <a:ext cx="3190843" cy="2574494"/>
          </a:xfrm>
          <a:prstGeom prst="rect">
            <a:avLst/>
          </a:prstGeom>
        </p:spPr>
      </p:pic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08B6040A-7907-479A-8ECE-E2A6287642BF}"/>
              </a:ext>
            </a:extLst>
          </p:cNvPr>
          <p:cNvSpPr/>
          <p:nvPr/>
        </p:nvSpPr>
        <p:spPr>
          <a:xfrm>
            <a:off x="627592" y="4084917"/>
            <a:ext cx="3590882" cy="1932506"/>
          </a:xfrm>
          <a:custGeom>
            <a:avLst/>
            <a:gdLst>
              <a:gd name="connsiteX0" fmla="*/ 0 w 3590882"/>
              <a:gd name="connsiteY0" fmla="*/ 255146 h 1530843"/>
              <a:gd name="connsiteX1" fmla="*/ 255146 w 3590882"/>
              <a:gd name="connsiteY1" fmla="*/ 0 h 1530843"/>
              <a:gd name="connsiteX2" fmla="*/ 598480 w 3590882"/>
              <a:gd name="connsiteY2" fmla="*/ 0 h 1530843"/>
              <a:gd name="connsiteX3" fmla="*/ 1375200 w 3590882"/>
              <a:gd name="connsiteY3" fmla="*/ -401663 h 1530843"/>
              <a:gd name="connsiteX4" fmla="*/ 1496201 w 3590882"/>
              <a:gd name="connsiteY4" fmla="*/ 0 h 1530843"/>
              <a:gd name="connsiteX5" fmla="*/ 3335736 w 3590882"/>
              <a:gd name="connsiteY5" fmla="*/ 0 h 1530843"/>
              <a:gd name="connsiteX6" fmla="*/ 3590882 w 3590882"/>
              <a:gd name="connsiteY6" fmla="*/ 255146 h 1530843"/>
              <a:gd name="connsiteX7" fmla="*/ 3590882 w 3590882"/>
              <a:gd name="connsiteY7" fmla="*/ 255141 h 1530843"/>
              <a:gd name="connsiteX8" fmla="*/ 3590882 w 3590882"/>
              <a:gd name="connsiteY8" fmla="*/ 255141 h 1530843"/>
              <a:gd name="connsiteX9" fmla="*/ 3590882 w 3590882"/>
              <a:gd name="connsiteY9" fmla="*/ 637851 h 1530843"/>
              <a:gd name="connsiteX10" fmla="*/ 3590882 w 3590882"/>
              <a:gd name="connsiteY10" fmla="*/ 1275697 h 1530843"/>
              <a:gd name="connsiteX11" fmla="*/ 3335736 w 3590882"/>
              <a:gd name="connsiteY11" fmla="*/ 1530843 h 1530843"/>
              <a:gd name="connsiteX12" fmla="*/ 1496201 w 3590882"/>
              <a:gd name="connsiteY12" fmla="*/ 1530843 h 1530843"/>
              <a:gd name="connsiteX13" fmla="*/ 598480 w 3590882"/>
              <a:gd name="connsiteY13" fmla="*/ 1530843 h 1530843"/>
              <a:gd name="connsiteX14" fmla="*/ 598480 w 3590882"/>
              <a:gd name="connsiteY14" fmla="*/ 1530843 h 1530843"/>
              <a:gd name="connsiteX15" fmla="*/ 255146 w 3590882"/>
              <a:gd name="connsiteY15" fmla="*/ 1530843 h 1530843"/>
              <a:gd name="connsiteX16" fmla="*/ 0 w 3590882"/>
              <a:gd name="connsiteY16" fmla="*/ 1275697 h 1530843"/>
              <a:gd name="connsiteX17" fmla="*/ 0 w 3590882"/>
              <a:gd name="connsiteY17" fmla="*/ 637851 h 1530843"/>
              <a:gd name="connsiteX18" fmla="*/ 0 w 3590882"/>
              <a:gd name="connsiteY18" fmla="*/ 255141 h 1530843"/>
              <a:gd name="connsiteX19" fmla="*/ 0 w 3590882"/>
              <a:gd name="connsiteY19" fmla="*/ 255141 h 1530843"/>
              <a:gd name="connsiteX20" fmla="*/ 0 w 3590882"/>
              <a:gd name="connsiteY20" fmla="*/ 255146 h 1530843"/>
              <a:gd name="connsiteX0" fmla="*/ 0 w 3590882"/>
              <a:gd name="connsiteY0" fmla="*/ 656809 h 1932506"/>
              <a:gd name="connsiteX1" fmla="*/ 255146 w 3590882"/>
              <a:gd name="connsiteY1" fmla="*/ 401663 h 1932506"/>
              <a:gd name="connsiteX2" fmla="*/ 598480 w 3590882"/>
              <a:gd name="connsiteY2" fmla="*/ 401663 h 1932506"/>
              <a:gd name="connsiteX3" fmla="*/ 1375200 w 3590882"/>
              <a:gd name="connsiteY3" fmla="*/ 0 h 1932506"/>
              <a:gd name="connsiteX4" fmla="*/ 1496201 w 3590882"/>
              <a:gd name="connsiteY4" fmla="*/ 401663 h 1932506"/>
              <a:gd name="connsiteX5" fmla="*/ 3335736 w 3590882"/>
              <a:gd name="connsiteY5" fmla="*/ 401663 h 1932506"/>
              <a:gd name="connsiteX6" fmla="*/ 3590882 w 3590882"/>
              <a:gd name="connsiteY6" fmla="*/ 656809 h 1932506"/>
              <a:gd name="connsiteX7" fmla="*/ 3590882 w 3590882"/>
              <a:gd name="connsiteY7" fmla="*/ 656804 h 1932506"/>
              <a:gd name="connsiteX8" fmla="*/ 3590882 w 3590882"/>
              <a:gd name="connsiteY8" fmla="*/ 656804 h 1932506"/>
              <a:gd name="connsiteX9" fmla="*/ 3590882 w 3590882"/>
              <a:gd name="connsiteY9" fmla="*/ 1039514 h 1932506"/>
              <a:gd name="connsiteX10" fmla="*/ 3590882 w 3590882"/>
              <a:gd name="connsiteY10" fmla="*/ 1677360 h 1932506"/>
              <a:gd name="connsiteX11" fmla="*/ 3335736 w 3590882"/>
              <a:gd name="connsiteY11" fmla="*/ 1932506 h 1932506"/>
              <a:gd name="connsiteX12" fmla="*/ 1496201 w 3590882"/>
              <a:gd name="connsiteY12" fmla="*/ 1932506 h 1932506"/>
              <a:gd name="connsiteX13" fmla="*/ 598480 w 3590882"/>
              <a:gd name="connsiteY13" fmla="*/ 1932506 h 1932506"/>
              <a:gd name="connsiteX14" fmla="*/ 598480 w 3590882"/>
              <a:gd name="connsiteY14" fmla="*/ 1932506 h 1932506"/>
              <a:gd name="connsiteX15" fmla="*/ 255146 w 3590882"/>
              <a:gd name="connsiteY15" fmla="*/ 1932506 h 1932506"/>
              <a:gd name="connsiteX16" fmla="*/ 0 w 3590882"/>
              <a:gd name="connsiteY16" fmla="*/ 1677360 h 1932506"/>
              <a:gd name="connsiteX17" fmla="*/ 0 w 3590882"/>
              <a:gd name="connsiteY17" fmla="*/ 1039514 h 1932506"/>
              <a:gd name="connsiteX18" fmla="*/ 0 w 3590882"/>
              <a:gd name="connsiteY18" fmla="*/ 656804 h 1932506"/>
              <a:gd name="connsiteX19" fmla="*/ 0 w 3590882"/>
              <a:gd name="connsiteY19" fmla="*/ 656804 h 1932506"/>
              <a:gd name="connsiteX20" fmla="*/ 0 w 3590882"/>
              <a:gd name="connsiteY20" fmla="*/ 656809 h 193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90882" h="1932506">
                <a:moveTo>
                  <a:pt x="0" y="656809"/>
                </a:moveTo>
                <a:cubicBezTo>
                  <a:pt x="0" y="515896"/>
                  <a:pt x="114233" y="401663"/>
                  <a:pt x="255146" y="401663"/>
                </a:cubicBezTo>
                <a:lnTo>
                  <a:pt x="598480" y="401663"/>
                </a:lnTo>
                <a:lnTo>
                  <a:pt x="1375200" y="0"/>
                </a:lnTo>
                <a:cubicBezTo>
                  <a:pt x="1415534" y="133888"/>
                  <a:pt x="1167867" y="339775"/>
                  <a:pt x="1496201" y="401663"/>
                </a:cubicBezTo>
                <a:lnTo>
                  <a:pt x="3335736" y="401663"/>
                </a:lnTo>
                <a:cubicBezTo>
                  <a:pt x="3476649" y="401663"/>
                  <a:pt x="3590882" y="515896"/>
                  <a:pt x="3590882" y="656809"/>
                </a:cubicBezTo>
                <a:lnTo>
                  <a:pt x="3590882" y="656804"/>
                </a:lnTo>
                <a:lnTo>
                  <a:pt x="3590882" y="656804"/>
                </a:lnTo>
                <a:lnTo>
                  <a:pt x="3590882" y="1039514"/>
                </a:lnTo>
                <a:lnTo>
                  <a:pt x="3590882" y="1677360"/>
                </a:lnTo>
                <a:cubicBezTo>
                  <a:pt x="3590882" y="1818273"/>
                  <a:pt x="3476649" y="1932506"/>
                  <a:pt x="3335736" y="1932506"/>
                </a:cubicBezTo>
                <a:lnTo>
                  <a:pt x="1496201" y="1932506"/>
                </a:lnTo>
                <a:lnTo>
                  <a:pt x="598480" y="1932506"/>
                </a:lnTo>
                <a:lnTo>
                  <a:pt x="598480" y="1932506"/>
                </a:lnTo>
                <a:lnTo>
                  <a:pt x="255146" y="1932506"/>
                </a:lnTo>
                <a:cubicBezTo>
                  <a:pt x="114233" y="1932506"/>
                  <a:pt x="0" y="1818273"/>
                  <a:pt x="0" y="1677360"/>
                </a:cubicBezTo>
                <a:lnTo>
                  <a:pt x="0" y="1039514"/>
                </a:lnTo>
                <a:lnTo>
                  <a:pt x="0" y="656804"/>
                </a:lnTo>
                <a:lnTo>
                  <a:pt x="0" y="656804"/>
                </a:lnTo>
                <a:lnTo>
                  <a:pt x="0" y="6568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폭격훈련구역 즉각 </a:t>
            </a:r>
            <a:r>
              <a:rPr lang="ko-KR" alt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해체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바람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2" name="말풍선: 모서리가 둥근 사각형 31">
            <a:extLst>
              <a:ext uri="{FF2B5EF4-FFF2-40B4-BE49-F238E27FC236}">
                <a16:creationId xmlns:a16="http://schemas.microsoft.com/office/drawing/2014/main" id="{313D6328-E67F-4D66-991C-ECB51554B316}"/>
              </a:ext>
            </a:extLst>
          </p:cNvPr>
          <p:cNvSpPr/>
          <p:nvPr/>
        </p:nvSpPr>
        <p:spPr>
          <a:xfrm>
            <a:off x="8037600" y="4014521"/>
            <a:ext cx="3590882" cy="1968511"/>
          </a:xfrm>
          <a:custGeom>
            <a:avLst/>
            <a:gdLst>
              <a:gd name="connsiteX0" fmla="*/ 0 w 3590882"/>
              <a:gd name="connsiteY0" fmla="*/ 255146 h 1530843"/>
              <a:gd name="connsiteX1" fmla="*/ 255146 w 3590882"/>
              <a:gd name="connsiteY1" fmla="*/ 0 h 1530843"/>
              <a:gd name="connsiteX2" fmla="*/ 2094681 w 3590882"/>
              <a:gd name="connsiteY2" fmla="*/ 0 h 1530843"/>
              <a:gd name="connsiteX3" fmla="*/ 2233852 w 3590882"/>
              <a:gd name="connsiteY3" fmla="*/ -437668 h 1530843"/>
              <a:gd name="connsiteX4" fmla="*/ 2992402 w 3590882"/>
              <a:gd name="connsiteY4" fmla="*/ 0 h 1530843"/>
              <a:gd name="connsiteX5" fmla="*/ 3335736 w 3590882"/>
              <a:gd name="connsiteY5" fmla="*/ 0 h 1530843"/>
              <a:gd name="connsiteX6" fmla="*/ 3590882 w 3590882"/>
              <a:gd name="connsiteY6" fmla="*/ 255146 h 1530843"/>
              <a:gd name="connsiteX7" fmla="*/ 3590882 w 3590882"/>
              <a:gd name="connsiteY7" fmla="*/ 255141 h 1530843"/>
              <a:gd name="connsiteX8" fmla="*/ 3590882 w 3590882"/>
              <a:gd name="connsiteY8" fmla="*/ 255141 h 1530843"/>
              <a:gd name="connsiteX9" fmla="*/ 3590882 w 3590882"/>
              <a:gd name="connsiteY9" fmla="*/ 637851 h 1530843"/>
              <a:gd name="connsiteX10" fmla="*/ 3590882 w 3590882"/>
              <a:gd name="connsiteY10" fmla="*/ 1275697 h 1530843"/>
              <a:gd name="connsiteX11" fmla="*/ 3335736 w 3590882"/>
              <a:gd name="connsiteY11" fmla="*/ 1530843 h 1530843"/>
              <a:gd name="connsiteX12" fmla="*/ 2992402 w 3590882"/>
              <a:gd name="connsiteY12" fmla="*/ 1530843 h 1530843"/>
              <a:gd name="connsiteX13" fmla="*/ 2094681 w 3590882"/>
              <a:gd name="connsiteY13" fmla="*/ 1530843 h 1530843"/>
              <a:gd name="connsiteX14" fmla="*/ 2094681 w 3590882"/>
              <a:gd name="connsiteY14" fmla="*/ 1530843 h 1530843"/>
              <a:gd name="connsiteX15" fmla="*/ 255146 w 3590882"/>
              <a:gd name="connsiteY15" fmla="*/ 1530843 h 1530843"/>
              <a:gd name="connsiteX16" fmla="*/ 0 w 3590882"/>
              <a:gd name="connsiteY16" fmla="*/ 1275697 h 1530843"/>
              <a:gd name="connsiteX17" fmla="*/ 0 w 3590882"/>
              <a:gd name="connsiteY17" fmla="*/ 637851 h 1530843"/>
              <a:gd name="connsiteX18" fmla="*/ 0 w 3590882"/>
              <a:gd name="connsiteY18" fmla="*/ 255141 h 1530843"/>
              <a:gd name="connsiteX19" fmla="*/ 0 w 3590882"/>
              <a:gd name="connsiteY19" fmla="*/ 255141 h 1530843"/>
              <a:gd name="connsiteX20" fmla="*/ 0 w 3590882"/>
              <a:gd name="connsiteY20" fmla="*/ 255146 h 1530843"/>
              <a:gd name="connsiteX0" fmla="*/ 0 w 3590882"/>
              <a:gd name="connsiteY0" fmla="*/ 692814 h 1968511"/>
              <a:gd name="connsiteX1" fmla="*/ 255146 w 3590882"/>
              <a:gd name="connsiteY1" fmla="*/ 437668 h 1968511"/>
              <a:gd name="connsiteX2" fmla="*/ 2094681 w 3590882"/>
              <a:gd name="connsiteY2" fmla="*/ 437668 h 1968511"/>
              <a:gd name="connsiteX3" fmla="*/ 2233852 w 3590882"/>
              <a:gd name="connsiteY3" fmla="*/ 0 h 1968511"/>
              <a:gd name="connsiteX4" fmla="*/ 2992402 w 3590882"/>
              <a:gd name="connsiteY4" fmla="*/ 437668 h 1968511"/>
              <a:gd name="connsiteX5" fmla="*/ 3335736 w 3590882"/>
              <a:gd name="connsiteY5" fmla="*/ 437668 h 1968511"/>
              <a:gd name="connsiteX6" fmla="*/ 3590882 w 3590882"/>
              <a:gd name="connsiteY6" fmla="*/ 692814 h 1968511"/>
              <a:gd name="connsiteX7" fmla="*/ 3590882 w 3590882"/>
              <a:gd name="connsiteY7" fmla="*/ 692809 h 1968511"/>
              <a:gd name="connsiteX8" fmla="*/ 3590882 w 3590882"/>
              <a:gd name="connsiteY8" fmla="*/ 692809 h 1968511"/>
              <a:gd name="connsiteX9" fmla="*/ 3590882 w 3590882"/>
              <a:gd name="connsiteY9" fmla="*/ 1075519 h 1968511"/>
              <a:gd name="connsiteX10" fmla="*/ 3590882 w 3590882"/>
              <a:gd name="connsiteY10" fmla="*/ 1713365 h 1968511"/>
              <a:gd name="connsiteX11" fmla="*/ 3335736 w 3590882"/>
              <a:gd name="connsiteY11" fmla="*/ 1968511 h 1968511"/>
              <a:gd name="connsiteX12" fmla="*/ 2992402 w 3590882"/>
              <a:gd name="connsiteY12" fmla="*/ 1968511 h 1968511"/>
              <a:gd name="connsiteX13" fmla="*/ 2094681 w 3590882"/>
              <a:gd name="connsiteY13" fmla="*/ 1968511 h 1968511"/>
              <a:gd name="connsiteX14" fmla="*/ 2094681 w 3590882"/>
              <a:gd name="connsiteY14" fmla="*/ 1968511 h 1968511"/>
              <a:gd name="connsiteX15" fmla="*/ 255146 w 3590882"/>
              <a:gd name="connsiteY15" fmla="*/ 1968511 h 1968511"/>
              <a:gd name="connsiteX16" fmla="*/ 0 w 3590882"/>
              <a:gd name="connsiteY16" fmla="*/ 1713365 h 1968511"/>
              <a:gd name="connsiteX17" fmla="*/ 0 w 3590882"/>
              <a:gd name="connsiteY17" fmla="*/ 1075519 h 1968511"/>
              <a:gd name="connsiteX18" fmla="*/ 0 w 3590882"/>
              <a:gd name="connsiteY18" fmla="*/ 692809 h 1968511"/>
              <a:gd name="connsiteX19" fmla="*/ 0 w 3590882"/>
              <a:gd name="connsiteY19" fmla="*/ 692809 h 1968511"/>
              <a:gd name="connsiteX20" fmla="*/ 0 w 3590882"/>
              <a:gd name="connsiteY20" fmla="*/ 692814 h 196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90882" h="1968511">
                <a:moveTo>
                  <a:pt x="0" y="692814"/>
                </a:moveTo>
                <a:cubicBezTo>
                  <a:pt x="0" y="551901"/>
                  <a:pt x="114233" y="437668"/>
                  <a:pt x="255146" y="437668"/>
                </a:cubicBezTo>
                <a:lnTo>
                  <a:pt x="2094681" y="437668"/>
                </a:lnTo>
                <a:cubicBezTo>
                  <a:pt x="2400271" y="284579"/>
                  <a:pt x="2187462" y="145889"/>
                  <a:pt x="2233852" y="0"/>
                </a:cubicBezTo>
                <a:lnTo>
                  <a:pt x="2992402" y="437668"/>
                </a:lnTo>
                <a:lnTo>
                  <a:pt x="3335736" y="437668"/>
                </a:lnTo>
                <a:cubicBezTo>
                  <a:pt x="3476649" y="437668"/>
                  <a:pt x="3590882" y="551901"/>
                  <a:pt x="3590882" y="692814"/>
                </a:cubicBezTo>
                <a:lnTo>
                  <a:pt x="3590882" y="692809"/>
                </a:lnTo>
                <a:lnTo>
                  <a:pt x="3590882" y="692809"/>
                </a:lnTo>
                <a:lnTo>
                  <a:pt x="3590882" y="1075519"/>
                </a:lnTo>
                <a:lnTo>
                  <a:pt x="3590882" y="1713365"/>
                </a:lnTo>
                <a:cubicBezTo>
                  <a:pt x="3590882" y="1854278"/>
                  <a:pt x="3476649" y="1968511"/>
                  <a:pt x="3335736" y="1968511"/>
                </a:cubicBezTo>
                <a:lnTo>
                  <a:pt x="2992402" y="1968511"/>
                </a:lnTo>
                <a:lnTo>
                  <a:pt x="2094681" y="1968511"/>
                </a:lnTo>
                <a:lnTo>
                  <a:pt x="2094681" y="1968511"/>
                </a:lnTo>
                <a:lnTo>
                  <a:pt x="255146" y="1968511"/>
                </a:lnTo>
                <a:cubicBezTo>
                  <a:pt x="114233" y="1968511"/>
                  <a:pt x="0" y="1854278"/>
                  <a:pt x="0" y="1713365"/>
                </a:cubicBezTo>
                <a:lnTo>
                  <a:pt x="0" y="1075519"/>
                </a:lnTo>
                <a:lnTo>
                  <a:pt x="0" y="692809"/>
                </a:lnTo>
                <a:lnTo>
                  <a:pt x="0" y="692809"/>
                </a:lnTo>
                <a:lnTo>
                  <a:pt x="0" y="6928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altLang="ko-K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fontAlgn="base"/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독도 폭격훈련구역 </a:t>
            </a:r>
            <a:r>
              <a:rPr lang="ko-KR" alt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해체</a:t>
            </a:r>
            <a:r>
              <a:rPr lang="ko-KR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완료</a:t>
            </a:r>
            <a:r>
              <a:rPr lang="en-US" altLang="ko-K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ko-KR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폭발: 8pt 15">
            <a:extLst>
              <a:ext uri="{FF2B5EF4-FFF2-40B4-BE49-F238E27FC236}">
                <a16:creationId xmlns:a16="http://schemas.microsoft.com/office/drawing/2014/main" id="{F698A750-16CB-43E1-A3DF-9AB31194A0DA}"/>
              </a:ext>
            </a:extLst>
          </p:cNvPr>
          <p:cNvSpPr/>
          <p:nvPr/>
        </p:nvSpPr>
        <p:spPr>
          <a:xfrm>
            <a:off x="4514401" y="1579749"/>
            <a:ext cx="3895200" cy="3406088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508 w 21600"/>
              <a:gd name="connsiteY10" fmla="*/ 15984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8 w 21600"/>
              <a:gd name="connsiteY8" fmla="*/ 13487 h 21600"/>
              <a:gd name="connsiteX9" fmla="*/ 18145 w 21600"/>
              <a:gd name="connsiteY9" fmla="*/ 18095 h 21600"/>
              <a:gd name="connsiteX10" fmla="*/ 14508 w 21600"/>
              <a:gd name="connsiteY10" fmla="*/ 15984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8 w 21600"/>
              <a:gd name="connsiteY8" fmla="*/ 13487 h 21600"/>
              <a:gd name="connsiteX9" fmla="*/ 18145 w 21600"/>
              <a:gd name="connsiteY9" fmla="*/ 18095 h 21600"/>
              <a:gd name="connsiteX10" fmla="*/ 14508 w 21600"/>
              <a:gd name="connsiteY10" fmla="*/ 15984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2259 w 21600"/>
              <a:gd name="connsiteY18" fmla="*/ 11939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8 w 21600"/>
              <a:gd name="connsiteY8" fmla="*/ 13487 h 21600"/>
              <a:gd name="connsiteX9" fmla="*/ 18145 w 21600"/>
              <a:gd name="connsiteY9" fmla="*/ 18095 h 21600"/>
              <a:gd name="connsiteX10" fmla="*/ 14508 w 21600"/>
              <a:gd name="connsiteY10" fmla="*/ 15984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497 w 21600"/>
              <a:gd name="connsiteY16" fmla="*/ 14701 h 21600"/>
              <a:gd name="connsiteX17" fmla="*/ 135 w 21600"/>
              <a:gd name="connsiteY17" fmla="*/ 14587 h 21600"/>
              <a:gd name="connsiteX18" fmla="*/ 2259 w 21600"/>
              <a:gd name="connsiteY18" fmla="*/ 11939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  <a:gd name="connsiteX0" fmla="*/ 11093 w 21600"/>
              <a:gd name="connsiteY0" fmla="*/ 4327 h 21600"/>
              <a:gd name="connsiteX1" fmla="*/ 14522 w 21600"/>
              <a:gd name="connsiteY1" fmla="*/ 0 h 21600"/>
              <a:gd name="connsiteX2" fmla="*/ 14789 w 21600"/>
              <a:gd name="connsiteY2" fmla="*/ 4670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7568 w 21600"/>
              <a:gd name="connsiteY8" fmla="*/ 13487 h 21600"/>
              <a:gd name="connsiteX9" fmla="*/ 18145 w 21600"/>
              <a:gd name="connsiteY9" fmla="*/ 18095 h 21600"/>
              <a:gd name="connsiteX10" fmla="*/ 14508 w 21600"/>
              <a:gd name="connsiteY10" fmla="*/ 15984 h 21600"/>
              <a:gd name="connsiteX11" fmla="*/ 13247 w 21600"/>
              <a:gd name="connsiteY11" fmla="*/ 19737 h 21600"/>
              <a:gd name="connsiteX12" fmla="*/ 10630 w 21600"/>
              <a:gd name="connsiteY12" fmla="*/ 16626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4497 w 21600"/>
              <a:gd name="connsiteY16" fmla="*/ 14701 h 21600"/>
              <a:gd name="connsiteX17" fmla="*/ 135 w 21600"/>
              <a:gd name="connsiteY17" fmla="*/ 14587 h 21600"/>
              <a:gd name="connsiteX18" fmla="*/ 2259 w 21600"/>
              <a:gd name="connsiteY18" fmla="*/ 11939 h 21600"/>
              <a:gd name="connsiteX19" fmla="*/ 0 w 21600"/>
              <a:gd name="connsiteY19" fmla="*/ 8615 h 21600"/>
              <a:gd name="connsiteX20" fmla="*/ 3652 w 21600"/>
              <a:gd name="connsiteY20" fmla="*/ 7290 h 21600"/>
              <a:gd name="connsiteX21" fmla="*/ 370 w 21600"/>
              <a:gd name="connsiteY21" fmla="*/ 2295 h 21600"/>
              <a:gd name="connsiteX22" fmla="*/ 7019 w 21600"/>
              <a:gd name="connsiteY22" fmla="*/ 4629 h 21600"/>
              <a:gd name="connsiteX23" fmla="*/ 8352 w 21600"/>
              <a:gd name="connsiteY23" fmla="*/ 2295 h 21600"/>
              <a:gd name="connsiteX24" fmla="*/ 11093 w 21600"/>
              <a:gd name="connsiteY24" fmla="*/ 4327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1093" y="4327"/>
                </a:moveTo>
                <a:lnTo>
                  <a:pt x="14522" y="0"/>
                </a:lnTo>
                <a:cubicBezTo>
                  <a:pt x="14400" y="1775"/>
                  <a:pt x="14911" y="2895"/>
                  <a:pt x="14789" y="4670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7568" y="13487"/>
                </a:lnTo>
                <a:cubicBezTo>
                  <a:pt x="17760" y="15023"/>
                  <a:pt x="17953" y="16559"/>
                  <a:pt x="18145" y="18095"/>
                </a:cubicBezTo>
                <a:lnTo>
                  <a:pt x="14508" y="15984"/>
                </a:lnTo>
                <a:lnTo>
                  <a:pt x="13247" y="19737"/>
                </a:lnTo>
                <a:lnTo>
                  <a:pt x="10630" y="16626"/>
                </a:lnTo>
                <a:lnTo>
                  <a:pt x="8485" y="21600"/>
                </a:lnTo>
                <a:cubicBezTo>
                  <a:pt x="8228" y="19609"/>
                  <a:pt x="7972" y="17618"/>
                  <a:pt x="7715" y="15627"/>
                </a:cubicBezTo>
                <a:lnTo>
                  <a:pt x="4762" y="17617"/>
                </a:lnTo>
                <a:cubicBezTo>
                  <a:pt x="4674" y="16645"/>
                  <a:pt x="4585" y="15673"/>
                  <a:pt x="4497" y="14701"/>
                </a:cubicBezTo>
                <a:lnTo>
                  <a:pt x="135" y="14587"/>
                </a:lnTo>
                <a:lnTo>
                  <a:pt x="2259" y="11939"/>
                </a:lnTo>
                <a:lnTo>
                  <a:pt x="0" y="8615"/>
                </a:lnTo>
                <a:lnTo>
                  <a:pt x="3652" y="7290"/>
                </a:lnTo>
                <a:lnTo>
                  <a:pt x="370" y="2295"/>
                </a:lnTo>
                <a:lnTo>
                  <a:pt x="7019" y="4629"/>
                </a:lnTo>
                <a:lnTo>
                  <a:pt x="8352" y="2295"/>
                </a:lnTo>
                <a:lnTo>
                  <a:pt x="11093" y="4327"/>
                </a:lnTo>
                <a:close/>
              </a:path>
            </a:pathLst>
          </a:custGeom>
          <a:solidFill>
            <a:srgbClr val="C0C6D8"/>
          </a:solidFill>
          <a:ln>
            <a:noFill/>
          </a:ln>
          <a:effectLst>
            <a:outerShdw blurRad="50800" dist="38100" dir="5400000" sx="110000" sy="11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한국의 방공식별</a:t>
            </a:r>
            <a:endParaRPr lang="en-US" altLang="ko-K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ko-KR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구역</a:t>
            </a:r>
            <a:r>
              <a:rPr lang="en-US" altLang="ko-K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(KADIZ</a:t>
            </a:r>
            <a:r>
              <a:rPr lang="en-US" altLang="ko-KR" sz="3200" b="1" dirty="0">
                <a:solidFill>
                  <a:schemeClr val="tx1"/>
                </a:solidFill>
              </a:rPr>
              <a:t>)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84866"/>
            <a:ext cx="11393304" cy="5225215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41502"/>
            <a:chOff x="971594" y="93945"/>
            <a:chExt cx="6089606" cy="9415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573782"/>
              <a:ext cx="603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이승만라인을 철회  진실 </a:t>
              </a:r>
              <a:r>
                <a:rPr lang="en-US" altLang="ko-KR" sz="2400" dirty="0"/>
                <a:t>&gt;</a:t>
              </a:r>
              <a:endParaRPr lang="ko-KR" altLang="en-US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E5AD37-3D33-4EF4-8972-996ACCDEB638}"/>
              </a:ext>
            </a:extLst>
          </p:cNvPr>
          <p:cNvSpPr txBox="1"/>
          <p:nvPr/>
        </p:nvSpPr>
        <p:spPr>
          <a:xfrm>
            <a:off x="1828800" y="1552125"/>
            <a:ext cx="182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highlight>
                  <a:srgbClr val="FFFF00"/>
                </a:highlight>
              </a:rPr>
              <a:t>&lt;</a:t>
            </a:r>
            <a:r>
              <a:rPr lang="ko-KR" altLang="en-US" sz="3200" dirty="0">
                <a:highlight>
                  <a:srgbClr val="FFFF00"/>
                </a:highlight>
              </a:rPr>
              <a:t>일본</a:t>
            </a:r>
            <a:r>
              <a:rPr lang="en-US" altLang="ko-KR" sz="3200" dirty="0">
                <a:highlight>
                  <a:srgbClr val="FFFF00"/>
                </a:highlight>
              </a:rPr>
              <a:t>&gt;</a:t>
            </a:r>
            <a:endParaRPr lang="ko-KR" altLang="en-US" sz="3200" dirty="0">
              <a:highlight>
                <a:srgbClr val="FFFF00"/>
              </a:highlight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7317D0F-ED48-4D2F-9B17-DBB5C8F14BD0}"/>
              </a:ext>
            </a:extLst>
          </p:cNvPr>
          <p:cNvCxnSpPr>
            <a:cxnSpLocks/>
          </p:cNvCxnSpPr>
          <p:nvPr/>
        </p:nvCxnSpPr>
        <p:spPr>
          <a:xfrm>
            <a:off x="4543200" y="2816450"/>
            <a:ext cx="1339200" cy="869724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05CFFF7-DD61-46F6-9BEB-9104AF08E942}"/>
              </a:ext>
            </a:extLst>
          </p:cNvPr>
          <p:cNvCxnSpPr>
            <a:cxnSpLocks/>
          </p:cNvCxnSpPr>
          <p:nvPr/>
        </p:nvCxnSpPr>
        <p:spPr>
          <a:xfrm flipV="1">
            <a:off x="4572000" y="3686174"/>
            <a:ext cx="1310400" cy="108597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4DB439F-DFC9-4E08-AB11-16E6E7F57DC5}"/>
              </a:ext>
            </a:extLst>
          </p:cNvPr>
          <p:cNvSpPr/>
          <p:nvPr/>
        </p:nvSpPr>
        <p:spPr>
          <a:xfrm>
            <a:off x="1094400" y="2338496"/>
            <a:ext cx="3564000" cy="126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연합국최고사령관 각서 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677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호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(1946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 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월 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  <a:r>
              <a: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</a:t>
            </a:r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1886D28-BDB2-4A60-9EF3-68F120DF3570}"/>
              </a:ext>
            </a:extLst>
          </p:cNvPr>
          <p:cNvSpPr/>
          <p:nvPr/>
        </p:nvSpPr>
        <p:spPr>
          <a:xfrm>
            <a:off x="1094400" y="4070350"/>
            <a:ext cx="3564000" cy="126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대장성령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(1951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8196F6-5E8B-490B-809F-BF2109BF27F1}"/>
              </a:ext>
            </a:extLst>
          </p:cNvPr>
          <p:cNvSpPr/>
          <p:nvPr/>
        </p:nvSpPr>
        <p:spPr>
          <a:xfrm>
            <a:off x="5882400" y="1737798"/>
            <a:ext cx="5378400" cy="4084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0A631E-A04B-41F3-8DF5-479D8CD45CA8}"/>
              </a:ext>
            </a:extLst>
          </p:cNvPr>
          <p:cNvSpPr txBox="1"/>
          <p:nvPr/>
        </p:nvSpPr>
        <p:spPr>
          <a:xfrm>
            <a:off x="6281748" y="2051977"/>
            <a:ext cx="47414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/>
              <a:t>일본 통치구역에 </a:t>
            </a:r>
            <a:endParaRPr lang="en-US" altLang="ko-KR" sz="4400" b="1" dirty="0"/>
          </a:p>
          <a:p>
            <a:pPr algn="ctr"/>
            <a:r>
              <a:rPr lang="ko-KR" altLang="en-US" sz="4400" b="1" dirty="0"/>
              <a:t>독도를 넣은 적 </a:t>
            </a:r>
            <a:r>
              <a:rPr lang="en-US" altLang="ko-KR" sz="4400" b="1" dirty="0">
                <a:solidFill>
                  <a:srgbClr val="C00000"/>
                </a:solidFill>
              </a:rPr>
              <a:t>X</a:t>
            </a:r>
            <a:endParaRPr lang="ko-KR" altLang="en-US" sz="4400" b="1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A1814D-ECCF-475B-9A92-3CBDC68EE4F9}"/>
              </a:ext>
            </a:extLst>
          </p:cNvPr>
          <p:cNvSpPr txBox="1"/>
          <p:nvPr/>
        </p:nvSpPr>
        <p:spPr>
          <a:xfrm>
            <a:off x="6148800" y="3775526"/>
            <a:ext cx="4948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=1952</a:t>
            </a:r>
            <a:r>
              <a:rPr lang="ko-KR" altLang="en-US" sz="3200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년에서야</a:t>
            </a:r>
            <a:r>
              <a:rPr lang="ko-KR" altLang="en-US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한국이 독도 영유권을 주장했다는 일본 주장은 </a:t>
            </a:r>
            <a:r>
              <a:rPr lang="ko-KR" alt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거짓</a:t>
            </a: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794870" y="1290395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61493" y="91755"/>
            <a:ext cx="4220009" cy="947875"/>
            <a:chOff x="680493" y="78770"/>
            <a:chExt cx="4220009" cy="9478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788690" y="626535"/>
              <a:ext cx="4111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역사적 주장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680493" y="78770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9880DDD-10D8-4916-92A6-4255B5ADF742}"/>
              </a:ext>
            </a:extLst>
          </p:cNvPr>
          <p:cNvGrpSpPr/>
          <p:nvPr/>
        </p:nvGrpSpPr>
        <p:grpSpPr>
          <a:xfrm>
            <a:off x="5979803" y="1372565"/>
            <a:ext cx="6372677" cy="4790968"/>
            <a:chOff x="5979803" y="1372565"/>
            <a:chExt cx="6372677" cy="4790968"/>
          </a:xfrm>
        </p:grpSpPr>
        <p:pic>
          <p:nvPicPr>
            <p:cNvPr id="32" name="그림 31" descr="지도, 텍스트이(가) 표시된 사진&#10;&#10;자동 생성된 설명">
              <a:extLst>
                <a:ext uri="{FF2B5EF4-FFF2-40B4-BE49-F238E27FC236}">
                  <a16:creationId xmlns:a16="http://schemas.microsoft.com/office/drawing/2014/main" id="{FF6E5D16-734D-4305-BF24-B14885C7D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000" y="1901338"/>
              <a:ext cx="5077795" cy="42621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A1B62B-7172-4107-8C1D-6873CD8624E6}"/>
                </a:ext>
              </a:extLst>
            </p:cNvPr>
            <p:cNvSpPr txBox="1"/>
            <p:nvPr/>
          </p:nvSpPr>
          <p:spPr>
            <a:xfrm>
              <a:off x="5979803" y="1372565"/>
              <a:ext cx="637267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/>
                <a:t>&lt;</a:t>
              </a:r>
              <a:r>
                <a:rPr lang="ko-KR" altLang="en-US" sz="2000" dirty="0" err="1"/>
                <a:t>개정일본여지로정전도</a:t>
              </a:r>
              <a:r>
                <a:rPr lang="en-US" altLang="ko-KR" sz="2000" dirty="0"/>
                <a:t>(</a:t>
              </a:r>
              <a:r>
                <a:rPr lang="ko-KR" altLang="en-US" sz="2000" dirty="0"/>
                <a:t>改正日本輿地路程全図</a:t>
              </a:r>
              <a:r>
                <a:rPr lang="en-US" altLang="ko-KR" sz="2000" dirty="0"/>
                <a:t>)&gt;</a:t>
              </a:r>
              <a:endParaRPr lang="ko-KR" altLang="en-US" sz="2000" dirty="0"/>
            </a:p>
            <a:p>
              <a:endParaRPr lang="ko-KR" altLang="en-US" dirty="0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D4483DF-75E8-4A0C-A4D6-A8561525F675}"/>
              </a:ext>
            </a:extLst>
          </p:cNvPr>
          <p:cNvGrpSpPr/>
          <p:nvPr/>
        </p:nvGrpSpPr>
        <p:grpSpPr>
          <a:xfrm>
            <a:off x="955350" y="2015638"/>
            <a:ext cx="5212452" cy="3910283"/>
            <a:chOff x="955350" y="2015638"/>
            <a:chExt cx="5212452" cy="3910283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B4F9CBB-33D0-4F26-9DFE-6A285C7AAE02}"/>
                </a:ext>
              </a:extLst>
            </p:cNvPr>
            <p:cNvGrpSpPr/>
            <p:nvPr/>
          </p:nvGrpSpPr>
          <p:grpSpPr>
            <a:xfrm>
              <a:off x="955350" y="2015638"/>
              <a:ext cx="5212452" cy="3910283"/>
              <a:chOff x="1073150" y="1514621"/>
              <a:chExt cx="5529188" cy="4135403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9F8CF183-0F54-47E8-BB8A-8BCE3E025D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3150" y="1514622"/>
                <a:ext cx="2565400" cy="2520000"/>
              </a:xfrm>
              <a:prstGeom prst="ellipse">
                <a:avLst/>
              </a:prstGeom>
              <a:solidFill>
                <a:srgbClr val="F6D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5A7B527-2B31-4EFA-B215-E2CA53EF8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0778" y="1514621"/>
                <a:ext cx="2520001" cy="2520000"/>
              </a:xfrm>
              <a:prstGeom prst="ellipse">
                <a:avLst/>
              </a:prstGeom>
              <a:solidFill>
                <a:srgbClr val="F6D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0B469E-4FA7-4D97-8097-820282D5EA8B}"/>
                  </a:ext>
                </a:extLst>
              </p:cNvPr>
              <p:cNvSpPr txBox="1"/>
              <p:nvPr/>
            </p:nvSpPr>
            <p:spPr>
              <a:xfrm>
                <a:off x="1249330" y="2377633"/>
                <a:ext cx="2520000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dirty="0"/>
                  <a:t>다케시마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358A8-3D98-4BCC-A427-93032FA7F2E3}"/>
                  </a:ext>
                </a:extLst>
              </p:cNvPr>
              <p:cNvSpPr txBox="1"/>
              <p:nvPr/>
            </p:nvSpPr>
            <p:spPr>
              <a:xfrm>
                <a:off x="4082337" y="2382578"/>
                <a:ext cx="2520001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dirty="0" err="1"/>
                  <a:t>마쓰시마</a:t>
                </a:r>
                <a:endParaRPr lang="ko-KR" altLang="en-US" sz="3600" dirty="0"/>
              </a:p>
            </p:txBody>
          </p: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7C39B81E-B011-49A7-86C5-378E22A68214}"/>
                  </a:ext>
                </a:extLst>
              </p:cNvPr>
              <p:cNvGrpSpPr/>
              <p:nvPr/>
            </p:nvGrpSpPr>
            <p:grpSpPr>
              <a:xfrm>
                <a:off x="2298700" y="4034622"/>
                <a:ext cx="2857500" cy="600878"/>
                <a:chOff x="2298700" y="4034622"/>
                <a:chExt cx="2857500" cy="600878"/>
              </a:xfrm>
            </p:grpSpPr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id="{6D076DBE-0DBF-4ED5-8B63-68FF96CE8103}"/>
                    </a:ext>
                  </a:extLst>
                </p:cNvPr>
                <p:cNvCxnSpPr/>
                <p:nvPr/>
              </p:nvCxnSpPr>
              <p:spPr>
                <a:xfrm>
                  <a:off x="2298700" y="4034622"/>
                  <a:ext cx="0" cy="600878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직선 연결선 24">
                  <a:extLst>
                    <a:ext uri="{FF2B5EF4-FFF2-40B4-BE49-F238E27FC236}">
                      <a16:creationId xmlns:a16="http://schemas.microsoft.com/office/drawing/2014/main" id="{80E68348-4662-4968-8A80-93B58409E0F5}"/>
                    </a:ext>
                  </a:extLst>
                </p:cNvPr>
                <p:cNvCxnSpPr/>
                <p:nvPr/>
              </p:nvCxnSpPr>
              <p:spPr>
                <a:xfrm>
                  <a:off x="5156200" y="4034622"/>
                  <a:ext cx="0" cy="600878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13">
                  <a:extLst>
                    <a:ext uri="{FF2B5EF4-FFF2-40B4-BE49-F238E27FC236}">
                      <a16:creationId xmlns:a16="http://schemas.microsoft.com/office/drawing/2014/main" id="{48BA2C44-1CE4-4BA7-880C-C1F54F711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1400" y="4635500"/>
                  <a:ext cx="2844800" cy="0"/>
                </a:xfrm>
                <a:prstGeom prst="line">
                  <a:avLst/>
                </a:prstGeom>
                <a:ln w="349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18945771-8847-4B03-AF21-E6BB46A83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8550" y="4635500"/>
                <a:ext cx="0" cy="406400"/>
              </a:xfrm>
              <a:prstGeom prst="line">
                <a:avLst/>
              </a:prstGeom>
              <a:ln w="444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7F1AF1-1B39-452F-A6A7-E69FF2BA27E8}"/>
                  </a:ext>
                </a:extLst>
              </p:cNvPr>
              <p:cNvSpPr txBox="1"/>
              <p:nvPr/>
            </p:nvSpPr>
            <p:spPr>
              <a:xfrm>
                <a:off x="1863725" y="5126804"/>
                <a:ext cx="3549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/>
                  <a:t>과거부터 인지</a:t>
                </a:r>
              </a:p>
            </p:txBody>
          </p:sp>
        </p:grp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695E33FE-271C-4FC3-AEDE-41B32D2AF367}"/>
                </a:ext>
              </a:extLst>
            </p:cNvPr>
            <p:cNvCxnSpPr>
              <a:cxnSpLocks/>
            </p:cNvCxnSpPr>
            <p:nvPr/>
          </p:nvCxnSpPr>
          <p:spPr>
            <a:xfrm>
              <a:off x="3197852" y="5245600"/>
              <a:ext cx="173393" cy="13734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FA54FD6A-1C14-4C9D-989D-C9C22E44AA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529" y="5245600"/>
              <a:ext cx="193053" cy="1475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44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046810"/>
            <a:ext cx="11393304" cy="5463271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2689" cy="871229"/>
            <a:chOff x="971594" y="93945"/>
            <a:chExt cx="6082689" cy="871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17063" y="565064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이승만라인을 철회 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38BBE314-F239-4EA8-8E66-842D779F2CC7}"/>
              </a:ext>
            </a:extLst>
          </p:cNvPr>
          <p:cNvSpPr/>
          <p:nvPr/>
        </p:nvSpPr>
        <p:spPr>
          <a:xfrm>
            <a:off x="1017063" y="1767002"/>
            <a:ext cx="2160000" cy="216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한국</a:t>
            </a: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3AFE4DB-B04C-49E9-AFB2-04B92931A771}"/>
              </a:ext>
            </a:extLst>
          </p:cNvPr>
          <p:cNvSpPr/>
          <p:nvPr/>
        </p:nvSpPr>
        <p:spPr>
          <a:xfrm>
            <a:off x="9073362" y="1760326"/>
            <a:ext cx="2160000" cy="216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/>
              <a:t>일본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50DAD96-37FA-4B46-8D90-938AF3D3FBBB}"/>
              </a:ext>
            </a:extLst>
          </p:cNvPr>
          <p:cNvGrpSpPr/>
          <p:nvPr/>
        </p:nvGrpSpPr>
        <p:grpSpPr>
          <a:xfrm>
            <a:off x="3379166" y="1684716"/>
            <a:ext cx="5441274" cy="670016"/>
            <a:chOff x="3400326" y="2253861"/>
            <a:chExt cx="5441274" cy="6700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791D7A-5450-4974-9CBC-597425A84027}"/>
                </a:ext>
              </a:extLst>
            </p:cNvPr>
            <p:cNvSpPr txBox="1"/>
            <p:nvPr/>
          </p:nvSpPr>
          <p:spPr>
            <a:xfrm>
              <a:off x="3400326" y="2299428"/>
              <a:ext cx="5441274" cy="57888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800" b="1" dirty="0"/>
                <a:t>해양경계 협정이나 어업 협정    </a:t>
              </a:r>
            </a:p>
          </p:txBody>
        </p:sp>
        <p:sp>
          <p:nvSpPr>
            <p:cNvPr id="9" name="곱하기 기호 8">
              <a:extLst>
                <a:ext uri="{FF2B5EF4-FFF2-40B4-BE49-F238E27FC236}">
                  <a16:creationId xmlns:a16="http://schemas.microsoft.com/office/drawing/2014/main" id="{05435A02-2357-4A5C-A639-E011ACF9BA0B}"/>
                </a:ext>
              </a:extLst>
            </p:cNvPr>
            <p:cNvSpPr/>
            <p:nvPr/>
          </p:nvSpPr>
          <p:spPr>
            <a:xfrm>
              <a:off x="8136963" y="2253861"/>
              <a:ext cx="703200" cy="670016"/>
            </a:xfrm>
            <a:prstGeom prst="mathMultiply">
              <a:avLst>
                <a:gd name="adj1" fmla="val 2244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23CE08A-2D45-4CC1-93F0-48A8D11BCC19}"/>
              </a:ext>
            </a:extLst>
          </p:cNvPr>
          <p:cNvGrpSpPr/>
          <p:nvPr/>
        </p:nvGrpSpPr>
        <p:grpSpPr>
          <a:xfrm>
            <a:off x="3405294" y="2604952"/>
            <a:ext cx="5439837" cy="670016"/>
            <a:chOff x="3247644" y="2245193"/>
            <a:chExt cx="5902578" cy="6700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A457AD-A667-43DE-A5BA-F676273D3C5E}"/>
                </a:ext>
              </a:extLst>
            </p:cNvPr>
            <p:cNvSpPr txBox="1"/>
            <p:nvPr/>
          </p:nvSpPr>
          <p:spPr>
            <a:xfrm>
              <a:off x="3247644" y="2299428"/>
              <a:ext cx="5902578" cy="57888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800" b="1" dirty="0" err="1"/>
                <a:t>해양에</a:t>
              </a:r>
              <a:r>
                <a:rPr lang="en-US" altLang="ko-KR" sz="2800" b="1" dirty="0"/>
                <a:t> </a:t>
              </a:r>
              <a:r>
                <a:rPr lang="en-US" altLang="ko-KR" sz="2800" b="1" dirty="0" err="1"/>
                <a:t>관한</a:t>
              </a:r>
              <a:r>
                <a:rPr lang="en-US" altLang="ko-KR" sz="2800" b="1" dirty="0"/>
                <a:t> </a:t>
              </a:r>
              <a:r>
                <a:rPr lang="en-US" altLang="ko-KR" sz="2800" b="1" dirty="0" err="1"/>
                <a:t>일반</a:t>
              </a:r>
              <a:r>
                <a:rPr lang="en-US" altLang="ko-KR" sz="2800" b="1" dirty="0"/>
                <a:t> </a:t>
              </a:r>
              <a:r>
                <a:rPr lang="en-US" altLang="ko-KR" sz="2800" b="1" dirty="0" err="1"/>
                <a:t>국제협약도</a:t>
              </a:r>
              <a:endParaRPr lang="ko-KR" altLang="en-US" sz="2800" b="1" dirty="0"/>
            </a:p>
          </p:txBody>
        </p:sp>
        <p:sp>
          <p:nvSpPr>
            <p:cNvPr id="30" name="곱하기 기호 29">
              <a:extLst>
                <a:ext uri="{FF2B5EF4-FFF2-40B4-BE49-F238E27FC236}">
                  <a16:creationId xmlns:a16="http://schemas.microsoft.com/office/drawing/2014/main" id="{8F8FC262-BB24-4DDE-B11F-9F6C869BBAC4}"/>
                </a:ext>
              </a:extLst>
            </p:cNvPr>
            <p:cNvSpPr/>
            <p:nvPr/>
          </p:nvSpPr>
          <p:spPr>
            <a:xfrm>
              <a:off x="8447022" y="2245193"/>
              <a:ext cx="703200" cy="670016"/>
            </a:xfrm>
            <a:prstGeom prst="mathMultiply">
              <a:avLst>
                <a:gd name="adj1" fmla="val 2244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D5EE4C3-F6E0-4F4E-B513-E1878B9CCA1D}"/>
              </a:ext>
            </a:extLst>
          </p:cNvPr>
          <p:cNvSpPr/>
          <p:nvPr/>
        </p:nvSpPr>
        <p:spPr>
          <a:xfrm>
            <a:off x="5637600" y="4422190"/>
            <a:ext cx="1036800" cy="43367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B7D540F-CDFF-4EC1-A907-648C10662441}"/>
              </a:ext>
            </a:extLst>
          </p:cNvPr>
          <p:cNvGrpSpPr/>
          <p:nvPr/>
        </p:nvGrpSpPr>
        <p:grpSpPr>
          <a:xfrm>
            <a:off x="4703003" y="3503070"/>
            <a:ext cx="2793600" cy="670016"/>
            <a:chOff x="3260326" y="3724904"/>
            <a:chExt cx="4827503" cy="6700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CC8D30-A0EA-4E56-9976-CF488AA1F341}"/>
                </a:ext>
              </a:extLst>
            </p:cNvPr>
            <p:cNvSpPr txBox="1"/>
            <p:nvPr/>
          </p:nvSpPr>
          <p:spPr>
            <a:xfrm>
              <a:off x="3260326" y="3784127"/>
              <a:ext cx="4827503" cy="57888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800" b="1" dirty="0"/>
                <a:t>국제법 자체     </a:t>
              </a:r>
            </a:p>
          </p:txBody>
        </p:sp>
        <p:sp>
          <p:nvSpPr>
            <p:cNvPr id="33" name="곱하기 기호 32">
              <a:extLst>
                <a:ext uri="{FF2B5EF4-FFF2-40B4-BE49-F238E27FC236}">
                  <a16:creationId xmlns:a16="http://schemas.microsoft.com/office/drawing/2014/main" id="{D767927C-2CD9-4E40-AF3A-1DE4FB2132B5}"/>
                </a:ext>
              </a:extLst>
            </p:cNvPr>
            <p:cNvSpPr/>
            <p:nvPr/>
          </p:nvSpPr>
          <p:spPr>
            <a:xfrm>
              <a:off x="6798810" y="3724904"/>
              <a:ext cx="963100" cy="670016"/>
            </a:xfrm>
            <a:prstGeom prst="mathMultiply">
              <a:avLst>
                <a:gd name="adj1" fmla="val 2244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5C5BD97-84A5-403E-91B6-547541F1B962}"/>
              </a:ext>
            </a:extLst>
          </p:cNvPr>
          <p:cNvGrpSpPr/>
          <p:nvPr/>
        </p:nvGrpSpPr>
        <p:grpSpPr>
          <a:xfrm>
            <a:off x="1713600" y="4840830"/>
            <a:ext cx="8971200" cy="1377119"/>
            <a:chOff x="1814400" y="4941630"/>
            <a:chExt cx="8971200" cy="1377119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14311E5-3AC5-415A-8785-003DBF39FE4A}"/>
                </a:ext>
              </a:extLst>
            </p:cNvPr>
            <p:cNvSpPr/>
            <p:nvPr/>
          </p:nvSpPr>
          <p:spPr>
            <a:xfrm>
              <a:off x="1814400" y="5162005"/>
              <a:ext cx="8971200" cy="1156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675E2ED-E26E-412B-A360-F47557D4FAA0}"/>
                </a:ext>
              </a:extLst>
            </p:cNvPr>
            <p:cNvSpPr/>
            <p:nvPr/>
          </p:nvSpPr>
          <p:spPr>
            <a:xfrm>
              <a:off x="2198556" y="4941630"/>
              <a:ext cx="8202887" cy="1126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80000"/>
                </a:lnSpc>
              </a:pPr>
              <a:r>
                <a:rPr lang="ko-KR" altLang="en-US" sz="44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국제법을 어겼다는 것은 거짓주장</a:t>
              </a:r>
              <a:endParaRPr lang="ko-KR" altLang="en-US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2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93240"/>
            <a:ext cx="11393304" cy="530196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1236921"/>
            <a:chOff x="971594" y="93945"/>
            <a:chExt cx="6089606" cy="12369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이승만라인을 철회 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  <a:p>
              <a:pPr fontAlgn="base"/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9AE78B7B-B6CA-4691-9D65-A1C47F5E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09" y="4291191"/>
            <a:ext cx="3324581" cy="2180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BEF22A-905C-4004-8ECA-38F42114E7C1}"/>
              </a:ext>
            </a:extLst>
          </p:cNvPr>
          <p:cNvSpPr txBox="1"/>
          <p:nvPr/>
        </p:nvSpPr>
        <p:spPr>
          <a:xfrm>
            <a:off x="647630" y="1127669"/>
            <a:ext cx="34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&lt;</a:t>
            </a:r>
            <a:r>
              <a:rPr lang="ko-KR" altLang="en-US" sz="3200" dirty="0"/>
              <a:t>국제사회 규칙</a:t>
            </a:r>
            <a:r>
              <a:rPr lang="en-US" altLang="ko-KR" sz="3200" dirty="0"/>
              <a:t>&gt;</a:t>
            </a:r>
            <a:endParaRPr lang="ko-KR" altLang="en-US" sz="3200" dirty="0"/>
          </a:p>
        </p:txBody>
      </p:sp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D3C05E2A-43B9-43BD-A82D-64A847BA0A52}"/>
              </a:ext>
            </a:extLst>
          </p:cNvPr>
          <p:cNvSpPr/>
          <p:nvPr/>
        </p:nvSpPr>
        <p:spPr>
          <a:xfrm>
            <a:off x="4356203" y="4730254"/>
            <a:ext cx="3804209" cy="1574922"/>
          </a:xfrm>
          <a:prstGeom prst="wedgeRoundRectCallout">
            <a:avLst>
              <a:gd name="adj1" fmla="val -67136"/>
              <a:gd name="adj2" fmla="val 111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1952년 1월 18일 </a:t>
            </a:r>
            <a:r>
              <a:rPr lang="en-US" altLang="ko-K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인접해양에</a:t>
            </a:r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대한</a:t>
            </a:r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주권에</a:t>
            </a:r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관한</a:t>
            </a:r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평화선</a:t>
            </a:r>
            <a:r>
              <a:rPr lang="en-US" altLang="ko-K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선포</a:t>
            </a:r>
            <a:endParaRPr lang="en-US" altLang="ko-K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E93CEC-E088-40ED-879B-458E4E1A0BB4}"/>
              </a:ext>
            </a:extLst>
          </p:cNvPr>
          <p:cNvSpPr/>
          <p:nvPr/>
        </p:nvSpPr>
        <p:spPr>
          <a:xfrm>
            <a:off x="735809" y="1677658"/>
            <a:ext cx="10677600" cy="2459888"/>
          </a:xfrm>
          <a:prstGeom prst="rect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961C-733B-48AF-9374-71724DE50A4C}"/>
              </a:ext>
            </a:extLst>
          </p:cNvPr>
          <p:cNvSpPr txBox="1"/>
          <p:nvPr/>
        </p:nvSpPr>
        <p:spPr>
          <a:xfrm>
            <a:off x="697809" y="1814390"/>
            <a:ext cx="1060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dirty="0"/>
              <a:t>미성숙 </a:t>
            </a:r>
            <a:r>
              <a:rPr lang="en-US" altLang="ko-KR" sz="2800" dirty="0"/>
              <a:t>,</a:t>
            </a:r>
            <a:r>
              <a:rPr lang="ko-KR" altLang="en-US" sz="2800" dirty="0"/>
              <a:t>변화과정의 상황에서 개별국가외부에 영향을 미치는</a:t>
            </a:r>
            <a:endParaRPr lang="en-US" altLang="ko-KR" sz="2800" dirty="0"/>
          </a:p>
          <a:p>
            <a:pPr algn="ctr" fontAlgn="base"/>
            <a:r>
              <a:rPr lang="en-US" altLang="ko-KR" sz="2800" dirty="0"/>
              <a:t>'</a:t>
            </a:r>
            <a:r>
              <a:rPr lang="ko-KR" altLang="en-US" sz="2800" b="1" dirty="0"/>
              <a:t>일방적 국내조치</a:t>
            </a:r>
            <a:r>
              <a:rPr lang="en-US" altLang="ko-KR" sz="2800" dirty="0"/>
              <a:t>’ </a:t>
            </a:r>
            <a:r>
              <a:rPr lang="ko-KR" altLang="en-US" sz="2800" dirty="0"/>
              <a:t>가능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D2C93A0-7DBC-4B31-B359-4219158C7FC1}"/>
              </a:ext>
            </a:extLst>
          </p:cNvPr>
          <p:cNvGrpSpPr/>
          <p:nvPr/>
        </p:nvGrpSpPr>
        <p:grpSpPr>
          <a:xfrm>
            <a:off x="2894755" y="2813564"/>
            <a:ext cx="6574764" cy="1234666"/>
            <a:chOff x="2894755" y="2813564"/>
            <a:chExt cx="6574764" cy="1234666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9F6EEE07-923E-40DA-AEB3-7BFB4A3415B9}"/>
                </a:ext>
              </a:extLst>
            </p:cNvPr>
            <p:cNvSpPr/>
            <p:nvPr/>
          </p:nvSpPr>
          <p:spPr>
            <a:xfrm>
              <a:off x="2894755" y="2826687"/>
              <a:ext cx="1245600" cy="1162771"/>
            </a:xfrm>
            <a:prstGeom prst="ellipse">
              <a:avLst/>
            </a:prstGeom>
            <a:solidFill>
              <a:srgbClr val="FE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미국</a:t>
              </a:r>
              <a:endParaRPr lang="ko-KR" altLang="en-US" sz="2400" dirty="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87D2B52F-6F45-43E0-8F00-E1C8CF7BFC2E}"/>
                </a:ext>
              </a:extLst>
            </p:cNvPr>
            <p:cNvSpPr/>
            <p:nvPr/>
          </p:nvSpPr>
          <p:spPr>
            <a:xfrm>
              <a:off x="4064661" y="2813564"/>
              <a:ext cx="1245600" cy="1162771"/>
            </a:xfrm>
            <a:prstGeom prst="ellipse">
              <a:avLst/>
            </a:prstGeom>
            <a:solidFill>
              <a:srgbClr val="FE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83D41A-A843-46D1-8E14-3C1FA022FAE7}"/>
                </a:ext>
              </a:extLst>
            </p:cNvPr>
            <p:cNvSpPr txBox="1"/>
            <p:nvPr/>
          </p:nvSpPr>
          <p:spPr>
            <a:xfrm>
              <a:off x="4140355" y="3164116"/>
              <a:ext cx="1149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/>
                <a:t>중남미</a:t>
              </a:r>
            </a:p>
          </p:txBody>
        </p:sp>
        <p:sp>
          <p:nvSpPr>
            <p:cNvPr id="13" name="같음 기호 12">
              <a:extLst>
                <a:ext uri="{FF2B5EF4-FFF2-40B4-BE49-F238E27FC236}">
                  <a16:creationId xmlns:a16="http://schemas.microsoft.com/office/drawing/2014/main" id="{7D1982F1-B4B5-4D33-B757-21A41C02FC7B}"/>
                </a:ext>
              </a:extLst>
            </p:cNvPr>
            <p:cNvSpPr/>
            <p:nvPr/>
          </p:nvSpPr>
          <p:spPr>
            <a:xfrm>
              <a:off x="5392735" y="3246834"/>
              <a:ext cx="521537" cy="378947"/>
            </a:xfrm>
            <a:prstGeom prst="mathEqual">
              <a:avLst>
                <a:gd name="adj1" fmla="val 23520"/>
                <a:gd name="adj2" fmla="val 228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BBB1F003-6C25-48A3-9AE9-86B5D7AEE51C}"/>
                </a:ext>
              </a:extLst>
            </p:cNvPr>
            <p:cNvSpPr/>
            <p:nvPr/>
          </p:nvSpPr>
          <p:spPr>
            <a:xfrm>
              <a:off x="5996746" y="2813565"/>
              <a:ext cx="3444610" cy="1162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CDB55-AB6F-4997-91A6-466AF391662B}"/>
                </a:ext>
              </a:extLst>
            </p:cNvPr>
            <p:cNvSpPr txBox="1"/>
            <p:nvPr/>
          </p:nvSpPr>
          <p:spPr>
            <a:xfrm>
              <a:off x="5980434" y="2940234"/>
              <a:ext cx="34890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/>
                <a:t>해양주권선언과 </a:t>
              </a:r>
              <a:endParaRPr lang="en-US" altLang="ko-KR" sz="2400" b="1" dirty="0"/>
            </a:p>
            <a:p>
              <a:pPr algn="ctr"/>
              <a:r>
                <a:rPr lang="ko-KR" altLang="en-US" sz="2400" b="1" dirty="0"/>
                <a:t>대륙붕의 관할권을 주장</a:t>
              </a:r>
            </a:p>
            <a:p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FF5954-79B0-400E-AF45-AC26B293FB8A}"/>
              </a:ext>
            </a:extLst>
          </p:cNvPr>
          <p:cNvGrpSpPr/>
          <p:nvPr/>
        </p:nvGrpSpPr>
        <p:grpSpPr>
          <a:xfrm>
            <a:off x="8210285" y="4397389"/>
            <a:ext cx="3203124" cy="1860616"/>
            <a:chOff x="8210285" y="4397389"/>
            <a:chExt cx="3203124" cy="18606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3182E-93C9-4A83-95D7-CEBA8C932B63}"/>
                </a:ext>
              </a:extLst>
            </p:cNvPr>
            <p:cNvSpPr txBox="1"/>
            <p:nvPr/>
          </p:nvSpPr>
          <p:spPr>
            <a:xfrm>
              <a:off x="8210285" y="4397389"/>
              <a:ext cx="32031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500" b="1" dirty="0"/>
                <a:t>국제관습법 </a:t>
              </a:r>
              <a:r>
                <a:rPr lang="en-US" altLang="ko-KR" sz="3500" b="1" dirty="0"/>
                <a:t>,</a:t>
              </a:r>
              <a:r>
                <a:rPr lang="ko-KR" altLang="en-US" sz="3500" b="1" dirty="0"/>
                <a:t> 국제법에 </a:t>
              </a:r>
              <a:r>
                <a:rPr lang="ko-KR" altLang="en-US" sz="3500" b="1" dirty="0" err="1"/>
                <a:t>어긋</a:t>
              </a:r>
              <a:endParaRPr lang="ko-KR" altLang="en-US" sz="3500" b="1" dirty="0"/>
            </a:p>
            <a:p>
              <a:endParaRPr lang="ko-KR" altLang="en-US" sz="3600" dirty="0"/>
            </a:p>
          </p:txBody>
        </p:sp>
        <p:sp>
          <p:nvSpPr>
            <p:cNvPr id="20" name="곱하기 기호 19">
              <a:extLst>
                <a:ext uri="{FF2B5EF4-FFF2-40B4-BE49-F238E27FC236}">
                  <a16:creationId xmlns:a16="http://schemas.microsoft.com/office/drawing/2014/main" id="{9ED59F0E-80DE-4B1A-9BCE-F34B94217C2B}"/>
                </a:ext>
              </a:extLst>
            </p:cNvPr>
            <p:cNvSpPr/>
            <p:nvPr/>
          </p:nvSpPr>
          <p:spPr>
            <a:xfrm>
              <a:off x="9313080" y="5462311"/>
              <a:ext cx="1116690" cy="795694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75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200" y="341740"/>
            <a:ext cx="12192000" cy="6443012"/>
            <a:chOff x="35856" y="339545"/>
            <a:chExt cx="12192000" cy="6443012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35856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35856" y="4264825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4BC3269-2881-4F4F-AF00-68A7D6ED4DC3}"/>
              </a:ext>
            </a:extLst>
          </p:cNvPr>
          <p:cNvGrpSpPr/>
          <p:nvPr/>
        </p:nvGrpSpPr>
        <p:grpSpPr>
          <a:xfrm>
            <a:off x="683067" y="1243110"/>
            <a:ext cx="4966131" cy="5352717"/>
            <a:chOff x="683067" y="1243110"/>
            <a:chExt cx="4966131" cy="5352717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D9C2924-03AD-411A-B62B-403552187962}"/>
                </a:ext>
              </a:extLst>
            </p:cNvPr>
            <p:cNvGrpSpPr/>
            <p:nvPr/>
          </p:nvGrpSpPr>
          <p:grpSpPr>
            <a:xfrm>
              <a:off x="683067" y="1243110"/>
              <a:ext cx="4966131" cy="5352717"/>
              <a:chOff x="991296" y="1230122"/>
              <a:chExt cx="10102241" cy="4863877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3EDD6EE-DC73-42EC-B720-BE045620B814}"/>
                  </a:ext>
                </a:extLst>
              </p:cNvPr>
              <p:cNvSpPr/>
              <p:nvPr/>
            </p:nvSpPr>
            <p:spPr>
              <a:xfrm>
                <a:off x="991296" y="1230122"/>
                <a:ext cx="10102241" cy="485752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6B59629F-FAFA-4DE1-88DE-76D4E610F1F1}"/>
                  </a:ext>
                </a:extLst>
              </p:cNvPr>
              <p:cNvSpPr/>
              <p:nvPr/>
            </p:nvSpPr>
            <p:spPr>
              <a:xfrm>
                <a:off x="8019060" y="5127735"/>
                <a:ext cx="3074477" cy="966264"/>
              </a:xfrm>
              <a:custGeom>
                <a:avLst/>
                <a:gdLst>
                  <a:gd name="connsiteX0" fmla="*/ 0 w 1127342"/>
                  <a:gd name="connsiteY0" fmla="*/ 0 h 920662"/>
                  <a:gd name="connsiteX1" fmla="*/ 1127342 w 1127342"/>
                  <a:gd name="connsiteY1" fmla="*/ 0 h 920662"/>
                  <a:gd name="connsiteX2" fmla="*/ 1127342 w 1127342"/>
                  <a:gd name="connsiteY2" fmla="*/ 920662 h 920662"/>
                  <a:gd name="connsiteX3" fmla="*/ 0 w 1127342"/>
                  <a:gd name="connsiteY3" fmla="*/ 920662 h 920662"/>
                  <a:gd name="connsiteX4" fmla="*/ 0 w 1127342"/>
                  <a:gd name="connsiteY4" fmla="*/ 0 h 920662"/>
                  <a:gd name="connsiteX0" fmla="*/ 782876 w 1127342"/>
                  <a:gd name="connsiteY0" fmla="*/ 594987 h 920662"/>
                  <a:gd name="connsiteX1" fmla="*/ 1127342 w 1127342"/>
                  <a:gd name="connsiteY1" fmla="*/ 0 h 920662"/>
                  <a:gd name="connsiteX2" fmla="*/ 1127342 w 1127342"/>
                  <a:gd name="connsiteY2" fmla="*/ 920662 h 920662"/>
                  <a:gd name="connsiteX3" fmla="*/ 0 w 1127342"/>
                  <a:gd name="connsiteY3" fmla="*/ 920662 h 920662"/>
                  <a:gd name="connsiteX4" fmla="*/ 782876 w 1127342"/>
                  <a:gd name="connsiteY4" fmla="*/ 594987 h 920662"/>
                  <a:gd name="connsiteX0" fmla="*/ 782876 w 1139868"/>
                  <a:gd name="connsiteY0" fmla="*/ 726510 h 1052185"/>
                  <a:gd name="connsiteX1" fmla="*/ 1139868 w 1139868"/>
                  <a:gd name="connsiteY1" fmla="*/ 0 h 1052185"/>
                  <a:gd name="connsiteX2" fmla="*/ 1127342 w 1139868"/>
                  <a:gd name="connsiteY2" fmla="*/ 1052185 h 1052185"/>
                  <a:gd name="connsiteX3" fmla="*/ 0 w 1139868"/>
                  <a:gd name="connsiteY3" fmla="*/ 1052185 h 1052185"/>
                  <a:gd name="connsiteX4" fmla="*/ 782876 w 1139868"/>
                  <a:gd name="connsiteY4" fmla="*/ 726510 h 1052185"/>
                  <a:gd name="connsiteX0" fmla="*/ 832980 w 1139868"/>
                  <a:gd name="connsiteY0" fmla="*/ 726510 h 1052185"/>
                  <a:gd name="connsiteX1" fmla="*/ 1139868 w 1139868"/>
                  <a:gd name="connsiteY1" fmla="*/ 0 h 1052185"/>
                  <a:gd name="connsiteX2" fmla="*/ 1127342 w 1139868"/>
                  <a:gd name="connsiteY2" fmla="*/ 1052185 h 1052185"/>
                  <a:gd name="connsiteX3" fmla="*/ 0 w 1139868"/>
                  <a:gd name="connsiteY3" fmla="*/ 1052185 h 1052185"/>
                  <a:gd name="connsiteX4" fmla="*/ 832980 w 1139868"/>
                  <a:gd name="connsiteY4" fmla="*/ 726510 h 1052185"/>
                  <a:gd name="connsiteX0" fmla="*/ 832980 w 1139868"/>
                  <a:gd name="connsiteY0" fmla="*/ 726510 h 1052185"/>
                  <a:gd name="connsiteX1" fmla="*/ 1139868 w 1139868"/>
                  <a:gd name="connsiteY1" fmla="*/ 0 h 1052185"/>
                  <a:gd name="connsiteX2" fmla="*/ 1127342 w 1139868"/>
                  <a:gd name="connsiteY2" fmla="*/ 1052185 h 1052185"/>
                  <a:gd name="connsiteX3" fmla="*/ 0 w 1139868"/>
                  <a:gd name="connsiteY3" fmla="*/ 1052185 h 1052185"/>
                  <a:gd name="connsiteX4" fmla="*/ 832980 w 1139868"/>
                  <a:gd name="connsiteY4" fmla="*/ 726510 h 1052185"/>
                  <a:gd name="connsiteX0" fmla="*/ 832980 w 1139868"/>
                  <a:gd name="connsiteY0" fmla="*/ 726510 h 1052185"/>
                  <a:gd name="connsiteX1" fmla="*/ 1139868 w 1139868"/>
                  <a:gd name="connsiteY1" fmla="*/ 0 h 1052185"/>
                  <a:gd name="connsiteX2" fmla="*/ 1127342 w 1139868"/>
                  <a:gd name="connsiteY2" fmla="*/ 1052185 h 1052185"/>
                  <a:gd name="connsiteX3" fmla="*/ 0 w 1139868"/>
                  <a:gd name="connsiteY3" fmla="*/ 1052185 h 1052185"/>
                  <a:gd name="connsiteX4" fmla="*/ 832980 w 1139868"/>
                  <a:gd name="connsiteY4" fmla="*/ 726510 h 1052185"/>
                  <a:gd name="connsiteX0" fmla="*/ 914400 w 1221288"/>
                  <a:gd name="connsiteY0" fmla="*/ 726510 h 1052185"/>
                  <a:gd name="connsiteX1" fmla="*/ 1221288 w 1221288"/>
                  <a:gd name="connsiteY1" fmla="*/ 0 h 1052185"/>
                  <a:gd name="connsiteX2" fmla="*/ 1208762 w 1221288"/>
                  <a:gd name="connsiteY2" fmla="*/ 1052185 h 1052185"/>
                  <a:gd name="connsiteX3" fmla="*/ 0 w 1221288"/>
                  <a:gd name="connsiteY3" fmla="*/ 1027133 h 1052185"/>
                  <a:gd name="connsiteX4" fmla="*/ 914400 w 1221288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908137 w 1215025"/>
                  <a:gd name="connsiteY0" fmla="*/ 726510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908137 w 1215025"/>
                  <a:gd name="connsiteY4" fmla="*/ 726510 h 1052185"/>
                  <a:gd name="connsiteX0" fmla="*/ 880307 w 1215025"/>
                  <a:gd name="connsiteY0" fmla="*/ 706632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880307 w 1215025"/>
                  <a:gd name="connsiteY4" fmla="*/ 706632 h 1052185"/>
                  <a:gd name="connsiteX0" fmla="*/ 864404 w 1215025"/>
                  <a:gd name="connsiteY0" fmla="*/ 690729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864404 w 1215025"/>
                  <a:gd name="connsiteY4" fmla="*/ 690729 h 1052185"/>
                  <a:gd name="connsiteX0" fmla="*/ 864404 w 1215025"/>
                  <a:gd name="connsiteY0" fmla="*/ 690729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864404 w 1215025"/>
                  <a:gd name="connsiteY4" fmla="*/ 690729 h 1052185"/>
                  <a:gd name="connsiteX0" fmla="*/ 864404 w 1215025"/>
                  <a:gd name="connsiteY0" fmla="*/ 690729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864404 w 1215025"/>
                  <a:gd name="connsiteY4" fmla="*/ 690729 h 1052185"/>
                  <a:gd name="connsiteX0" fmla="*/ 864404 w 1215025"/>
                  <a:gd name="connsiteY0" fmla="*/ 690729 h 1052185"/>
                  <a:gd name="connsiteX1" fmla="*/ 1215025 w 1215025"/>
                  <a:gd name="connsiteY1" fmla="*/ 0 h 1052185"/>
                  <a:gd name="connsiteX2" fmla="*/ 1202499 w 1215025"/>
                  <a:gd name="connsiteY2" fmla="*/ 1052185 h 1052185"/>
                  <a:gd name="connsiteX3" fmla="*/ 0 w 1215025"/>
                  <a:gd name="connsiteY3" fmla="*/ 1039659 h 1052185"/>
                  <a:gd name="connsiteX4" fmla="*/ 864404 w 1215025"/>
                  <a:gd name="connsiteY4" fmla="*/ 690729 h 1052185"/>
                  <a:gd name="connsiteX0" fmla="*/ 864404 w 1215025"/>
                  <a:gd name="connsiteY0" fmla="*/ 813975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64404 w 1215025"/>
                  <a:gd name="connsiteY4" fmla="*/ 813975 h 1175431"/>
                  <a:gd name="connsiteX0" fmla="*/ 864404 w 1215025"/>
                  <a:gd name="connsiteY0" fmla="*/ 813975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64404 w 1215025"/>
                  <a:gd name="connsiteY4" fmla="*/ 813975 h 1175431"/>
                  <a:gd name="connsiteX0" fmla="*/ 864404 w 1215025"/>
                  <a:gd name="connsiteY0" fmla="*/ 813975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64404 w 1215025"/>
                  <a:gd name="connsiteY4" fmla="*/ 813975 h 1175431"/>
                  <a:gd name="connsiteX0" fmla="*/ 864404 w 1215025"/>
                  <a:gd name="connsiteY0" fmla="*/ 813975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64404 w 1215025"/>
                  <a:gd name="connsiteY4" fmla="*/ 813975 h 1175431"/>
                  <a:gd name="connsiteX0" fmla="*/ 852477 w 1215025"/>
                  <a:gd name="connsiteY0" fmla="*/ 798072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52477 w 1215025"/>
                  <a:gd name="connsiteY4" fmla="*/ 798072 h 1175431"/>
                  <a:gd name="connsiteX0" fmla="*/ 852477 w 1215025"/>
                  <a:gd name="connsiteY0" fmla="*/ 798072 h 1175431"/>
                  <a:gd name="connsiteX1" fmla="*/ 1215025 w 1215025"/>
                  <a:gd name="connsiteY1" fmla="*/ 0 h 1175431"/>
                  <a:gd name="connsiteX2" fmla="*/ 1202499 w 1215025"/>
                  <a:gd name="connsiteY2" fmla="*/ 1175431 h 1175431"/>
                  <a:gd name="connsiteX3" fmla="*/ 0 w 1215025"/>
                  <a:gd name="connsiteY3" fmla="*/ 1162905 h 1175431"/>
                  <a:gd name="connsiteX4" fmla="*/ 852477 w 1215025"/>
                  <a:gd name="connsiteY4" fmla="*/ 798072 h 1175431"/>
                  <a:gd name="connsiteX0" fmla="*/ 864404 w 1226952"/>
                  <a:gd name="connsiteY0" fmla="*/ 798072 h 1190734"/>
                  <a:gd name="connsiteX1" fmla="*/ 1226952 w 1226952"/>
                  <a:gd name="connsiteY1" fmla="*/ 0 h 1190734"/>
                  <a:gd name="connsiteX2" fmla="*/ 1214426 w 1226952"/>
                  <a:gd name="connsiteY2" fmla="*/ 1175431 h 1190734"/>
                  <a:gd name="connsiteX3" fmla="*/ 0 w 1226952"/>
                  <a:gd name="connsiteY3" fmla="*/ 1190734 h 1190734"/>
                  <a:gd name="connsiteX4" fmla="*/ 864404 w 1226952"/>
                  <a:gd name="connsiteY4" fmla="*/ 798072 h 1190734"/>
                  <a:gd name="connsiteX0" fmla="*/ 864404 w 1226952"/>
                  <a:gd name="connsiteY0" fmla="*/ 798072 h 1190734"/>
                  <a:gd name="connsiteX1" fmla="*/ 1226952 w 1226952"/>
                  <a:gd name="connsiteY1" fmla="*/ 0 h 1190734"/>
                  <a:gd name="connsiteX2" fmla="*/ 1214426 w 1226952"/>
                  <a:gd name="connsiteY2" fmla="*/ 1175431 h 1190734"/>
                  <a:gd name="connsiteX3" fmla="*/ 0 w 1226952"/>
                  <a:gd name="connsiteY3" fmla="*/ 1190734 h 1190734"/>
                  <a:gd name="connsiteX4" fmla="*/ 864404 w 1226952"/>
                  <a:gd name="connsiteY4" fmla="*/ 798072 h 1190734"/>
                  <a:gd name="connsiteX0" fmla="*/ 864404 w 1226952"/>
                  <a:gd name="connsiteY0" fmla="*/ 798072 h 1190734"/>
                  <a:gd name="connsiteX1" fmla="*/ 1226952 w 1226952"/>
                  <a:gd name="connsiteY1" fmla="*/ 0 h 1190734"/>
                  <a:gd name="connsiteX2" fmla="*/ 1214426 w 1226952"/>
                  <a:gd name="connsiteY2" fmla="*/ 1175431 h 1190734"/>
                  <a:gd name="connsiteX3" fmla="*/ 0 w 1226952"/>
                  <a:gd name="connsiteY3" fmla="*/ 1190734 h 1190734"/>
                  <a:gd name="connsiteX4" fmla="*/ 864404 w 1226952"/>
                  <a:gd name="connsiteY4" fmla="*/ 798072 h 1190734"/>
                  <a:gd name="connsiteX0" fmla="*/ 828623 w 1226952"/>
                  <a:gd name="connsiteY0" fmla="*/ 790121 h 1190734"/>
                  <a:gd name="connsiteX1" fmla="*/ 1226952 w 1226952"/>
                  <a:gd name="connsiteY1" fmla="*/ 0 h 1190734"/>
                  <a:gd name="connsiteX2" fmla="*/ 1214426 w 1226952"/>
                  <a:gd name="connsiteY2" fmla="*/ 1175431 h 1190734"/>
                  <a:gd name="connsiteX3" fmla="*/ 0 w 1226952"/>
                  <a:gd name="connsiteY3" fmla="*/ 1190734 h 1190734"/>
                  <a:gd name="connsiteX4" fmla="*/ 828623 w 1226952"/>
                  <a:gd name="connsiteY4" fmla="*/ 790121 h 1190734"/>
                  <a:gd name="connsiteX0" fmla="*/ 884282 w 1226952"/>
                  <a:gd name="connsiteY0" fmla="*/ 825901 h 1190734"/>
                  <a:gd name="connsiteX1" fmla="*/ 1226952 w 1226952"/>
                  <a:gd name="connsiteY1" fmla="*/ 0 h 1190734"/>
                  <a:gd name="connsiteX2" fmla="*/ 1214426 w 1226952"/>
                  <a:gd name="connsiteY2" fmla="*/ 1175431 h 1190734"/>
                  <a:gd name="connsiteX3" fmla="*/ 0 w 1226952"/>
                  <a:gd name="connsiteY3" fmla="*/ 1190734 h 1190734"/>
                  <a:gd name="connsiteX4" fmla="*/ 884282 w 1226952"/>
                  <a:gd name="connsiteY4" fmla="*/ 825901 h 1190734"/>
                  <a:gd name="connsiteX0" fmla="*/ 884282 w 1214426"/>
                  <a:gd name="connsiteY0" fmla="*/ 841803 h 1206636"/>
                  <a:gd name="connsiteX1" fmla="*/ 1211049 w 1214426"/>
                  <a:gd name="connsiteY1" fmla="*/ 0 h 1206636"/>
                  <a:gd name="connsiteX2" fmla="*/ 1214426 w 1214426"/>
                  <a:gd name="connsiteY2" fmla="*/ 1191333 h 1206636"/>
                  <a:gd name="connsiteX3" fmla="*/ 0 w 1214426"/>
                  <a:gd name="connsiteY3" fmla="*/ 1206636 h 1206636"/>
                  <a:gd name="connsiteX4" fmla="*/ 884282 w 1214426"/>
                  <a:gd name="connsiteY4" fmla="*/ 841803 h 1206636"/>
                  <a:gd name="connsiteX0" fmla="*/ 884282 w 1211083"/>
                  <a:gd name="connsiteY0" fmla="*/ 841803 h 1206636"/>
                  <a:gd name="connsiteX1" fmla="*/ 1211049 w 1211083"/>
                  <a:gd name="connsiteY1" fmla="*/ 0 h 1206636"/>
                  <a:gd name="connsiteX2" fmla="*/ 1186597 w 1211083"/>
                  <a:gd name="connsiteY2" fmla="*/ 1191333 h 1206636"/>
                  <a:gd name="connsiteX3" fmla="*/ 0 w 1211083"/>
                  <a:gd name="connsiteY3" fmla="*/ 1206636 h 1206636"/>
                  <a:gd name="connsiteX4" fmla="*/ 884282 w 1211083"/>
                  <a:gd name="connsiteY4" fmla="*/ 841803 h 1206636"/>
                  <a:gd name="connsiteX0" fmla="*/ 884282 w 1211317"/>
                  <a:gd name="connsiteY0" fmla="*/ 841803 h 1206636"/>
                  <a:gd name="connsiteX1" fmla="*/ 1211049 w 1211317"/>
                  <a:gd name="connsiteY1" fmla="*/ 0 h 1206636"/>
                  <a:gd name="connsiteX2" fmla="*/ 1210451 w 1211317"/>
                  <a:gd name="connsiteY2" fmla="*/ 1195309 h 1206636"/>
                  <a:gd name="connsiteX3" fmla="*/ 0 w 1211317"/>
                  <a:gd name="connsiteY3" fmla="*/ 1206636 h 1206636"/>
                  <a:gd name="connsiteX4" fmla="*/ 884282 w 1211317"/>
                  <a:gd name="connsiteY4" fmla="*/ 841803 h 1206636"/>
                  <a:gd name="connsiteX0" fmla="*/ 884282 w 1211250"/>
                  <a:gd name="connsiteY0" fmla="*/ 841803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4282 w 1211250"/>
                  <a:gd name="connsiteY4" fmla="*/ 841803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880805 w 1211250"/>
                  <a:gd name="connsiteY0" fmla="*/ 8348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880805 w 1211250"/>
                  <a:gd name="connsiteY4" fmla="*/ 834849 h 1206636"/>
                  <a:gd name="connsiteX0" fmla="*/ 525205 w 1211250"/>
                  <a:gd name="connsiteY0" fmla="*/ 49829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525205 w 1211250"/>
                  <a:gd name="connsiteY4" fmla="*/ 498299 h 1206636"/>
                  <a:gd name="connsiteX0" fmla="*/ 322005 w 1211250"/>
                  <a:gd name="connsiteY0" fmla="*/ 4030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322005 w 1211250"/>
                  <a:gd name="connsiteY4" fmla="*/ 403049 h 1206636"/>
                  <a:gd name="connsiteX0" fmla="*/ 404555 w 1211250"/>
                  <a:gd name="connsiteY0" fmla="*/ 26969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404555 w 1211250"/>
                  <a:gd name="connsiteY4" fmla="*/ 269699 h 1206636"/>
                  <a:gd name="connsiteX0" fmla="*/ 302955 w 1211250"/>
                  <a:gd name="connsiteY0" fmla="*/ 3141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302955 w 1211250"/>
                  <a:gd name="connsiteY4" fmla="*/ 314149 h 1206636"/>
                  <a:gd name="connsiteX0" fmla="*/ 302955 w 1211250"/>
                  <a:gd name="connsiteY0" fmla="*/ 3141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302955 w 1211250"/>
                  <a:gd name="connsiteY4" fmla="*/ 314149 h 1206636"/>
                  <a:gd name="connsiteX0" fmla="*/ 302955 w 1211250"/>
                  <a:gd name="connsiteY0" fmla="*/ 3141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302955 w 1211250"/>
                  <a:gd name="connsiteY4" fmla="*/ 314149 h 1206636"/>
                  <a:gd name="connsiteX0" fmla="*/ 302955 w 1211250"/>
                  <a:gd name="connsiteY0" fmla="*/ 314149 h 1206636"/>
                  <a:gd name="connsiteX1" fmla="*/ 1211049 w 1211250"/>
                  <a:gd name="connsiteY1" fmla="*/ 0 h 1206636"/>
                  <a:gd name="connsiteX2" fmla="*/ 1209292 w 1211250"/>
                  <a:gd name="connsiteY2" fmla="*/ 1202263 h 1206636"/>
                  <a:gd name="connsiteX3" fmla="*/ 0 w 1211250"/>
                  <a:gd name="connsiteY3" fmla="*/ 1206636 h 1206636"/>
                  <a:gd name="connsiteX4" fmla="*/ 302955 w 1211250"/>
                  <a:gd name="connsiteY4" fmla="*/ 314149 h 1206636"/>
                  <a:gd name="connsiteX0" fmla="*/ 302955 w 1217854"/>
                  <a:gd name="connsiteY0" fmla="*/ 569643 h 1462130"/>
                  <a:gd name="connsiteX1" fmla="*/ 1217772 w 1217854"/>
                  <a:gd name="connsiteY1" fmla="*/ 0 h 1462130"/>
                  <a:gd name="connsiteX2" fmla="*/ 1209292 w 1217854"/>
                  <a:gd name="connsiteY2" fmla="*/ 1457757 h 1462130"/>
                  <a:gd name="connsiteX3" fmla="*/ 0 w 1217854"/>
                  <a:gd name="connsiteY3" fmla="*/ 1462130 h 1462130"/>
                  <a:gd name="connsiteX4" fmla="*/ 302955 w 1217854"/>
                  <a:gd name="connsiteY4" fmla="*/ 569643 h 1462130"/>
                  <a:gd name="connsiteX0" fmla="*/ 504661 w 1419560"/>
                  <a:gd name="connsiteY0" fmla="*/ 569643 h 1460449"/>
                  <a:gd name="connsiteX1" fmla="*/ 1419478 w 1419560"/>
                  <a:gd name="connsiteY1" fmla="*/ 0 h 1460449"/>
                  <a:gd name="connsiteX2" fmla="*/ 1410998 w 1419560"/>
                  <a:gd name="connsiteY2" fmla="*/ 1457757 h 1460449"/>
                  <a:gd name="connsiteX3" fmla="*/ 0 w 1419560"/>
                  <a:gd name="connsiteY3" fmla="*/ 1460449 h 1460449"/>
                  <a:gd name="connsiteX4" fmla="*/ 504661 w 1419560"/>
                  <a:gd name="connsiteY4" fmla="*/ 569643 h 1460449"/>
                  <a:gd name="connsiteX0" fmla="*/ 482222 w 1419560"/>
                  <a:gd name="connsiteY0" fmla="*/ 507935 h 1460449"/>
                  <a:gd name="connsiteX1" fmla="*/ 1419478 w 1419560"/>
                  <a:gd name="connsiteY1" fmla="*/ 0 h 1460449"/>
                  <a:gd name="connsiteX2" fmla="*/ 1410998 w 1419560"/>
                  <a:gd name="connsiteY2" fmla="*/ 1457757 h 1460449"/>
                  <a:gd name="connsiteX3" fmla="*/ 0 w 1419560"/>
                  <a:gd name="connsiteY3" fmla="*/ 1460449 h 1460449"/>
                  <a:gd name="connsiteX4" fmla="*/ 482222 w 1419560"/>
                  <a:gd name="connsiteY4" fmla="*/ 507935 h 1460449"/>
                  <a:gd name="connsiteX0" fmla="*/ 482222 w 1421181"/>
                  <a:gd name="connsiteY0" fmla="*/ 507935 h 1460449"/>
                  <a:gd name="connsiteX1" fmla="*/ 1419478 w 1421181"/>
                  <a:gd name="connsiteY1" fmla="*/ 0 h 1460449"/>
                  <a:gd name="connsiteX2" fmla="*/ 1421181 w 1421181"/>
                  <a:gd name="connsiteY2" fmla="*/ 1451797 h 1460449"/>
                  <a:gd name="connsiteX3" fmla="*/ 0 w 1421181"/>
                  <a:gd name="connsiteY3" fmla="*/ 1460449 h 1460449"/>
                  <a:gd name="connsiteX4" fmla="*/ 482222 w 1421181"/>
                  <a:gd name="connsiteY4" fmla="*/ 507935 h 1460449"/>
                  <a:gd name="connsiteX0" fmla="*/ 514807 w 1421181"/>
                  <a:gd name="connsiteY0" fmla="*/ 561583 h 1460449"/>
                  <a:gd name="connsiteX1" fmla="*/ 1419478 w 1421181"/>
                  <a:gd name="connsiteY1" fmla="*/ 0 h 1460449"/>
                  <a:gd name="connsiteX2" fmla="*/ 1421181 w 1421181"/>
                  <a:gd name="connsiteY2" fmla="*/ 1451797 h 1460449"/>
                  <a:gd name="connsiteX3" fmla="*/ 0 w 1421181"/>
                  <a:gd name="connsiteY3" fmla="*/ 1460449 h 1460449"/>
                  <a:gd name="connsiteX4" fmla="*/ 514807 w 1421181"/>
                  <a:gd name="connsiteY4" fmla="*/ 561583 h 1460449"/>
                  <a:gd name="connsiteX0" fmla="*/ 522953 w 1421181"/>
                  <a:gd name="connsiteY0" fmla="*/ 594368 h 1460449"/>
                  <a:gd name="connsiteX1" fmla="*/ 1419478 w 1421181"/>
                  <a:gd name="connsiteY1" fmla="*/ 0 h 1460449"/>
                  <a:gd name="connsiteX2" fmla="*/ 1421181 w 1421181"/>
                  <a:gd name="connsiteY2" fmla="*/ 1451797 h 1460449"/>
                  <a:gd name="connsiteX3" fmla="*/ 0 w 1421181"/>
                  <a:gd name="connsiteY3" fmla="*/ 1460449 h 1460449"/>
                  <a:gd name="connsiteX4" fmla="*/ 522953 w 1421181"/>
                  <a:gd name="connsiteY4" fmla="*/ 594368 h 1460449"/>
                  <a:gd name="connsiteX0" fmla="*/ 522953 w 1421181"/>
                  <a:gd name="connsiteY0" fmla="*/ 594368 h 1460449"/>
                  <a:gd name="connsiteX1" fmla="*/ 1419478 w 1421181"/>
                  <a:gd name="connsiteY1" fmla="*/ 0 h 1460449"/>
                  <a:gd name="connsiteX2" fmla="*/ 1421181 w 1421181"/>
                  <a:gd name="connsiteY2" fmla="*/ 1451797 h 1460449"/>
                  <a:gd name="connsiteX3" fmla="*/ 0 w 1421181"/>
                  <a:gd name="connsiteY3" fmla="*/ 1460449 h 1460449"/>
                  <a:gd name="connsiteX4" fmla="*/ 522953 w 1421181"/>
                  <a:gd name="connsiteY4" fmla="*/ 594368 h 1460449"/>
                  <a:gd name="connsiteX0" fmla="*/ 522953 w 1421181"/>
                  <a:gd name="connsiteY0" fmla="*/ 594368 h 1463250"/>
                  <a:gd name="connsiteX1" fmla="*/ 1419478 w 1421181"/>
                  <a:gd name="connsiteY1" fmla="*/ 0 h 1463250"/>
                  <a:gd name="connsiteX2" fmla="*/ 1421181 w 1421181"/>
                  <a:gd name="connsiteY2" fmla="*/ 1451797 h 1463250"/>
                  <a:gd name="connsiteX3" fmla="*/ 0 w 1421181"/>
                  <a:gd name="connsiteY3" fmla="*/ 1460449 h 1463250"/>
                  <a:gd name="connsiteX4" fmla="*/ 522953 w 1421181"/>
                  <a:gd name="connsiteY4" fmla="*/ 594368 h 1463250"/>
                  <a:gd name="connsiteX0" fmla="*/ 663473 w 1421181"/>
                  <a:gd name="connsiteY0" fmla="*/ 564564 h 1463145"/>
                  <a:gd name="connsiteX1" fmla="*/ 1419478 w 1421181"/>
                  <a:gd name="connsiteY1" fmla="*/ 0 h 1463145"/>
                  <a:gd name="connsiteX2" fmla="*/ 1421181 w 1421181"/>
                  <a:gd name="connsiteY2" fmla="*/ 1451797 h 1463145"/>
                  <a:gd name="connsiteX3" fmla="*/ 0 w 1421181"/>
                  <a:gd name="connsiteY3" fmla="*/ 1460449 h 1463145"/>
                  <a:gd name="connsiteX4" fmla="*/ 663473 w 1421181"/>
                  <a:gd name="connsiteY4" fmla="*/ 564564 h 1463145"/>
                  <a:gd name="connsiteX0" fmla="*/ 789738 w 1421181"/>
                  <a:gd name="connsiteY0" fmla="*/ 516877 h 1462991"/>
                  <a:gd name="connsiteX1" fmla="*/ 1419478 w 1421181"/>
                  <a:gd name="connsiteY1" fmla="*/ 0 h 1462991"/>
                  <a:gd name="connsiteX2" fmla="*/ 1421181 w 1421181"/>
                  <a:gd name="connsiteY2" fmla="*/ 1451797 h 1462991"/>
                  <a:gd name="connsiteX3" fmla="*/ 0 w 1421181"/>
                  <a:gd name="connsiteY3" fmla="*/ 1460449 h 1462991"/>
                  <a:gd name="connsiteX4" fmla="*/ 789738 w 1421181"/>
                  <a:gd name="connsiteY4" fmla="*/ 516877 h 1462991"/>
                  <a:gd name="connsiteX0" fmla="*/ 699402 w 1421181"/>
                  <a:gd name="connsiteY0" fmla="*/ 457995 h 1462825"/>
                  <a:gd name="connsiteX1" fmla="*/ 1419478 w 1421181"/>
                  <a:gd name="connsiteY1" fmla="*/ 0 h 1462825"/>
                  <a:gd name="connsiteX2" fmla="*/ 1421181 w 1421181"/>
                  <a:gd name="connsiteY2" fmla="*/ 1451797 h 1462825"/>
                  <a:gd name="connsiteX3" fmla="*/ 0 w 1421181"/>
                  <a:gd name="connsiteY3" fmla="*/ 1460449 h 1462825"/>
                  <a:gd name="connsiteX4" fmla="*/ 699402 w 1421181"/>
                  <a:gd name="connsiteY4" fmla="*/ 457995 h 1462825"/>
                  <a:gd name="connsiteX0" fmla="*/ 824870 w 1421181"/>
                  <a:gd name="connsiteY0" fmla="*/ 306582 h 1462481"/>
                  <a:gd name="connsiteX1" fmla="*/ 1419478 w 1421181"/>
                  <a:gd name="connsiteY1" fmla="*/ 0 h 1462481"/>
                  <a:gd name="connsiteX2" fmla="*/ 1421181 w 1421181"/>
                  <a:gd name="connsiteY2" fmla="*/ 1451797 h 1462481"/>
                  <a:gd name="connsiteX3" fmla="*/ 0 w 1421181"/>
                  <a:gd name="connsiteY3" fmla="*/ 1460449 h 1462481"/>
                  <a:gd name="connsiteX4" fmla="*/ 824870 w 1421181"/>
                  <a:gd name="connsiteY4" fmla="*/ 306582 h 1462481"/>
                  <a:gd name="connsiteX0" fmla="*/ 834940 w 1421181"/>
                  <a:gd name="connsiteY0" fmla="*/ 231061 h 1462344"/>
                  <a:gd name="connsiteX1" fmla="*/ 1419478 w 1421181"/>
                  <a:gd name="connsiteY1" fmla="*/ 0 h 1462344"/>
                  <a:gd name="connsiteX2" fmla="*/ 1421181 w 1421181"/>
                  <a:gd name="connsiteY2" fmla="*/ 1451797 h 1462344"/>
                  <a:gd name="connsiteX3" fmla="*/ 0 w 1421181"/>
                  <a:gd name="connsiteY3" fmla="*/ 1460449 h 1462344"/>
                  <a:gd name="connsiteX4" fmla="*/ 834940 w 1421181"/>
                  <a:gd name="connsiteY4" fmla="*/ 231061 h 1462344"/>
                  <a:gd name="connsiteX0" fmla="*/ 834940 w 1421181"/>
                  <a:gd name="connsiteY0" fmla="*/ 231061 h 1462344"/>
                  <a:gd name="connsiteX1" fmla="*/ 1419478 w 1421181"/>
                  <a:gd name="connsiteY1" fmla="*/ 0 h 1462344"/>
                  <a:gd name="connsiteX2" fmla="*/ 1421181 w 1421181"/>
                  <a:gd name="connsiteY2" fmla="*/ 1451797 h 1462344"/>
                  <a:gd name="connsiteX3" fmla="*/ 0 w 1421181"/>
                  <a:gd name="connsiteY3" fmla="*/ 1460449 h 1462344"/>
                  <a:gd name="connsiteX4" fmla="*/ 834940 w 1421181"/>
                  <a:gd name="connsiteY4" fmla="*/ 231061 h 1462344"/>
                  <a:gd name="connsiteX0" fmla="*/ 738872 w 1421181"/>
                  <a:gd name="connsiteY0" fmla="*/ 315819 h 1462499"/>
                  <a:gd name="connsiteX1" fmla="*/ 1419478 w 1421181"/>
                  <a:gd name="connsiteY1" fmla="*/ 0 h 1462499"/>
                  <a:gd name="connsiteX2" fmla="*/ 1421181 w 1421181"/>
                  <a:gd name="connsiteY2" fmla="*/ 1451797 h 1462499"/>
                  <a:gd name="connsiteX3" fmla="*/ 0 w 1421181"/>
                  <a:gd name="connsiteY3" fmla="*/ 1460449 h 1462499"/>
                  <a:gd name="connsiteX4" fmla="*/ 738872 w 1421181"/>
                  <a:gd name="connsiteY4" fmla="*/ 315819 h 1462499"/>
                  <a:gd name="connsiteX0" fmla="*/ 772778 w 1421181"/>
                  <a:gd name="connsiteY0" fmla="*/ 315819 h 1462499"/>
                  <a:gd name="connsiteX1" fmla="*/ 1419478 w 1421181"/>
                  <a:gd name="connsiteY1" fmla="*/ 0 h 1462499"/>
                  <a:gd name="connsiteX2" fmla="*/ 1421181 w 1421181"/>
                  <a:gd name="connsiteY2" fmla="*/ 1451797 h 1462499"/>
                  <a:gd name="connsiteX3" fmla="*/ 0 w 1421181"/>
                  <a:gd name="connsiteY3" fmla="*/ 1460449 h 1462499"/>
                  <a:gd name="connsiteX4" fmla="*/ 772778 w 1421181"/>
                  <a:gd name="connsiteY4" fmla="*/ 315819 h 1462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1181" h="1462499">
                    <a:moveTo>
                      <a:pt x="772778" y="315819"/>
                    </a:moveTo>
                    <a:cubicBezTo>
                      <a:pt x="944559" y="410450"/>
                      <a:pt x="1325485" y="540192"/>
                      <a:pt x="1419478" y="0"/>
                    </a:cubicBezTo>
                    <a:cubicBezTo>
                      <a:pt x="1420604" y="397111"/>
                      <a:pt x="1420055" y="1054686"/>
                      <a:pt x="1421181" y="1451797"/>
                    </a:cubicBezTo>
                    <a:lnTo>
                      <a:pt x="0" y="1460449"/>
                    </a:lnTo>
                    <a:cubicBezTo>
                      <a:pt x="301542" y="1513682"/>
                      <a:pt x="744331" y="514591"/>
                      <a:pt x="772778" y="315819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tx1">
                      <a:lumMod val="75000"/>
                      <a:lumOff val="25000"/>
                    </a:schemeClr>
                  </a:gs>
                  <a:gs pos="77000">
                    <a:schemeClr val="accent3">
                      <a:lumMod val="75000"/>
                      <a:alpha val="92000"/>
                    </a:schemeClr>
                  </a:gs>
                  <a:gs pos="89000">
                    <a:schemeClr val="accent3">
                      <a:lumMod val="70000"/>
                      <a:alpha val="54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62E781-204A-4A32-A645-2DD179B363D8}"/>
                </a:ext>
              </a:extLst>
            </p:cNvPr>
            <p:cNvSpPr txBox="1"/>
            <p:nvPr/>
          </p:nvSpPr>
          <p:spPr>
            <a:xfrm>
              <a:off x="1060180" y="1611966"/>
              <a:ext cx="404650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샌프란시스코 강화조약</a:t>
              </a:r>
              <a:endPara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…..</a:t>
              </a:r>
            </a:p>
            <a:p>
              <a:pPr algn="ctr"/>
              <a:r>
                <a:rPr lang="en-US" altLang="ko-K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</a:t>
              </a:r>
              <a:endPara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7B9907-DBC8-471C-8233-798B50D9D33C}"/>
                </a:ext>
              </a:extLst>
            </p:cNvPr>
            <p:cNvSpPr txBox="1"/>
            <p:nvPr/>
          </p:nvSpPr>
          <p:spPr>
            <a:xfrm>
              <a:off x="1112211" y="2795526"/>
              <a:ext cx="4277219" cy="324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ko-KR" altLang="en-US" sz="2800" b="1" dirty="0"/>
                <a:t>“일본은 </a:t>
              </a:r>
              <a:r>
                <a:rPr lang="ko-KR" altLang="en-US" sz="2800" b="1" dirty="0" err="1"/>
                <a:t>한국의독립을</a:t>
              </a:r>
              <a:r>
                <a:rPr lang="ko-KR" altLang="en-US" sz="2800" b="1" dirty="0"/>
                <a:t> 인정하고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제주도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거문도 및 울릉도를 </a:t>
              </a:r>
              <a:r>
                <a:rPr lang="ko-KR" altLang="en-US" sz="2800" b="1" dirty="0">
                  <a:solidFill>
                    <a:srgbClr val="FF0000"/>
                  </a:solidFill>
                </a:rPr>
                <a:t>포함한 한국에 대한 모든 권리</a:t>
              </a:r>
              <a:r>
                <a:rPr lang="en-US" altLang="ko-KR" sz="2800" b="1" dirty="0">
                  <a:solidFill>
                    <a:srgbClr val="FF0000"/>
                  </a:solidFill>
                </a:rPr>
                <a:t>,</a:t>
              </a:r>
              <a:r>
                <a:rPr lang="ko-KR" altLang="en-US" sz="2800" b="1" dirty="0" err="1">
                  <a:solidFill>
                    <a:srgbClr val="FF0000"/>
                  </a:solidFill>
                </a:rPr>
                <a:t>권원</a:t>
              </a:r>
              <a:r>
                <a:rPr lang="ko-KR" altLang="en-US" sz="280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2800" b="1" dirty="0"/>
                <a:t>및 청구권을 포기한다</a:t>
              </a:r>
              <a:r>
                <a:rPr lang="en-US" altLang="ko-KR" sz="2800" b="1" dirty="0"/>
                <a:t>.”</a:t>
              </a:r>
              <a:endParaRPr lang="ko-KR" altLang="en-US" sz="2800" b="1" dirty="0"/>
            </a:p>
          </p:txBody>
        </p:sp>
      </p:grp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65FB962D-0D4B-4943-A193-8885F63DA11D}"/>
              </a:ext>
            </a:extLst>
          </p:cNvPr>
          <p:cNvSpPr/>
          <p:nvPr/>
        </p:nvSpPr>
        <p:spPr>
          <a:xfrm>
            <a:off x="6009987" y="3743325"/>
            <a:ext cx="807143" cy="7176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원호 31">
            <a:extLst>
              <a:ext uri="{FF2B5EF4-FFF2-40B4-BE49-F238E27FC236}">
                <a16:creationId xmlns:a16="http://schemas.microsoft.com/office/drawing/2014/main" id="{AD19686D-7641-45B1-9788-68663D4766CC}"/>
              </a:ext>
            </a:extLst>
          </p:cNvPr>
          <p:cNvSpPr/>
          <p:nvPr/>
        </p:nvSpPr>
        <p:spPr>
          <a:xfrm rot="8061389">
            <a:off x="7927741" y="1703311"/>
            <a:ext cx="1974569" cy="1979935"/>
          </a:xfrm>
          <a:prstGeom prst="arc">
            <a:avLst>
              <a:gd name="adj1" fmla="val 15569017"/>
              <a:gd name="adj2" fmla="val 88174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EE5A93E-CB22-4C8F-A8B1-B192F50E054C}"/>
              </a:ext>
            </a:extLst>
          </p:cNvPr>
          <p:cNvCxnSpPr>
            <a:cxnSpLocks/>
          </p:cNvCxnSpPr>
          <p:nvPr/>
        </p:nvCxnSpPr>
        <p:spPr>
          <a:xfrm>
            <a:off x="8915046" y="3659826"/>
            <a:ext cx="0" cy="25406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7FC24341-4D15-4082-812A-C90CCC94DAFB}"/>
              </a:ext>
            </a:extLst>
          </p:cNvPr>
          <p:cNvSpPr/>
          <p:nvPr/>
        </p:nvSpPr>
        <p:spPr>
          <a:xfrm>
            <a:off x="7371299" y="3982902"/>
            <a:ext cx="3098800" cy="1100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FB0E8D-165A-42EA-B0E7-92FE3F8C34DC}"/>
              </a:ext>
            </a:extLst>
          </p:cNvPr>
          <p:cNvSpPr txBox="1"/>
          <p:nvPr/>
        </p:nvSpPr>
        <p:spPr>
          <a:xfrm>
            <a:off x="7454762" y="3900471"/>
            <a:ext cx="2931873" cy="1172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/>
              <a:t>한국의 </a:t>
            </a:r>
            <a:r>
              <a:rPr lang="en-US" altLang="ko-KR" sz="2500" dirty="0"/>
              <a:t>3</a:t>
            </a:r>
            <a:r>
              <a:rPr lang="ko-KR" altLang="en-US" sz="2500" dirty="0"/>
              <a:t>천여 개의 도서의 </a:t>
            </a:r>
            <a:r>
              <a:rPr lang="ko-KR" altLang="en-US" sz="2500" b="1" dirty="0"/>
              <a:t>예시불과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927E225-9132-4F3A-BA4B-64BD517247BB}"/>
              </a:ext>
            </a:extLst>
          </p:cNvPr>
          <p:cNvGrpSpPr/>
          <p:nvPr/>
        </p:nvGrpSpPr>
        <p:grpSpPr>
          <a:xfrm>
            <a:off x="6744238" y="1073791"/>
            <a:ext cx="4341575" cy="2542562"/>
            <a:chOff x="6744238" y="1073791"/>
            <a:chExt cx="4341575" cy="2542562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7BCFEEC9-D0D5-43EB-AC89-A19BA9916818}"/>
                </a:ext>
              </a:extLst>
            </p:cNvPr>
            <p:cNvSpPr/>
            <p:nvPr/>
          </p:nvSpPr>
          <p:spPr>
            <a:xfrm>
              <a:off x="6744238" y="1757673"/>
              <a:ext cx="1800000" cy="18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제주도</a:t>
              </a: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18D93F55-58CE-48DC-B58C-C60F76D45A34}"/>
                </a:ext>
              </a:extLst>
            </p:cNvPr>
            <p:cNvSpPr/>
            <p:nvPr/>
          </p:nvSpPr>
          <p:spPr>
            <a:xfrm>
              <a:off x="9285813" y="1816353"/>
              <a:ext cx="1800000" cy="18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울릉도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AD09185D-E738-436B-BF08-BDF16750944C}"/>
                </a:ext>
              </a:extLst>
            </p:cNvPr>
            <p:cNvSpPr/>
            <p:nvPr/>
          </p:nvSpPr>
          <p:spPr>
            <a:xfrm>
              <a:off x="8008872" y="1073791"/>
              <a:ext cx="1800000" cy="18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거문도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1105500-4E4E-40D4-ACE3-48C5366E76AB}"/>
              </a:ext>
            </a:extLst>
          </p:cNvPr>
          <p:cNvSpPr txBox="1"/>
          <p:nvPr/>
        </p:nvSpPr>
        <p:spPr>
          <a:xfrm>
            <a:off x="6507451" y="5166808"/>
            <a:ext cx="5012754" cy="14625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highlight>
                  <a:srgbClr val="FFFF00"/>
                </a:highlight>
              </a:rPr>
              <a:t>독도는 한국의 영토</a:t>
            </a:r>
            <a:endParaRPr lang="en-US" altLang="ko-KR" sz="2800" b="1" dirty="0">
              <a:highlight>
                <a:srgbClr val="FFFF00"/>
              </a:highlight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highlight>
                  <a:srgbClr val="FFFF00"/>
                </a:highlight>
              </a:rPr>
              <a:t>독도의 직접적 명시 없어도</a:t>
            </a:r>
            <a:r>
              <a:rPr lang="en-US" altLang="ko-KR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O</a:t>
            </a:r>
            <a:r>
              <a:rPr lang="ko-KR" altLang="en-US" sz="2800" dirty="0">
                <a:highlight>
                  <a:srgbClr val="FFFF00"/>
                </a:highlight>
              </a:rPr>
              <a:t> </a:t>
            </a:r>
            <a:endParaRPr lang="ko-KR" altLang="en-US" sz="2800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D1DC2FB-E673-4705-A8B2-F58FD2A70264}"/>
              </a:ext>
            </a:extLst>
          </p:cNvPr>
          <p:cNvGrpSpPr/>
          <p:nvPr/>
        </p:nvGrpSpPr>
        <p:grpSpPr>
          <a:xfrm>
            <a:off x="971594" y="93945"/>
            <a:ext cx="6089606" cy="1236921"/>
            <a:chOff x="971594" y="93945"/>
            <a:chExt cx="6089606" cy="12369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6298A2-0B27-4F75-A02F-4E19F00A984F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샌프란시스코 강화조약의  진실 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  <a:p>
              <a:pPr fontAlgn="base"/>
              <a:endParaRPr lang="ko-KR" altLang="en-US" sz="2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ACAB41-81AB-4633-BB3F-DEBE47A7E7FD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23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93240"/>
            <a:ext cx="11393304" cy="5225215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971594" y="93945"/>
            <a:ext cx="6089606" cy="929145"/>
            <a:chOff x="971594" y="93945"/>
            <a:chExt cx="6089606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b="1" dirty="0"/>
                <a:t>&lt;</a:t>
              </a:r>
              <a:r>
                <a:rPr lang="ko-KR" altLang="en-US" sz="2000" b="1" dirty="0"/>
                <a:t> 독도는 한국 땅</a:t>
              </a:r>
              <a:r>
                <a:rPr lang="en-US" altLang="ko-KR" sz="2000" b="1" dirty="0"/>
                <a:t>&gt;</a:t>
              </a:r>
              <a:endParaRPr lang="ko-KR" altLang="en-US" sz="20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971594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날조된 주장</a:t>
              </a:r>
            </a:p>
          </p:txBody>
        </p:sp>
      </p:grpSp>
      <p:pic>
        <p:nvPicPr>
          <p:cNvPr id="6" name="그림 5" descr="물, 테이블, 보는, 남자이(가) 표시된 사진&#10;&#10;자동 생성된 설명">
            <a:extLst>
              <a:ext uri="{FF2B5EF4-FFF2-40B4-BE49-F238E27FC236}">
                <a16:creationId xmlns:a16="http://schemas.microsoft.com/office/drawing/2014/main" id="{143D1234-B06A-46C2-8726-6C76D125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05" y="1293240"/>
            <a:ext cx="3670695" cy="3341817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6BF4E65-211F-4BC1-A2F6-5FB8A4474E31}"/>
              </a:ext>
            </a:extLst>
          </p:cNvPr>
          <p:cNvSpPr/>
          <p:nvPr/>
        </p:nvSpPr>
        <p:spPr>
          <a:xfrm>
            <a:off x="564460" y="4690744"/>
            <a:ext cx="1402288" cy="46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안용복</a:t>
            </a:r>
          </a:p>
        </p:txBody>
      </p:sp>
      <p:pic>
        <p:nvPicPr>
          <p:cNvPr id="8" name="그림 7" descr="시계이(가) 표시된 사진&#10;&#10;자동 생성된 설명">
            <a:extLst>
              <a:ext uri="{FF2B5EF4-FFF2-40B4-BE49-F238E27FC236}">
                <a16:creationId xmlns:a16="http://schemas.microsoft.com/office/drawing/2014/main" id="{63B42000-1A43-46B3-B068-AA30E2051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869" y="1408543"/>
            <a:ext cx="3715306" cy="3607753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D9A3EF2-5EA8-41BB-BF6B-738E5D9E6FA4}"/>
              </a:ext>
            </a:extLst>
          </p:cNvPr>
          <p:cNvSpPr/>
          <p:nvPr/>
        </p:nvSpPr>
        <p:spPr>
          <a:xfrm>
            <a:off x="2031542" y="5041513"/>
            <a:ext cx="1402288" cy="46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</a:rPr>
              <a:t>태정관</a:t>
            </a:r>
            <a:endParaRPr lang="en-US" altLang="ko-KR" sz="2500" b="1" dirty="0">
              <a:solidFill>
                <a:schemeClr val="tx1"/>
              </a:solidFill>
            </a:endParaRP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F663992B-8ECC-46C7-87E8-399C62ADB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851" y="1553464"/>
            <a:ext cx="4128672" cy="3623021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2F1F01B-26B8-4FCF-B4FE-86755D0AA680}"/>
              </a:ext>
            </a:extLst>
          </p:cNvPr>
          <p:cNvSpPr/>
          <p:nvPr/>
        </p:nvSpPr>
        <p:spPr>
          <a:xfrm>
            <a:off x="3494951" y="5214831"/>
            <a:ext cx="3509099" cy="46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tx1"/>
                </a:solidFill>
              </a:rPr>
              <a:t>울도군수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</a:rPr>
              <a:t>심흥택</a:t>
            </a:r>
            <a:r>
              <a:rPr lang="ko-KR" altLang="en-US" sz="2400" b="1" dirty="0">
                <a:solidFill>
                  <a:schemeClr val="tx1"/>
                </a:solidFill>
              </a:rPr>
              <a:t> 보고서</a:t>
            </a:r>
          </a:p>
        </p:txBody>
      </p:sp>
      <p:pic>
        <p:nvPicPr>
          <p:cNvPr id="14" name="그림 13" descr="스크린샷이(가) 표시된 사진&#10;&#10;자동 생성된 설명">
            <a:extLst>
              <a:ext uri="{FF2B5EF4-FFF2-40B4-BE49-F238E27FC236}">
                <a16:creationId xmlns:a16="http://schemas.microsoft.com/office/drawing/2014/main" id="{DB411861-A3E6-47DD-94AB-824128363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107" y="1681515"/>
            <a:ext cx="4639545" cy="3867572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A698EF9-8F0F-45A5-A768-F1A77625622E}"/>
              </a:ext>
            </a:extLst>
          </p:cNvPr>
          <p:cNvSpPr/>
          <p:nvPr/>
        </p:nvSpPr>
        <p:spPr>
          <a:xfrm>
            <a:off x="7140281" y="5589977"/>
            <a:ext cx="4601571" cy="46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연합국최고사령관각서</a:t>
            </a:r>
            <a:r>
              <a:rPr lang="en-US" altLang="ko-KR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</a:rPr>
              <a:t>제</a:t>
            </a:r>
            <a:r>
              <a:rPr lang="en-US" altLang="ko-KR" sz="2400" b="1" dirty="0">
                <a:solidFill>
                  <a:schemeClr val="tx1"/>
                </a:solidFill>
              </a:rPr>
              <a:t>677</a:t>
            </a:r>
            <a:r>
              <a:rPr lang="ko-KR" altLang="en-US" sz="2400" b="1" dirty="0">
                <a:solidFill>
                  <a:schemeClr val="tx1"/>
                </a:solidFill>
              </a:rPr>
              <a:t>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9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0" y="1020872"/>
            <a:ext cx="12192000" cy="5743184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504526" y="93945"/>
            <a:ext cx="6556674" cy="990700"/>
            <a:chOff x="504526" y="93945"/>
            <a:chExt cx="6556674" cy="9907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400" dirty="0"/>
                <a:t> </a:t>
              </a:r>
              <a:r>
                <a:rPr lang="ko-KR" altLang="en-US" sz="2000" dirty="0"/>
                <a:t>일본이 독도를 탐내는 이유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&gt;</a:t>
              </a:r>
              <a:endParaRPr lang="ko-KR" altLang="en-US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504526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독도의 가치</a:t>
              </a:r>
            </a:p>
          </p:txBody>
        </p:sp>
      </p:grpSp>
      <p:sp>
        <p:nvSpPr>
          <p:cNvPr id="10" name="빼기 기호 9">
            <a:extLst>
              <a:ext uri="{FF2B5EF4-FFF2-40B4-BE49-F238E27FC236}">
                <a16:creationId xmlns:a16="http://schemas.microsoft.com/office/drawing/2014/main" id="{A6B315C3-4891-487E-A880-A885F5D2403C}"/>
              </a:ext>
            </a:extLst>
          </p:cNvPr>
          <p:cNvSpPr/>
          <p:nvPr/>
        </p:nvSpPr>
        <p:spPr>
          <a:xfrm rot="1516197" flipV="1">
            <a:off x="2510012" y="2828688"/>
            <a:ext cx="3397072" cy="358118"/>
          </a:xfrm>
          <a:prstGeom prst="mathMinus">
            <a:avLst>
              <a:gd name="adj1" fmla="val 21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BD5F4A5-F366-4A1F-8F5F-81CF052078E4}"/>
              </a:ext>
            </a:extLst>
          </p:cNvPr>
          <p:cNvSpPr>
            <a:spLocks noChangeAspect="1"/>
          </p:cNvSpPr>
          <p:nvPr/>
        </p:nvSpPr>
        <p:spPr>
          <a:xfrm>
            <a:off x="2282835" y="1502813"/>
            <a:ext cx="1964002" cy="1964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59E57-F745-4F35-A7A0-711058724A38}"/>
              </a:ext>
            </a:extLst>
          </p:cNvPr>
          <p:cNvSpPr txBox="1">
            <a:spLocks noChangeAspect="1"/>
          </p:cNvSpPr>
          <p:nvPr/>
        </p:nvSpPr>
        <p:spPr>
          <a:xfrm rot="20599098">
            <a:off x="2364694" y="1892807"/>
            <a:ext cx="1800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해저</a:t>
            </a:r>
            <a:endParaRPr lang="en-US" altLang="ko-KR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ko-KR" altLang="en-US" sz="3200" b="1" dirty="0">
                <a:solidFill>
                  <a:schemeClr val="accent6">
                    <a:lumMod val="75000"/>
                  </a:schemeClr>
                </a:solidFill>
              </a:rPr>
              <a:t>자원</a:t>
            </a:r>
          </a:p>
        </p:txBody>
      </p:sp>
      <p:sp>
        <p:nvSpPr>
          <p:cNvPr id="21" name="빼기 기호 20">
            <a:extLst>
              <a:ext uri="{FF2B5EF4-FFF2-40B4-BE49-F238E27FC236}">
                <a16:creationId xmlns:a16="http://schemas.microsoft.com/office/drawing/2014/main" id="{6106C199-21E3-4191-8432-5474EA3DE9C9}"/>
              </a:ext>
            </a:extLst>
          </p:cNvPr>
          <p:cNvSpPr/>
          <p:nvPr/>
        </p:nvSpPr>
        <p:spPr>
          <a:xfrm rot="2712539" flipV="1">
            <a:off x="5732777" y="4261832"/>
            <a:ext cx="3031404" cy="408606"/>
          </a:xfrm>
          <a:prstGeom prst="mathMinus">
            <a:avLst>
              <a:gd name="adj1" fmla="val 21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EF48897-C60A-44D9-883B-FF2B129809C2}"/>
              </a:ext>
            </a:extLst>
          </p:cNvPr>
          <p:cNvSpPr>
            <a:spLocks noChangeAspect="1"/>
          </p:cNvSpPr>
          <p:nvPr/>
        </p:nvSpPr>
        <p:spPr>
          <a:xfrm rot="812992">
            <a:off x="7507315" y="4742044"/>
            <a:ext cx="1908000" cy="19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>
                <a:solidFill>
                  <a:schemeClr val="tx1"/>
                </a:solidFill>
              </a:rPr>
              <a:t>생태 환경적 가치</a:t>
            </a:r>
          </a:p>
        </p:txBody>
      </p:sp>
      <p:sp>
        <p:nvSpPr>
          <p:cNvPr id="22" name="빼기 기호 21">
            <a:extLst>
              <a:ext uri="{FF2B5EF4-FFF2-40B4-BE49-F238E27FC236}">
                <a16:creationId xmlns:a16="http://schemas.microsoft.com/office/drawing/2014/main" id="{4F303E17-B1F5-42C6-A1CB-688EAFE921B0}"/>
              </a:ext>
            </a:extLst>
          </p:cNvPr>
          <p:cNvSpPr/>
          <p:nvPr/>
        </p:nvSpPr>
        <p:spPr>
          <a:xfrm rot="9037793" flipV="1">
            <a:off x="2853229" y="4684577"/>
            <a:ext cx="3031404" cy="391872"/>
          </a:xfrm>
          <a:prstGeom prst="mathMinus">
            <a:avLst>
              <a:gd name="adj1" fmla="val 21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빼기 기호 22">
            <a:extLst>
              <a:ext uri="{FF2B5EF4-FFF2-40B4-BE49-F238E27FC236}">
                <a16:creationId xmlns:a16="http://schemas.microsoft.com/office/drawing/2014/main" id="{BB0AA2DC-4742-40EE-81F6-DFC162C1B6CD}"/>
              </a:ext>
            </a:extLst>
          </p:cNvPr>
          <p:cNvSpPr/>
          <p:nvPr/>
        </p:nvSpPr>
        <p:spPr>
          <a:xfrm rot="20512013" flipV="1">
            <a:off x="6012376" y="3116153"/>
            <a:ext cx="3397072" cy="358118"/>
          </a:xfrm>
          <a:prstGeom prst="mathMinus">
            <a:avLst>
              <a:gd name="adj1" fmla="val 21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실외, 물, 자연, 산이(가) 표시된 사진&#10;&#10;자동 생성된 설명">
            <a:extLst>
              <a:ext uri="{FF2B5EF4-FFF2-40B4-BE49-F238E27FC236}">
                <a16:creationId xmlns:a16="http://schemas.microsoft.com/office/drawing/2014/main" id="{7208F14D-E88E-4A5B-82E7-F54D1F77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05" t="1904" r="22975" b="1866"/>
          <a:stretch/>
        </p:blipFill>
        <p:spPr>
          <a:xfrm>
            <a:off x="4595642" y="2392049"/>
            <a:ext cx="2879999" cy="2880000"/>
          </a:xfrm>
          <a:prstGeom prst="ellipse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423D11F-4FFA-494A-8342-DC2074A8F8BF}"/>
              </a:ext>
            </a:extLst>
          </p:cNvPr>
          <p:cNvSpPr>
            <a:spLocks noChangeAspect="1"/>
          </p:cNvSpPr>
          <p:nvPr/>
        </p:nvSpPr>
        <p:spPr>
          <a:xfrm>
            <a:off x="7797878" y="1495062"/>
            <a:ext cx="2520000" cy="252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71281-1427-44A9-A962-229AE7ACF6C7}"/>
              </a:ext>
            </a:extLst>
          </p:cNvPr>
          <p:cNvSpPr txBox="1"/>
          <p:nvPr/>
        </p:nvSpPr>
        <p:spPr>
          <a:xfrm>
            <a:off x="8101694" y="1810299"/>
            <a:ext cx="18383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C00000"/>
                </a:solidFill>
              </a:rPr>
              <a:t>군사 안보적 가치</a:t>
            </a:r>
          </a:p>
          <a:p>
            <a:pPr algn="ctr"/>
            <a:endParaRPr lang="en-US" altLang="ko-KR" sz="2800" b="1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E3146D5-4674-466A-8402-E7DBEDAD3370}"/>
              </a:ext>
            </a:extLst>
          </p:cNvPr>
          <p:cNvSpPr>
            <a:spLocks noChangeAspect="1"/>
          </p:cNvSpPr>
          <p:nvPr/>
        </p:nvSpPr>
        <p:spPr>
          <a:xfrm rot="21114036">
            <a:off x="1592493" y="4417618"/>
            <a:ext cx="2160000" cy="21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97FEC2-47BB-4719-A406-20084FA332C0}"/>
              </a:ext>
            </a:extLst>
          </p:cNvPr>
          <p:cNvSpPr txBox="1">
            <a:spLocks noChangeAspect="1"/>
          </p:cNvSpPr>
          <p:nvPr/>
        </p:nvSpPr>
        <p:spPr>
          <a:xfrm>
            <a:off x="1583805" y="4834958"/>
            <a:ext cx="2134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FFFF00"/>
                </a:solidFill>
              </a:rPr>
              <a:t>경제적가치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4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-192" y="1023090"/>
            <a:ext cx="12192000" cy="5753491"/>
          </a:xfrm>
          <a:prstGeom prst="rect">
            <a:avLst/>
          </a:prstGeom>
          <a:solidFill>
            <a:schemeClr val="accent5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504526" y="93945"/>
            <a:ext cx="6556674" cy="929145"/>
            <a:chOff x="504526" y="93945"/>
            <a:chExt cx="6556674" cy="9291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 종류별 서식 생물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504526" y="93945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독도의 가치</a:t>
              </a:r>
            </a:p>
          </p:txBody>
        </p:sp>
      </p:grp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4DFF3B32-E57D-496E-A3D2-3CDB8D22C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865003"/>
              </p:ext>
            </p:extLst>
          </p:nvPr>
        </p:nvGraphicFramePr>
        <p:xfrm>
          <a:off x="2325044" y="2293522"/>
          <a:ext cx="7072930" cy="423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그래픽 8" descr="게">
            <a:extLst>
              <a:ext uri="{FF2B5EF4-FFF2-40B4-BE49-F238E27FC236}">
                <a16:creationId xmlns:a16="http://schemas.microsoft.com/office/drawing/2014/main" id="{D5316F96-9E1D-43FD-9FA5-F8260A019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60052">
            <a:off x="1409377" y="1556486"/>
            <a:ext cx="1566435" cy="1566435"/>
          </a:xfrm>
          <a:prstGeom prst="rect">
            <a:avLst/>
          </a:prstGeom>
        </p:spPr>
      </p:pic>
      <p:grpSp>
        <p:nvGrpSpPr>
          <p:cNvPr id="71" name="그룹 70">
            <a:extLst>
              <a:ext uri="{FF2B5EF4-FFF2-40B4-BE49-F238E27FC236}">
                <a16:creationId xmlns:a16="http://schemas.microsoft.com/office/drawing/2014/main" id="{4B1CAA5C-9B28-4B4D-A1E3-6E798D1D5537}"/>
              </a:ext>
            </a:extLst>
          </p:cNvPr>
          <p:cNvGrpSpPr/>
          <p:nvPr/>
        </p:nvGrpSpPr>
        <p:grpSpPr>
          <a:xfrm>
            <a:off x="9203535" y="1911214"/>
            <a:ext cx="1209556" cy="1238694"/>
            <a:chOff x="8759349" y="3577170"/>
            <a:chExt cx="1008866" cy="133325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31993FFE-F836-4C22-99BC-18C9021FE2EC}"/>
                </a:ext>
              </a:extLst>
            </p:cNvPr>
            <p:cNvGrpSpPr/>
            <p:nvPr/>
          </p:nvGrpSpPr>
          <p:grpSpPr>
            <a:xfrm>
              <a:off x="8759349" y="3577170"/>
              <a:ext cx="1008866" cy="1333255"/>
              <a:chOff x="7628781" y="1539296"/>
              <a:chExt cx="605702" cy="1138916"/>
            </a:xfrm>
            <a:solidFill>
              <a:srgbClr val="FACCB0"/>
            </a:solidFill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F66D148-180F-4D8A-8D22-6C587F73ACB9}"/>
                  </a:ext>
                </a:extLst>
              </p:cNvPr>
              <p:cNvSpPr/>
              <p:nvPr/>
            </p:nvSpPr>
            <p:spPr>
              <a:xfrm>
                <a:off x="7628781" y="1539296"/>
                <a:ext cx="568025" cy="849342"/>
              </a:xfrm>
              <a:custGeom>
                <a:avLst/>
                <a:gdLst>
                  <a:gd name="connsiteX0" fmla="*/ 216039 w 583302"/>
                  <a:gd name="connsiteY0" fmla="*/ 544777 h 841244"/>
                  <a:gd name="connsiteX1" fmla="*/ 16 w 583302"/>
                  <a:gd name="connsiteY1" fmla="*/ 547736 h 841244"/>
                  <a:gd name="connsiteX2" fmla="*/ 227876 w 583302"/>
                  <a:gd name="connsiteY2" fmla="*/ 280 h 841244"/>
                  <a:gd name="connsiteX3" fmla="*/ 580023 w 583302"/>
                  <a:gd name="connsiteY3" fmla="*/ 473756 h 841244"/>
                  <a:gd name="connsiteX4" fmla="*/ 408388 w 583302"/>
                  <a:gd name="connsiteY4" fmla="*/ 524062 h 841244"/>
                  <a:gd name="connsiteX5" fmla="*/ 488287 w 583302"/>
                  <a:gd name="connsiteY5" fmla="*/ 754882 h 841244"/>
                  <a:gd name="connsiteX6" fmla="*/ 233794 w 583302"/>
                  <a:gd name="connsiteY6" fmla="*/ 831822 h 841244"/>
                  <a:gd name="connsiteX7" fmla="*/ 216039 w 583302"/>
                  <a:gd name="connsiteY7" fmla="*/ 544777 h 841244"/>
                  <a:gd name="connsiteX0" fmla="*/ 216124 w 582825"/>
                  <a:gd name="connsiteY0" fmla="*/ 552875 h 849342"/>
                  <a:gd name="connsiteX1" fmla="*/ 101 w 582825"/>
                  <a:gd name="connsiteY1" fmla="*/ 555834 h 849342"/>
                  <a:gd name="connsiteX2" fmla="*/ 246185 w 582825"/>
                  <a:gd name="connsiteY2" fmla="*/ 275 h 849342"/>
                  <a:gd name="connsiteX3" fmla="*/ 580108 w 582825"/>
                  <a:gd name="connsiteY3" fmla="*/ 481854 h 849342"/>
                  <a:gd name="connsiteX4" fmla="*/ 408473 w 582825"/>
                  <a:gd name="connsiteY4" fmla="*/ 532160 h 849342"/>
                  <a:gd name="connsiteX5" fmla="*/ 488372 w 582825"/>
                  <a:gd name="connsiteY5" fmla="*/ 762980 h 849342"/>
                  <a:gd name="connsiteX6" fmla="*/ 233879 w 582825"/>
                  <a:gd name="connsiteY6" fmla="*/ 839920 h 849342"/>
                  <a:gd name="connsiteX7" fmla="*/ 216124 w 582825"/>
                  <a:gd name="connsiteY7" fmla="*/ 552875 h 849342"/>
                  <a:gd name="connsiteX0" fmla="*/ 216124 w 582825"/>
                  <a:gd name="connsiteY0" fmla="*/ 552875 h 849342"/>
                  <a:gd name="connsiteX1" fmla="*/ 101 w 582825"/>
                  <a:gd name="connsiteY1" fmla="*/ 555834 h 849342"/>
                  <a:gd name="connsiteX2" fmla="*/ 246185 w 582825"/>
                  <a:gd name="connsiteY2" fmla="*/ 275 h 849342"/>
                  <a:gd name="connsiteX3" fmla="*/ 580108 w 582825"/>
                  <a:gd name="connsiteY3" fmla="*/ 481854 h 849342"/>
                  <a:gd name="connsiteX4" fmla="*/ 408473 w 582825"/>
                  <a:gd name="connsiteY4" fmla="*/ 532160 h 849342"/>
                  <a:gd name="connsiteX5" fmla="*/ 488372 w 582825"/>
                  <a:gd name="connsiteY5" fmla="*/ 762980 h 849342"/>
                  <a:gd name="connsiteX6" fmla="*/ 223628 w 582825"/>
                  <a:gd name="connsiteY6" fmla="*/ 839920 h 849342"/>
                  <a:gd name="connsiteX7" fmla="*/ 216124 w 582825"/>
                  <a:gd name="connsiteY7" fmla="*/ 552875 h 849342"/>
                  <a:gd name="connsiteX0" fmla="*/ 201324 w 568025"/>
                  <a:gd name="connsiteY0" fmla="*/ 552875 h 849342"/>
                  <a:gd name="connsiteX1" fmla="*/ 108 w 568025"/>
                  <a:gd name="connsiteY1" fmla="*/ 555834 h 849342"/>
                  <a:gd name="connsiteX2" fmla="*/ 231385 w 568025"/>
                  <a:gd name="connsiteY2" fmla="*/ 275 h 849342"/>
                  <a:gd name="connsiteX3" fmla="*/ 565308 w 568025"/>
                  <a:gd name="connsiteY3" fmla="*/ 481854 h 849342"/>
                  <a:gd name="connsiteX4" fmla="*/ 393673 w 568025"/>
                  <a:gd name="connsiteY4" fmla="*/ 532160 h 849342"/>
                  <a:gd name="connsiteX5" fmla="*/ 473572 w 568025"/>
                  <a:gd name="connsiteY5" fmla="*/ 762980 h 849342"/>
                  <a:gd name="connsiteX6" fmla="*/ 208828 w 568025"/>
                  <a:gd name="connsiteY6" fmla="*/ 839920 h 849342"/>
                  <a:gd name="connsiteX7" fmla="*/ 201324 w 568025"/>
                  <a:gd name="connsiteY7" fmla="*/ 552875 h 84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8025" h="849342">
                    <a:moveTo>
                      <a:pt x="201324" y="552875"/>
                    </a:moveTo>
                    <a:cubicBezTo>
                      <a:pt x="166537" y="505527"/>
                      <a:pt x="-4902" y="647934"/>
                      <a:pt x="108" y="555834"/>
                    </a:cubicBezTo>
                    <a:cubicBezTo>
                      <a:pt x="5118" y="463734"/>
                      <a:pt x="137185" y="12605"/>
                      <a:pt x="231385" y="275"/>
                    </a:cubicBezTo>
                    <a:cubicBezTo>
                      <a:pt x="325585" y="-12055"/>
                      <a:pt x="538260" y="393207"/>
                      <a:pt x="565308" y="481854"/>
                    </a:cubicBezTo>
                    <a:cubicBezTo>
                      <a:pt x="592356" y="570502"/>
                      <a:pt x="408962" y="485306"/>
                      <a:pt x="393673" y="532160"/>
                    </a:cubicBezTo>
                    <a:cubicBezTo>
                      <a:pt x="378384" y="579014"/>
                      <a:pt x="502671" y="711687"/>
                      <a:pt x="473572" y="762980"/>
                    </a:cubicBezTo>
                    <a:cubicBezTo>
                      <a:pt x="444473" y="814273"/>
                      <a:pt x="254203" y="872472"/>
                      <a:pt x="208828" y="839920"/>
                    </a:cubicBezTo>
                    <a:cubicBezTo>
                      <a:pt x="163453" y="807368"/>
                      <a:pt x="236111" y="600223"/>
                      <a:pt x="201324" y="5528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60B9FC6B-57C4-4F46-82A7-21DA330F0B58}"/>
                  </a:ext>
                </a:extLst>
              </p:cNvPr>
              <p:cNvSpPr/>
              <p:nvPr/>
            </p:nvSpPr>
            <p:spPr>
              <a:xfrm>
                <a:off x="7762029" y="2340996"/>
                <a:ext cx="136907" cy="337216"/>
              </a:xfrm>
              <a:custGeom>
                <a:avLst/>
                <a:gdLst>
                  <a:gd name="connsiteX0" fmla="*/ 103587 w 136907"/>
                  <a:gd name="connsiteY0" fmla="*/ 50056 h 337216"/>
                  <a:gd name="connsiteX1" fmla="*/ 71035 w 136907"/>
                  <a:gd name="connsiteY1" fmla="*/ 5668 h 337216"/>
                  <a:gd name="connsiteX2" fmla="*/ 35524 w 136907"/>
                  <a:gd name="connsiteY2" fmla="*/ 174344 h 337216"/>
                  <a:gd name="connsiteX3" fmla="*/ 97668 w 136907"/>
                  <a:gd name="connsiteY3" fmla="*/ 248324 h 337216"/>
                  <a:gd name="connsiteX4" fmla="*/ 71035 w 136907"/>
                  <a:gd name="connsiteY4" fmla="*/ 295672 h 337216"/>
                  <a:gd name="connsiteX5" fmla="*/ 14 w 136907"/>
                  <a:gd name="connsiteY5" fmla="*/ 277917 h 337216"/>
                  <a:gd name="connsiteX6" fmla="*/ 65117 w 136907"/>
                  <a:gd name="connsiteY6" fmla="*/ 334142 h 337216"/>
                  <a:gd name="connsiteX7" fmla="*/ 106546 w 136907"/>
                  <a:gd name="connsiteY7" fmla="*/ 325264 h 337216"/>
                  <a:gd name="connsiteX8" fmla="*/ 130220 w 136907"/>
                  <a:gd name="connsiteY8" fmla="*/ 286794 h 337216"/>
                  <a:gd name="connsiteX9" fmla="*/ 133179 w 136907"/>
                  <a:gd name="connsiteY9" fmla="*/ 242406 h 337216"/>
                  <a:gd name="connsiteX10" fmla="*/ 82872 w 136907"/>
                  <a:gd name="connsiteY10" fmla="*/ 189140 h 337216"/>
                  <a:gd name="connsiteX11" fmla="*/ 73994 w 136907"/>
                  <a:gd name="connsiteY11" fmla="*/ 174344 h 337216"/>
                  <a:gd name="connsiteX12" fmla="*/ 73994 w 136907"/>
                  <a:gd name="connsiteY12" fmla="*/ 150670 h 337216"/>
                  <a:gd name="connsiteX13" fmla="*/ 103587 w 136907"/>
                  <a:gd name="connsiteY13" fmla="*/ 50056 h 33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907" h="337216">
                    <a:moveTo>
                      <a:pt x="103587" y="50056"/>
                    </a:moveTo>
                    <a:cubicBezTo>
                      <a:pt x="103094" y="25889"/>
                      <a:pt x="82379" y="-15047"/>
                      <a:pt x="71035" y="5668"/>
                    </a:cubicBezTo>
                    <a:cubicBezTo>
                      <a:pt x="59691" y="26383"/>
                      <a:pt x="31085" y="133901"/>
                      <a:pt x="35524" y="174344"/>
                    </a:cubicBezTo>
                    <a:cubicBezTo>
                      <a:pt x="39963" y="214787"/>
                      <a:pt x="91750" y="228103"/>
                      <a:pt x="97668" y="248324"/>
                    </a:cubicBezTo>
                    <a:cubicBezTo>
                      <a:pt x="103586" y="268545"/>
                      <a:pt x="87311" y="290740"/>
                      <a:pt x="71035" y="295672"/>
                    </a:cubicBezTo>
                    <a:cubicBezTo>
                      <a:pt x="54759" y="300604"/>
                      <a:pt x="1000" y="271505"/>
                      <a:pt x="14" y="277917"/>
                    </a:cubicBezTo>
                    <a:cubicBezTo>
                      <a:pt x="-972" y="284329"/>
                      <a:pt x="47362" y="326251"/>
                      <a:pt x="65117" y="334142"/>
                    </a:cubicBezTo>
                    <a:cubicBezTo>
                      <a:pt x="82872" y="342033"/>
                      <a:pt x="95696" y="333155"/>
                      <a:pt x="106546" y="325264"/>
                    </a:cubicBezTo>
                    <a:cubicBezTo>
                      <a:pt x="117396" y="317373"/>
                      <a:pt x="125781" y="300604"/>
                      <a:pt x="130220" y="286794"/>
                    </a:cubicBezTo>
                    <a:cubicBezTo>
                      <a:pt x="134659" y="272984"/>
                      <a:pt x="141070" y="258682"/>
                      <a:pt x="133179" y="242406"/>
                    </a:cubicBezTo>
                    <a:cubicBezTo>
                      <a:pt x="125288" y="226130"/>
                      <a:pt x="92736" y="200484"/>
                      <a:pt x="82872" y="189140"/>
                    </a:cubicBezTo>
                    <a:cubicBezTo>
                      <a:pt x="73008" y="177796"/>
                      <a:pt x="75474" y="180756"/>
                      <a:pt x="73994" y="174344"/>
                    </a:cubicBezTo>
                    <a:cubicBezTo>
                      <a:pt x="72514" y="167932"/>
                      <a:pt x="70048" y="170891"/>
                      <a:pt x="73994" y="150670"/>
                    </a:cubicBezTo>
                    <a:cubicBezTo>
                      <a:pt x="77940" y="130449"/>
                      <a:pt x="104080" y="74223"/>
                      <a:pt x="103587" y="50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1E9C166-87E0-4CA9-BE58-CDA05085C511}"/>
                  </a:ext>
                </a:extLst>
              </p:cNvPr>
              <p:cNvSpPr/>
              <p:nvPr/>
            </p:nvSpPr>
            <p:spPr>
              <a:xfrm rot="20152281" flipH="1">
                <a:off x="8088451" y="2257596"/>
                <a:ext cx="146032" cy="337216"/>
              </a:xfrm>
              <a:custGeom>
                <a:avLst/>
                <a:gdLst>
                  <a:gd name="connsiteX0" fmla="*/ 103587 w 136907"/>
                  <a:gd name="connsiteY0" fmla="*/ 50056 h 337216"/>
                  <a:gd name="connsiteX1" fmla="*/ 71035 w 136907"/>
                  <a:gd name="connsiteY1" fmla="*/ 5668 h 337216"/>
                  <a:gd name="connsiteX2" fmla="*/ 35524 w 136907"/>
                  <a:gd name="connsiteY2" fmla="*/ 174344 h 337216"/>
                  <a:gd name="connsiteX3" fmla="*/ 97668 w 136907"/>
                  <a:gd name="connsiteY3" fmla="*/ 248324 h 337216"/>
                  <a:gd name="connsiteX4" fmla="*/ 71035 w 136907"/>
                  <a:gd name="connsiteY4" fmla="*/ 295672 h 337216"/>
                  <a:gd name="connsiteX5" fmla="*/ 14 w 136907"/>
                  <a:gd name="connsiteY5" fmla="*/ 277917 h 337216"/>
                  <a:gd name="connsiteX6" fmla="*/ 65117 w 136907"/>
                  <a:gd name="connsiteY6" fmla="*/ 334142 h 337216"/>
                  <a:gd name="connsiteX7" fmla="*/ 106546 w 136907"/>
                  <a:gd name="connsiteY7" fmla="*/ 325264 h 337216"/>
                  <a:gd name="connsiteX8" fmla="*/ 130220 w 136907"/>
                  <a:gd name="connsiteY8" fmla="*/ 286794 h 337216"/>
                  <a:gd name="connsiteX9" fmla="*/ 133179 w 136907"/>
                  <a:gd name="connsiteY9" fmla="*/ 242406 h 337216"/>
                  <a:gd name="connsiteX10" fmla="*/ 82872 w 136907"/>
                  <a:gd name="connsiteY10" fmla="*/ 189140 h 337216"/>
                  <a:gd name="connsiteX11" fmla="*/ 73994 w 136907"/>
                  <a:gd name="connsiteY11" fmla="*/ 174344 h 337216"/>
                  <a:gd name="connsiteX12" fmla="*/ 73994 w 136907"/>
                  <a:gd name="connsiteY12" fmla="*/ 150670 h 337216"/>
                  <a:gd name="connsiteX13" fmla="*/ 103587 w 136907"/>
                  <a:gd name="connsiteY13" fmla="*/ 50056 h 33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907" h="337216">
                    <a:moveTo>
                      <a:pt x="103587" y="50056"/>
                    </a:moveTo>
                    <a:cubicBezTo>
                      <a:pt x="103094" y="25889"/>
                      <a:pt x="82379" y="-15047"/>
                      <a:pt x="71035" y="5668"/>
                    </a:cubicBezTo>
                    <a:cubicBezTo>
                      <a:pt x="59691" y="26383"/>
                      <a:pt x="31085" y="133901"/>
                      <a:pt x="35524" y="174344"/>
                    </a:cubicBezTo>
                    <a:cubicBezTo>
                      <a:pt x="39963" y="214787"/>
                      <a:pt x="91750" y="228103"/>
                      <a:pt x="97668" y="248324"/>
                    </a:cubicBezTo>
                    <a:cubicBezTo>
                      <a:pt x="103586" y="268545"/>
                      <a:pt x="87311" y="290740"/>
                      <a:pt x="71035" y="295672"/>
                    </a:cubicBezTo>
                    <a:cubicBezTo>
                      <a:pt x="54759" y="300604"/>
                      <a:pt x="1000" y="271505"/>
                      <a:pt x="14" y="277917"/>
                    </a:cubicBezTo>
                    <a:cubicBezTo>
                      <a:pt x="-972" y="284329"/>
                      <a:pt x="47362" y="326251"/>
                      <a:pt x="65117" y="334142"/>
                    </a:cubicBezTo>
                    <a:cubicBezTo>
                      <a:pt x="82872" y="342033"/>
                      <a:pt x="95696" y="333155"/>
                      <a:pt x="106546" y="325264"/>
                    </a:cubicBezTo>
                    <a:cubicBezTo>
                      <a:pt x="117396" y="317373"/>
                      <a:pt x="125781" y="300604"/>
                      <a:pt x="130220" y="286794"/>
                    </a:cubicBezTo>
                    <a:cubicBezTo>
                      <a:pt x="134659" y="272984"/>
                      <a:pt x="141070" y="258682"/>
                      <a:pt x="133179" y="242406"/>
                    </a:cubicBezTo>
                    <a:cubicBezTo>
                      <a:pt x="125288" y="226130"/>
                      <a:pt x="92736" y="200484"/>
                      <a:pt x="82872" y="189140"/>
                    </a:cubicBezTo>
                    <a:cubicBezTo>
                      <a:pt x="73008" y="177796"/>
                      <a:pt x="75474" y="180756"/>
                      <a:pt x="73994" y="174344"/>
                    </a:cubicBezTo>
                    <a:cubicBezTo>
                      <a:pt x="72514" y="167932"/>
                      <a:pt x="70048" y="170891"/>
                      <a:pt x="73994" y="150670"/>
                    </a:cubicBezTo>
                    <a:cubicBezTo>
                      <a:pt x="77940" y="130449"/>
                      <a:pt x="104080" y="74223"/>
                      <a:pt x="103587" y="50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765D1006-C175-433E-B9D5-C48F7DE6984A}"/>
                  </a:ext>
                </a:extLst>
              </p:cNvPr>
              <p:cNvSpPr/>
              <p:nvPr/>
            </p:nvSpPr>
            <p:spPr>
              <a:xfrm rot="20776875" flipH="1">
                <a:off x="7888732" y="2336314"/>
                <a:ext cx="146032" cy="337216"/>
              </a:xfrm>
              <a:custGeom>
                <a:avLst/>
                <a:gdLst>
                  <a:gd name="connsiteX0" fmla="*/ 103587 w 136907"/>
                  <a:gd name="connsiteY0" fmla="*/ 50056 h 337216"/>
                  <a:gd name="connsiteX1" fmla="*/ 71035 w 136907"/>
                  <a:gd name="connsiteY1" fmla="*/ 5668 h 337216"/>
                  <a:gd name="connsiteX2" fmla="*/ 35524 w 136907"/>
                  <a:gd name="connsiteY2" fmla="*/ 174344 h 337216"/>
                  <a:gd name="connsiteX3" fmla="*/ 97668 w 136907"/>
                  <a:gd name="connsiteY3" fmla="*/ 248324 h 337216"/>
                  <a:gd name="connsiteX4" fmla="*/ 71035 w 136907"/>
                  <a:gd name="connsiteY4" fmla="*/ 295672 h 337216"/>
                  <a:gd name="connsiteX5" fmla="*/ 14 w 136907"/>
                  <a:gd name="connsiteY5" fmla="*/ 277917 h 337216"/>
                  <a:gd name="connsiteX6" fmla="*/ 65117 w 136907"/>
                  <a:gd name="connsiteY6" fmla="*/ 334142 h 337216"/>
                  <a:gd name="connsiteX7" fmla="*/ 106546 w 136907"/>
                  <a:gd name="connsiteY7" fmla="*/ 325264 h 337216"/>
                  <a:gd name="connsiteX8" fmla="*/ 130220 w 136907"/>
                  <a:gd name="connsiteY8" fmla="*/ 286794 h 337216"/>
                  <a:gd name="connsiteX9" fmla="*/ 133179 w 136907"/>
                  <a:gd name="connsiteY9" fmla="*/ 242406 h 337216"/>
                  <a:gd name="connsiteX10" fmla="*/ 82872 w 136907"/>
                  <a:gd name="connsiteY10" fmla="*/ 189140 h 337216"/>
                  <a:gd name="connsiteX11" fmla="*/ 73994 w 136907"/>
                  <a:gd name="connsiteY11" fmla="*/ 174344 h 337216"/>
                  <a:gd name="connsiteX12" fmla="*/ 73994 w 136907"/>
                  <a:gd name="connsiteY12" fmla="*/ 150670 h 337216"/>
                  <a:gd name="connsiteX13" fmla="*/ 103587 w 136907"/>
                  <a:gd name="connsiteY13" fmla="*/ 50056 h 33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907" h="337216">
                    <a:moveTo>
                      <a:pt x="103587" y="50056"/>
                    </a:moveTo>
                    <a:cubicBezTo>
                      <a:pt x="103094" y="25889"/>
                      <a:pt x="82379" y="-15047"/>
                      <a:pt x="71035" y="5668"/>
                    </a:cubicBezTo>
                    <a:cubicBezTo>
                      <a:pt x="59691" y="26383"/>
                      <a:pt x="31085" y="133901"/>
                      <a:pt x="35524" y="174344"/>
                    </a:cubicBezTo>
                    <a:cubicBezTo>
                      <a:pt x="39963" y="214787"/>
                      <a:pt x="91750" y="228103"/>
                      <a:pt x="97668" y="248324"/>
                    </a:cubicBezTo>
                    <a:cubicBezTo>
                      <a:pt x="103586" y="268545"/>
                      <a:pt x="87311" y="290740"/>
                      <a:pt x="71035" y="295672"/>
                    </a:cubicBezTo>
                    <a:cubicBezTo>
                      <a:pt x="54759" y="300604"/>
                      <a:pt x="1000" y="271505"/>
                      <a:pt x="14" y="277917"/>
                    </a:cubicBezTo>
                    <a:cubicBezTo>
                      <a:pt x="-972" y="284329"/>
                      <a:pt x="47362" y="326251"/>
                      <a:pt x="65117" y="334142"/>
                    </a:cubicBezTo>
                    <a:cubicBezTo>
                      <a:pt x="82872" y="342033"/>
                      <a:pt x="95696" y="333155"/>
                      <a:pt x="106546" y="325264"/>
                    </a:cubicBezTo>
                    <a:cubicBezTo>
                      <a:pt x="117396" y="317373"/>
                      <a:pt x="125781" y="300604"/>
                      <a:pt x="130220" y="286794"/>
                    </a:cubicBezTo>
                    <a:cubicBezTo>
                      <a:pt x="134659" y="272984"/>
                      <a:pt x="141070" y="258682"/>
                      <a:pt x="133179" y="242406"/>
                    </a:cubicBezTo>
                    <a:cubicBezTo>
                      <a:pt x="125288" y="226130"/>
                      <a:pt x="92736" y="200484"/>
                      <a:pt x="82872" y="189140"/>
                    </a:cubicBezTo>
                    <a:cubicBezTo>
                      <a:pt x="73008" y="177796"/>
                      <a:pt x="75474" y="180756"/>
                      <a:pt x="73994" y="174344"/>
                    </a:cubicBezTo>
                    <a:cubicBezTo>
                      <a:pt x="72514" y="167932"/>
                      <a:pt x="70048" y="170891"/>
                      <a:pt x="73994" y="150670"/>
                    </a:cubicBezTo>
                    <a:cubicBezTo>
                      <a:pt x="77940" y="130449"/>
                      <a:pt x="104080" y="74223"/>
                      <a:pt x="103587" y="50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728B1925-15D9-4373-AAB0-550DB8BCEA6B}"/>
                  </a:ext>
                </a:extLst>
              </p:cNvPr>
              <p:cNvSpPr/>
              <p:nvPr/>
            </p:nvSpPr>
            <p:spPr>
              <a:xfrm rot="20776875" flipH="1">
                <a:off x="8001996" y="2323788"/>
                <a:ext cx="146032" cy="337216"/>
              </a:xfrm>
              <a:custGeom>
                <a:avLst/>
                <a:gdLst>
                  <a:gd name="connsiteX0" fmla="*/ 103587 w 136907"/>
                  <a:gd name="connsiteY0" fmla="*/ 50056 h 337216"/>
                  <a:gd name="connsiteX1" fmla="*/ 71035 w 136907"/>
                  <a:gd name="connsiteY1" fmla="*/ 5668 h 337216"/>
                  <a:gd name="connsiteX2" fmla="*/ 35524 w 136907"/>
                  <a:gd name="connsiteY2" fmla="*/ 174344 h 337216"/>
                  <a:gd name="connsiteX3" fmla="*/ 97668 w 136907"/>
                  <a:gd name="connsiteY3" fmla="*/ 248324 h 337216"/>
                  <a:gd name="connsiteX4" fmla="*/ 71035 w 136907"/>
                  <a:gd name="connsiteY4" fmla="*/ 295672 h 337216"/>
                  <a:gd name="connsiteX5" fmla="*/ 14 w 136907"/>
                  <a:gd name="connsiteY5" fmla="*/ 277917 h 337216"/>
                  <a:gd name="connsiteX6" fmla="*/ 65117 w 136907"/>
                  <a:gd name="connsiteY6" fmla="*/ 334142 h 337216"/>
                  <a:gd name="connsiteX7" fmla="*/ 106546 w 136907"/>
                  <a:gd name="connsiteY7" fmla="*/ 325264 h 337216"/>
                  <a:gd name="connsiteX8" fmla="*/ 130220 w 136907"/>
                  <a:gd name="connsiteY8" fmla="*/ 286794 h 337216"/>
                  <a:gd name="connsiteX9" fmla="*/ 133179 w 136907"/>
                  <a:gd name="connsiteY9" fmla="*/ 242406 h 337216"/>
                  <a:gd name="connsiteX10" fmla="*/ 82872 w 136907"/>
                  <a:gd name="connsiteY10" fmla="*/ 189140 h 337216"/>
                  <a:gd name="connsiteX11" fmla="*/ 73994 w 136907"/>
                  <a:gd name="connsiteY11" fmla="*/ 174344 h 337216"/>
                  <a:gd name="connsiteX12" fmla="*/ 73994 w 136907"/>
                  <a:gd name="connsiteY12" fmla="*/ 150670 h 337216"/>
                  <a:gd name="connsiteX13" fmla="*/ 103587 w 136907"/>
                  <a:gd name="connsiteY13" fmla="*/ 50056 h 33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907" h="337216">
                    <a:moveTo>
                      <a:pt x="103587" y="50056"/>
                    </a:moveTo>
                    <a:cubicBezTo>
                      <a:pt x="103094" y="25889"/>
                      <a:pt x="82379" y="-15047"/>
                      <a:pt x="71035" y="5668"/>
                    </a:cubicBezTo>
                    <a:cubicBezTo>
                      <a:pt x="59691" y="26383"/>
                      <a:pt x="31085" y="133901"/>
                      <a:pt x="35524" y="174344"/>
                    </a:cubicBezTo>
                    <a:cubicBezTo>
                      <a:pt x="39963" y="214787"/>
                      <a:pt x="91750" y="228103"/>
                      <a:pt x="97668" y="248324"/>
                    </a:cubicBezTo>
                    <a:cubicBezTo>
                      <a:pt x="103586" y="268545"/>
                      <a:pt x="87311" y="290740"/>
                      <a:pt x="71035" y="295672"/>
                    </a:cubicBezTo>
                    <a:cubicBezTo>
                      <a:pt x="54759" y="300604"/>
                      <a:pt x="1000" y="271505"/>
                      <a:pt x="14" y="277917"/>
                    </a:cubicBezTo>
                    <a:cubicBezTo>
                      <a:pt x="-972" y="284329"/>
                      <a:pt x="47362" y="326251"/>
                      <a:pt x="65117" y="334142"/>
                    </a:cubicBezTo>
                    <a:cubicBezTo>
                      <a:pt x="82872" y="342033"/>
                      <a:pt x="95696" y="333155"/>
                      <a:pt x="106546" y="325264"/>
                    </a:cubicBezTo>
                    <a:cubicBezTo>
                      <a:pt x="117396" y="317373"/>
                      <a:pt x="125781" y="300604"/>
                      <a:pt x="130220" y="286794"/>
                    </a:cubicBezTo>
                    <a:cubicBezTo>
                      <a:pt x="134659" y="272984"/>
                      <a:pt x="141070" y="258682"/>
                      <a:pt x="133179" y="242406"/>
                    </a:cubicBezTo>
                    <a:cubicBezTo>
                      <a:pt x="125288" y="226130"/>
                      <a:pt x="92736" y="200484"/>
                      <a:pt x="82872" y="189140"/>
                    </a:cubicBezTo>
                    <a:cubicBezTo>
                      <a:pt x="73008" y="177796"/>
                      <a:pt x="75474" y="180756"/>
                      <a:pt x="73994" y="174344"/>
                    </a:cubicBezTo>
                    <a:cubicBezTo>
                      <a:pt x="72514" y="167932"/>
                      <a:pt x="70048" y="170891"/>
                      <a:pt x="73994" y="150670"/>
                    </a:cubicBezTo>
                    <a:cubicBezTo>
                      <a:pt x="77940" y="130449"/>
                      <a:pt x="104080" y="74223"/>
                      <a:pt x="103587" y="500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E09C5C22-4DD3-467D-A632-17CBB54DE583}"/>
                </a:ext>
              </a:extLst>
            </p:cNvPr>
            <p:cNvSpPr/>
            <p:nvPr/>
          </p:nvSpPr>
          <p:spPr>
            <a:xfrm>
              <a:off x="9135320" y="4281708"/>
              <a:ext cx="60507" cy="74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0896543A-A090-4DFC-A515-420506DC628C}"/>
                </a:ext>
              </a:extLst>
            </p:cNvPr>
            <p:cNvSpPr/>
            <p:nvPr/>
          </p:nvSpPr>
          <p:spPr>
            <a:xfrm rot="21008524">
              <a:off x="9358507" y="4253856"/>
              <a:ext cx="60507" cy="742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래픽 49" descr="게">
            <a:extLst>
              <a:ext uri="{FF2B5EF4-FFF2-40B4-BE49-F238E27FC236}">
                <a16:creationId xmlns:a16="http://schemas.microsoft.com/office/drawing/2014/main" id="{349CC904-886E-43F6-8106-CE4B31BCF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0006" y="6102833"/>
            <a:ext cx="976512" cy="743793"/>
          </a:xfrm>
          <a:prstGeom prst="rect">
            <a:avLst/>
          </a:prstGeom>
        </p:spPr>
      </p:pic>
      <p:pic>
        <p:nvPicPr>
          <p:cNvPr id="52" name="그래픽 51" descr="조개껍데기">
            <a:extLst>
              <a:ext uri="{FF2B5EF4-FFF2-40B4-BE49-F238E27FC236}">
                <a16:creationId xmlns:a16="http://schemas.microsoft.com/office/drawing/2014/main" id="{E4F56818-2F27-456C-A4CC-946121265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030" y="6135987"/>
            <a:ext cx="762902" cy="762902"/>
          </a:xfrm>
          <a:prstGeom prst="rect">
            <a:avLst/>
          </a:prstGeom>
        </p:spPr>
      </p:pic>
      <p:pic>
        <p:nvPicPr>
          <p:cNvPr id="54" name="그래픽 53" descr="조개껍데기">
            <a:extLst>
              <a:ext uri="{FF2B5EF4-FFF2-40B4-BE49-F238E27FC236}">
                <a16:creationId xmlns:a16="http://schemas.microsoft.com/office/drawing/2014/main" id="{53A8D056-83C4-473B-930E-BD06109C44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631762">
            <a:off x="9619519" y="6198503"/>
            <a:ext cx="676069" cy="676069"/>
          </a:xfrm>
          <a:prstGeom prst="rect">
            <a:avLst/>
          </a:prstGeom>
        </p:spPr>
      </p:pic>
      <p:pic>
        <p:nvPicPr>
          <p:cNvPr id="56" name="그래픽 55" descr="어류">
            <a:extLst>
              <a:ext uri="{FF2B5EF4-FFF2-40B4-BE49-F238E27FC236}">
                <a16:creationId xmlns:a16="http://schemas.microsoft.com/office/drawing/2014/main" id="{06274142-5017-4170-A720-388B5546CD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2072" y="5238594"/>
            <a:ext cx="914400" cy="914400"/>
          </a:xfrm>
          <a:prstGeom prst="rect">
            <a:avLst/>
          </a:prstGeom>
        </p:spPr>
      </p:pic>
      <p:pic>
        <p:nvPicPr>
          <p:cNvPr id="58" name="그래픽 57" descr="해조류">
            <a:extLst>
              <a:ext uri="{FF2B5EF4-FFF2-40B4-BE49-F238E27FC236}">
                <a16:creationId xmlns:a16="http://schemas.microsoft.com/office/drawing/2014/main" id="{D231C763-74B8-487B-83C6-FDD7CECB55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38568" y="6013201"/>
            <a:ext cx="773687" cy="773687"/>
          </a:xfrm>
          <a:prstGeom prst="rect">
            <a:avLst/>
          </a:prstGeom>
        </p:spPr>
      </p:pic>
      <p:pic>
        <p:nvPicPr>
          <p:cNvPr id="62" name="그래픽 61" descr="어류">
            <a:extLst>
              <a:ext uri="{FF2B5EF4-FFF2-40B4-BE49-F238E27FC236}">
                <a16:creationId xmlns:a16="http://schemas.microsoft.com/office/drawing/2014/main" id="{E694C29D-7BB7-4881-B5C0-E7548DBBB2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53714" y="4793434"/>
            <a:ext cx="1360356" cy="1360356"/>
          </a:xfrm>
          <a:prstGeom prst="rect">
            <a:avLst/>
          </a:prstGeom>
        </p:spPr>
      </p:pic>
      <p:pic>
        <p:nvPicPr>
          <p:cNvPr id="67" name="그래픽 66" descr="산호">
            <a:extLst>
              <a:ext uri="{FF2B5EF4-FFF2-40B4-BE49-F238E27FC236}">
                <a16:creationId xmlns:a16="http://schemas.microsoft.com/office/drawing/2014/main" id="{38874AC2-4C11-45F6-AD7A-F3B2D3A5F9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56871" flipH="1">
            <a:off x="10801545" y="5251647"/>
            <a:ext cx="1465789" cy="1605318"/>
          </a:xfrm>
          <a:prstGeom prst="rect">
            <a:avLst/>
          </a:prstGeom>
        </p:spPr>
      </p:pic>
      <p:pic>
        <p:nvPicPr>
          <p:cNvPr id="66" name="그래픽 65" descr="산호">
            <a:extLst>
              <a:ext uri="{FF2B5EF4-FFF2-40B4-BE49-F238E27FC236}">
                <a16:creationId xmlns:a16="http://schemas.microsoft.com/office/drawing/2014/main" id="{2A2824AF-B5A1-49D1-A3A2-728EA08600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153743">
            <a:off x="-20514" y="5871205"/>
            <a:ext cx="1076600" cy="998745"/>
          </a:xfrm>
          <a:prstGeom prst="rect">
            <a:avLst/>
          </a:prstGeom>
        </p:spPr>
      </p:pic>
      <p:pic>
        <p:nvPicPr>
          <p:cNvPr id="68" name="그래픽 67" descr="어류">
            <a:extLst>
              <a:ext uri="{FF2B5EF4-FFF2-40B4-BE49-F238E27FC236}">
                <a16:creationId xmlns:a16="http://schemas.microsoft.com/office/drawing/2014/main" id="{169A991B-B92B-4B6F-9B0C-B4EE58A0C8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6662" y="4279929"/>
            <a:ext cx="811668" cy="811668"/>
          </a:xfrm>
          <a:prstGeom prst="rect">
            <a:avLst/>
          </a:prstGeom>
        </p:spPr>
      </p:pic>
      <p:pic>
        <p:nvPicPr>
          <p:cNvPr id="69" name="그래픽 68" descr="어류">
            <a:extLst>
              <a:ext uri="{FF2B5EF4-FFF2-40B4-BE49-F238E27FC236}">
                <a16:creationId xmlns:a16="http://schemas.microsoft.com/office/drawing/2014/main" id="{321BDDB2-7DF7-47B0-BCA1-84021056CE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8082" y="3078078"/>
            <a:ext cx="498890" cy="498890"/>
          </a:xfrm>
          <a:prstGeom prst="rect">
            <a:avLst/>
          </a:prstGeom>
        </p:spPr>
      </p:pic>
      <p:pic>
        <p:nvPicPr>
          <p:cNvPr id="70" name="그래픽 69" descr="어류">
            <a:extLst>
              <a:ext uri="{FF2B5EF4-FFF2-40B4-BE49-F238E27FC236}">
                <a16:creationId xmlns:a16="http://schemas.microsoft.com/office/drawing/2014/main" id="{1B432ACA-EC3D-472E-8239-F27F94F77FD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9013" y="4109901"/>
            <a:ext cx="1176791" cy="1176791"/>
          </a:xfrm>
          <a:prstGeom prst="rect">
            <a:avLst/>
          </a:prstGeom>
        </p:spPr>
      </p:pic>
      <p:pic>
        <p:nvPicPr>
          <p:cNvPr id="72" name="그래픽 71" descr="게">
            <a:extLst>
              <a:ext uri="{FF2B5EF4-FFF2-40B4-BE49-F238E27FC236}">
                <a16:creationId xmlns:a16="http://schemas.microsoft.com/office/drawing/2014/main" id="{FF80708C-71EF-4492-9EB8-915D1D16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0176" y="6247170"/>
            <a:ext cx="728660" cy="555008"/>
          </a:xfrm>
          <a:prstGeom prst="rect">
            <a:avLst/>
          </a:prstGeom>
        </p:spPr>
      </p:pic>
      <p:pic>
        <p:nvPicPr>
          <p:cNvPr id="73" name="그래픽 72" descr="해조류">
            <a:extLst>
              <a:ext uri="{FF2B5EF4-FFF2-40B4-BE49-F238E27FC236}">
                <a16:creationId xmlns:a16="http://schemas.microsoft.com/office/drawing/2014/main" id="{C2C08D30-0A3E-4D6F-9F9D-0C68284334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0338908">
            <a:off x="2828319" y="5775061"/>
            <a:ext cx="1009339" cy="1009339"/>
          </a:xfrm>
          <a:prstGeom prst="rect">
            <a:avLst/>
          </a:prstGeom>
        </p:spPr>
      </p:pic>
      <p:grpSp>
        <p:nvGrpSpPr>
          <p:cNvPr id="74" name="그래픽 59" descr="해조류">
            <a:extLst>
              <a:ext uri="{FF2B5EF4-FFF2-40B4-BE49-F238E27FC236}">
                <a16:creationId xmlns:a16="http://schemas.microsoft.com/office/drawing/2014/main" id="{BAC7413B-56D0-4A8E-A48F-A09DF085A65F}"/>
              </a:ext>
            </a:extLst>
          </p:cNvPr>
          <p:cNvGrpSpPr/>
          <p:nvPr/>
        </p:nvGrpSpPr>
        <p:grpSpPr>
          <a:xfrm>
            <a:off x="9887727" y="5319357"/>
            <a:ext cx="1193543" cy="1449852"/>
            <a:chOff x="9680658" y="5265978"/>
            <a:chExt cx="1193543" cy="1449852"/>
          </a:xfrm>
          <a:solidFill>
            <a:srgbClr val="385723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1931D4-1F12-43E3-9322-DBD98A7C38F8}"/>
                </a:ext>
              </a:extLst>
            </p:cNvPr>
            <p:cNvSpPr/>
            <p:nvPr/>
          </p:nvSpPr>
          <p:spPr>
            <a:xfrm>
              <a:off x="9680658" y="5265978"/>
              <a:ext cx="119570" cy="125845"/>
            </a:xfrm>
            <a:custGeom>
              <a:avLst/>
              <a:gdLst>
                <a:gd name="connsiteX0" fmla="*/ 59702 w 119570"/>
                <a:gd name="connsiteY0" fmla="*/ 125845 h 125845"/>
                <a:gd name="connsiteX1" fmla="*/ 119571 w 119570"/>
                <a:gd name="connsiteY1" fmla="*/ 62387 h 125845"/>
                <a:gd name="connsiteX2" fmla="*/ 114729 w 119570"/>
                <a:gd name="connsiteY2" fmla="*/ 37672 h 125845"/>
                <a:gd name="connsiteX3" fmla="*/ 61386 w 119570"/>
                <a:gd name="connsiteY3" fmla="*/ 4 h 125845"/>
                <a:gd name="connsiteX4" fmla="*/ 61386 w 119570"/>
                <a:gd name="connsiteY4" fmla="*/ 4 h 125845"/>
                <a:gd name="connsiteX5" fmla="*/ 71 w 119570"/>
                <a:gd name="connsiteY5" fmla="*/ 59883 h 125845"/>
                <a:gd name="connsiteX6" fmla="*/ 56820 w 119570"/>
                <a:gd name="connsiteY6" fmla="*/ 125771 h 125845"/>
                <a:gd name="connsiteX7" fmla="*/ 59702 w 119570"/>
                <a:gd name="connsiteY7" fmla="*/ 125845 h 125845"/>
                <a:gd name="connsiteX8" fmla="*/ 53086 w 119570"/>
                <a:gd name="connsiteY8" fmla="*/ 28077 h 125845"/>
                <a:gd name="connsiteX9" fmla="*/ 92764 w 119570"/>
                <a:gd name="connsiteY9" fmla="*/ 55953 h 125845"/>
                <a:gd name="connsiteX10" fmla="*/ 66316 w 119570"/>
                <a:gd name="connsiteY10" fmla="*/ 97773 h 125845"/>
                <a:gd name="connsiteX11" fmla="*/ 26638 w 119570"/>
                <a:gd name="connsiteY11" fmla="*/ 69897 h 125845"/>
                <a:gd name="connsiteX12" fmla="*/ 26634 w 119570"/>
                <a:gd name="connsiteY12" fmla="*/ 55974 h 125845"/>
                <a:gd name="connsiteX13" fmla="*/ 53086 w 119570"/>
                <a:gd name="connsiteY13" fmla="*/ 28077 h 12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570" h="125845">
                  <a:moveTo>
                    <a:pt x="59702" y="125845"/>
                  </a:moveTo>
                  <a:cubicBezTo>
                    <a:pt x="92861" y="125747"/>
                    <a:pt x="119664" y="97335"/>
                    <a:pt x="119571" y="62387"/>
                  </a:cubicBezTo>
                  <a:cubicBezTo>
                    <a:pt x="119547" y="53890"/>
                    <a:pt x="117901" y="45483"/>
                    <a:pt x="114729" y="37672"/>
                  </a:cubicBezTo>
                  <a:cubicBezTo>
                    <a:pt x="105958" y="14776"/>
                    <a:pt x="84813" y="-155"/>
                    <a:pt x="61386" y="4"/>
                  </a:cubicBezTo>
                  <a:lnTo>
                    <a:pt x="61386" y="4"/>
                  </a:lnTo>
                  <a:cubicBezTo>
                    <a:pt x="29108" y="-354"/>
                    <a:pt x="2189" y="25934"/>
                    <a:pt x="71" y="59883"/>
                  </a:cubicBezTo>
                  <a:cubicBezTo>
                    <a:pt x="-1520" y="94594"/>
                    <a:pt x="23887" y="124094"/>
                    <a:pt x="56820" y="125771"/>
                  </a:cubicBezTo>
                  <a:cubicBezTo>
                    <a:pt x="57781" y="125821"/>
                    <a:pt x="58742" y="125845"/>
                    <a:pt x="59702" y="125845"/>
                  </a:cubicBezTo>
                  <a:close/>
                  <a:moveTo>
                    <a:pt x="53086" y="28077"/>
                  </a:moveTo>
                  <a:cubicBezTo>
                    <a:pt x="71347" y="24227"/>
                    <a:pt x="89111" y="36707"/>
                    <a:pt x="92764" y="55953"/>
                  </a:cubicBezTo>
                  <a:cubicBezTo>
                    <a:pt x="96418" y="75200"/>
                    <a:pt x="84577" y="93923"/>
                    <a:pt x="66316" y="97773"/>
                  </a:cubicBezTo>
                  <a:cubicBezTo>
                    <a:pt x="48055" y="101624"/>
                    <a:pt x="30291" y="89143"/>
                    <a:pt x="26638" y="69897"/>
                  </a:cubicBezTo>
                  <a:cubicBezTo>
                    <a:pt x="25765" y="65301"/>
                    <a:pt x="25764" y="60570"/>
                    <a:pt x="26634" y="55974"/>
                  </a:cubicBezTo>
                  <a:cubicBezTo>
                    <a:pt x="29309" y="41904"/>
                    <a:pt x="39739" y="30905"/>
                    <a:pt x="53086" y="2807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48C9B6D1-0CDE-42A7-B63D-55DD3CC4103D}"/>
                </a:ext>
              </a:extLst>
            </p:cNvPr>
            <p:cNvSpPr/>
            <p:nvPr/>
          </p:nvSpPr>
          <p:spPr>
            <a:xfrm>
              <a:off x="9855404" y="5406526"/>
              <a:ext cx="79695" cy="83916"/>
            </a:xfrm>
            <a:custGeom>
              <a:avLst/>
              <a:gdLst>
                <a:gd name="connsiteX0" fmla="*/ 39808 w 79695"/>
                <a:gd name="connsiteY0" fmla="*/ 83914 h 83916"/>
                <a:gd name="connsiteX1" fmla="*/ 39808 w 79695"/>
                <a:gd name="connsiteY1" fmla="*/ 83914 h 83916"/>
                <a:gd name="connsiteX2" fmla="*/ 77597 w 79695"/>
                <a:gd name="connsiteY2" fmla="*/ 55529 h 83916"/>
                <a:gd name="connsiteX3" fmla="*/ 52489 w 79695"/>
                <a:gd name="connsiteY3" fmla="*/ 2201 h 83916"/>
                <a:gd name="connsiteX4" fmla="*/ 39821 w 79695"/>
                <a:gd name="connsiteY4" fmla="*/ 0 h 83916"/>
                <a:gd name="connsiteX5" fmla="*/ 39807 w 79695"/>
                <a:gd name="connsiteY5" fmla="*/ 0 h 83916"/>
                <a:gd name="connsiteX6" fmla="*/ 0 w 79695"/>
                <a:gd name="connsiteY6" fmla="*/ 41956 h 83916"/>
                <a:gd name="connsiteX7" fmla="*/ 0 w 79695"/>
                <a:gd name="connsiteY7" fmla="*/ 41956 h 83916"/>
                <a:gd name="connsiteX8" fmla="*/ 39807 w 79695"/>
                <a:gd name="connsiteY8" fmla="*/ 83914 h 83916"/>
                <a:gd name="connsiteX9" fmla="*/ 39808 w 79695"/>
                <a:gd name="connsiteY9" fmla="*/ 83914 h 83916"/>
                <a:gd name="connsiteX10" fmla="*/ 39808 w 79695"/>
                <a:gd name="connsiteY10" fmla="*/ 27405 h 83916"/>
                <a:gd name="connsiteX11" fmla="*/ 39815 w 79695"/>
                <a:gd name="connsiteY11" fmla="*/ 27405 h 83916"/>
                <a:gd name="connsiteX12" fmla="*/ 52532 w 79695"/>
                <a:gd name="connsiteY12" fmla="*/ 36125 h 83916"/>
                <a:gd name="connsiteX13" fmla="*/ 45431 w 79695"/>
                <a:gd name="connsiteY13" fmla="*/ 55366 h 83916"/>
                <a:gd name="connsiteX14" fmla="*/ 27175 w 79695"/>
                <a:gd name="connsiteY14" fmla="*/ 47882 h 83916"/>
                <a:gd name="connsiteX15" fmla="*/ 34276 w 79695"/>
                <a:gd name="connsiteY15" fmla="*/ 28641 h 83916"/>
                <a:gd name="connsiteX16" fmla="*/ 39808 w 79695"/>
                <a:gd name="connsiteY16" fmla="*/ 27405 h 8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95" h="83916">
                  <a:moveTo>
                    <a:pt x="39808" y="83914"/>
                  </a:moveTo>
                  <a:lnTo>
                    <a:pt x="39808" y="83914"/>
                  </a:lnTo>
                  <a:cubicBezTo>
                    <a:pt x="56918" y="84112"/>
                    <a:pt x="72192" y="72641"/>
                    <a:pt x="77597" y="55529"/>
                  </a:cubicBezTo>
                  <a:cubicBezTo>
                    <a:pt x="84636" y="33496"/>
                    <a:pt x="73394" y="9619"/>
                    <a:pt x="52489" y="2201"/>
                  </a:cubicBezTo>
                  <a:cubicBezTo>
                    <a:pt x="48407" y="752"/>
                    <a:pt x="44128" y="8"/>
                    <a:pt x="39821" y="0"/>
                  </a:cubicBezTo>
                  <a:lnTo>
                    <a:pt x="39807" y="0"/>
                  </a:lnTo>
                  <a:cubicBezTo>
                    <a:pt x="17823" y="1"/>
                    <a:pt x="1" y="18785"/>
                    <a:pt x="0" y="41956"/>
                  </a:cubicBezTo>
                  <a:lnTo>
                    <a:pt x="0" y="41956"/>
                  </a:lnTo>
                  <a:cubicBezTo>
                    <a:pt x="-1" y="65128"/>
                    <a:pt x="17821" y="83912"/>
                    <a:pt x="39807" y="83914"/>
                  </a:cubicBezTo>
                  <a:cubicBezTo>
                    <a:pt x="39807" y="83914"/>
                    <a:pt x="39808" y="83914"/>
                    <a:pt x="39808" y="83914"/>
                  </a:cubicBezTo>
                  <a:close/>
                  <a:moveTo>
                    <a:pt x="39808" y="27405"/>
                  </a:moveTo>
                  <a:lnTo>
                    <a:pt x="39815" y="27405"/>
                  </a:lnTo>
                  <a:cubicBezTo>
                    <a:pt x="45343" y="27310"/>
                    <a:pt x="50374" y="30761"/>
                    <a:pt x="52532" y="36125"/>
                  </a:cubicBezTo>
                  <a:cubicBezTo>
                    <a:pt x="55612" y="43505"/>
                    <a:pt x="52433" y="52120"/>
                    <a:pt x="45431" y="55366"/>
                  </a:cubicBezTo>
                  <a:cubicBezTo>
                    <a:pt x="38429" y="58612"/>
                    <a:pt x="30255" y="55262"/>
                    <a:pt x="27175" y="47882"/>
                  </a:cubicBezTo>
                  <a:cubicBezTo>
                    <a:pt x="24094" y="40502"/>
                    <a:pt x="27274" y="31887"/>
                    <a:pt x="34276" y="28641"/>
                  </a:cubicBezTo>
                  <a:cubicBezTo>
                    <a:pt x="36020" y="27832"/>
                    <a:pt x="37904" y="27412"/>
                    <a:pt x="39808" y="2740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95A2C82F-86CF-4CB1-B01E-965BF2C7DDE0}"/>
                </a:ext>
              </a:extLst>
            </p:cNvPr>
            <p:cNvSpPr/>
            <p:nvPr/>
          </p:nvSpPr>
          <p:spPr>
            <a:xfrm>
              <a:off x="9759365" y="5570448"/>
              <a:ext cx="70091" cy="73695"/>
            </a:xfrm>
            <a:custGeom>
              <a:avLst/>
              <a:gdLst>
                <a:gd name="connsiteX0" fmla="*/ 35118 w 70091"/>
                <a:gd name="connsiteY0" fmla="*/ 0 h 73695"/>
                <a:gd name="connsiteX1" fmla="*/ 0 w 70091"/>
                <a:gd name="connsiteY1" fmla="*/ 37376 h 73695"/>
                <a:gd name="connsiteX2" fmla="*/ 4228 w 70091"/>
                <a:gd name="connsiteY2" fmla="*/ 54849 h 73695"/>
                <a:gd name="connsiteX3" fmla="*/ 33918 w 70091"/>
                <a:gd name="connsiteY3" fmla="*/ 73692 h 73695"/>
                <a:gd name="connsiteX4" fmla="*/ 33918 w 70091"/>
                <a:gd name="connsiteY4" fmla="*/ 73692 h 73695"/>
                <a:gd name="connsiteX5" fmla="*/ 69717 w 70091"/>
                <a:gd name="connsiteY5" fmla="*/ 42209 h 73695"/>
                <a:gd name="connsiteX6" fmla="*/ 40191 w 70091"/>
                <a:gd name="connsiteY6" fmla="*/ 391 h 73695"/>
                <a:gd name="connsiteX7" fmla="*/ 36651 w 70091"/>
                <a:gd name="connsiteY7" fmla="*/ 36 h 73695"/>
                <a:gd name="connsiteX8" fmla="*/ 35118 w 70091"/>
                <a:gd name="connsiteY8" fmla="*/ 0 h 73695"/>
                <a:gd name="connsiteX9" fmla="*/ 44058 w 70091"/>
                <a:gd name="connsiteY9" fmla="*/ 37438 h 73695"/>
                <a:gd name="connsiteX10" fmla="*/ 35686 w 70091"/>
                <a:gd name="connsiteY10" fmla="*/ 46269 h 73695"/>
                <a:gd name="connsiteX11" fmla="*/ 26177 w 70091"/>
                <a:gd name="connsiteY11" fmla="*/ 37450 h 73695"/>
                <a:gd name="connsiteX12" fmla="*/ 26177 w 70091"/>
                <a:gd name="connsiteY12" fmla="*/ 36254 h 73695"/>
                <a:gd name="connsiteX13" fmla="*/ 34548 w 70091"/>
                <a:gd name="connsiteY13" fmla="*/ 27423 h 73695"/>
                <a:gd name="connsiteX14" fmla="*/ 44058 w 70091"/>
                <a:gd name="connsiteY14" fmla="*/ 36247 h 73695"/>
                <a:gd name="connsiteX15" fmla="*/ 44058 w 70091"/>
                <a:gd name="connsiteY15" fmla="*/ 37438 h 7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91" h="73695">
                  <a:moveTo>
                    <a:pt x="35118" y="0"/>
                  </a:moveTo>
                  <a:cubicBezTo>
                    <a:pt x="15627" y="100"/>
                    <a:pt x="-94" y="16833"/>
                    <a:pt x="0" y="37376"/>
                  </a:cubicBezTo>
                  <a:cubicBezTo>
                    <a:pt x="28" y="43478"/>
                    <a:pt x="1480" y="49478"/>
                    <a:pt x="4228" y="54849"/>
                  </a:cubicBezTo>
                  <a:cubicBezTo>
                    <a:pt x="9904" y="66584"/>
                    <a:pt x="21422" y="73893"/>
                    <a:pt x="33918" y="73692"/>
                  </a:cubicBezTo>
                  <a:lnTo>
                    <a:pt x="33918" y="73692"/>
                  </a:lnTo>
                  <a:cubicBezTo>
                    <a:pt x="51595" y="73970"/>
                    <a:pt x="66810" y="60588"/>
                    <a:pt x="69717" y="42209"/>
                  </a:cubicBezTo>
                  <a:cubicBezTo>
                    <a:pt x="72520" y="22068"/>
                    <a:pt x="59300" y="3345"/>
                    <a:pt x="40191" y="391"/>
                  </a:cubicBezTo>
                  <a:cubicBezTo>
                    <a:pt x="39017" y="208"/>
                    <a:pt x="37835" y="90"/>
                    <a:pt x="36651" y="36"/>
                  </a:cubicBezTo>
                  <a:cubicBezTo>
                    <a:pt x="36146" y="12"/>
                    <a:pt x="35118" y="0"/>
                    <a:pt x="35118" y="0"/>
                  </a:cubicBezTo>
                  <a:close/>
                  <a:moveTo>
                    <a:pt x="44058" y="37438"/>
                  </a:moveTo>
                  <a:cubicBezTo>
                    <a:pt x="43727" y="42160"/>
                    <a:pt x="40166" y="45915"/>
                    <a:pt x="35686" y="46269"/>
                  </a:cubicBezTo>
                  <a:cubicBezTo>
                    <a:pt x="30750" y="46601"/>
                    <a:pt x="26493" y="42653"/>
                    <a:pt x="26177" y="37450"/>
                  </a:cubicBezTo>
                  <a:cubicBezTo>
                    <a:pt x="26154" y="37051"/>
                    <a:pt x="26154" y="36653"/>
                    <a:pt x="26177" y="36254"/>
                  </a:cubicBezTo>
                  <a:cubicBezTo>
                    <a:pt x="26509" y="31532"/>
                    <a:pt x="30068" y="27776"/>
                    <a:pt x="34548" y="27423"/>
                  </a:cubicBezTo>
                  <a:cubicBezTo>
                    <a:pt x="39486" y="27091"/>
                    <a:pt x="43744" y="31042"/>
                    <a:pt x="44058" y="36247"/>
                  </a:cubicBezTo>
                  <a:cubicBezTo>
                    <a:pt x="44082" y="36643"/>
                    <a:pt x="44082" y="37040"/>
                    <a:pt x="44058" y="3743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07B974E5-53F3-45C8-84A7-D8FE4B41CA8A}"/>
                </a:ext>
              </a:extLst>
            </p:cNvPr>
            <p:cNvSpPr/>
            <p:nvPr/>
          </p:nvSpPr>
          <p:spPr>
            <a:xfrm>
              <a:off x="9951980" y="5455148"/>
              <a:ext cx="922221" cy="1260682"/>
            </a:xfrm>
            <a:custGeom>
              <a:avLst/>
              <a:gdLst>
                <a:gd name="connsiteX0" fmla="*/ 880043 w 922221"/>
                <a:gd name="connsiteY0" fmla="*/ 702480 h 1260682"/>
                <a:gd name="connsiteX1" fmla="*/ 920047 w 922221"/>
                <a:gd name="connsiteY1" fmla="*/ 572867 h 1260682"/>
                <a:gd name="connsiteX2" fmla="*/ 868584 w 922221"/>
                <a:gd name="connsiteY2" fmla="*/ 531396 h 1260682"/>
                <a:gd name="connsiteX3" fmla="*/ 819591 w 922221"/>
                <a:gd name="connsiteY3" fmla="*/ 571320 h 1260682"/>
                <a:gd name="connsiteX4" fmla="*/ 748894 w 922221"/>
                <a:gd name="connsiteY4" fmla="*/ 692257 h 1260682"/>
                <a:gd name="connsiteX5" fmla="*/ 743263 w 922221"/>
                <a:gd name="connsiteY5" fmla="*/ 790229 h 1260682"/>
                <a:gd name="connsiteX6" fmla="*/ 674503 w 922221"/>
                <a:gd name="connsiteY6" fmla="*/ 824842 h 1260682"/>
                <a:gd name="connsiteX7" fmla="*/ 676076 w 922221"/>
                <a:gd name="connsiteY7" fmla="*/ 920019 h 1260682"/>
                <a:gd name="connsiteX8" fmla="*/ 604819 w 922221"/>
                <a:gd name="connsiteY8" fmla="*/ 984050 h 1260682"/>
                <a:gd name="connsiteX9" fmla="*/ 603805 w 922221"/>
                <a:gd name="connsiteY9" fmla="*/ 1095602 h 1260682"/>
                <a:gd name="connsiteX10" fmla="*/ 613833 w 922221"/>
                <a:gd name="connsiteY10" fmla="*/ 1170623 h 1260682"/>
                <a:gd name="connsiteX11" fmla="*/ 563840 w 922221"/>
                <a:gd name="connsiteY11" fmla="*/ 1167205 h 1260682"/>
                <a:gd name="connsiteX12" fmla="*/ 572098 w 922221"/>
                <a:gd name="connsiteY12" fmla="*/ 1109284 h 1260682"/>
                <a:gd name="connsiteX13" fmla="*/ 527972 w 922221"/>
                <a:gd name="connsiteY13" fmla="*/ 1008968 h 1260682"/>
                <a:gd name="connsiteX14" fmla="*/ 568275 w 922221"/>
                <a:gd name="connsiteY14" fmla="*/ 929494 h 1260682"/>
                <a:gd name="connsiteX15" fmla="*/ 487020 w 922221"/>
                <a:gd name="connsiteY15" fmla="*/ 799321 h 1260682"/>
                <a:gd name="connsiteX16" fmla="*/ 571330 w 922221"/>
                <a:gd name="connsiteY16" fmla="*/ 710077 h 1260682"/>
                <a:gd name="connsiteX17" fmla="*/ 530612 w 922221"/>
                <a:gd name="connsiteY17" fmla="*/ 610899 h 1260682"/>
                <a:gd name="connsiteX18" fmla="*/ 622136 w 922221"/>
                <a:gd name="connsiteY18" fmla="*/ 556089 h 1260682"/>
                <a:gd name="connsiteX19" fmla="*/ 601152 w 922221"/>
                <a:gd name="connsiteY19" fmla="*/ 473874 h 1260682"/>
                <a:gd name="connsiteX20" fmla="*/ 704429 w 922221"/>
                <a:gd name="connsiteY20" fmla="*/ 387288 h 1260682"/>
                <a:gd name="connsiteX21" fmla="*/ 677908 w 922221"/>
                <a:gd name="connsiteY21" fmla="*/ 300331 h 1260682"/>
                <a:gd name="connsiteX22" fmla="*/ 754456 w 922221"/>
                <a:gd name="connsiteY22" fmla="*/ 162856 h 1260682"/>
                <a:gd name="connsiteX23" fmla="*/ 703245 w 922221"/>
                <a:gd name="connsiteY23" fmla="*/ 93193 h 1260682"/>
                <a:gd name="connsiteX24" fmla="*/ 756548 w 922221"/>
                <a:gd name="connsiteY24" fmla="*/ 1976 h 1260682"/>
                <a:gd name="connsiteX25" fmla="*/ 725172 w 922221"/>
                <a:gd name="connsiteY25" fmla="*/ 0 h 1260682"/>
                <a:gd name="connsiteX26" fmla="*/ 607534 w 922221"/>
                <a:gd name="connsiteY26" fmla="*/ 40341 h 1260682"/>
                <a:gd name="connsiteX27" fmla="*/ 585316 w 922221"/>
                <a:gd name="connsiteY27" fmla="*/ 143371 h 1260682"/>
                <a:gd name="connsiteX28" fmla="*/ 492594 w 922221"/>
                <a:gd name="connsiteY28" fmla="*/ 214254 h 1260682"/>
                <a:gd name="connsiteX29" fmla="*/ 511914 w 922221"/>
                <a:gd name="connsiteY29" fmla="*/ 360952 h 1260682"/>
                <a:gd name="connsiteX30" fmla="*/ 373745 w 922221"/>
                <a:gd name="connsiteY30" fmla="*/ 434959 h 1260682"/>
                <a:gd name="connsiteX31" fmla="*/ 407196 w 922221"/>
                <a:gd name="connsiteY31" fmla="*/ 590633 h 1260682"/>
                <a:gd name="connsiteX32" fmla="*/ 326059 w 922221"/>
                <a:gd name="connsiteY32" fmla="*/ 695429 h 1260682"/>
                <a:gd name="connsiteX33" fmla="*/ 369195 w 922221"/>
                <a:gd name="connsiteY33" fmla="*/ 825849 h 1260682"/>
                <a:gd name="connsiteX34" fmla="*/ 322457 w 922221"/>
                <a:gd name="connsiteY34" fmla="*/ 918340 h 1260682"/>
                <a:gd name="connsiteX35" fmla="*/ 383795 w 922221"/>
                <a:gd name="connsiteY35" fmla="*/ 1005035 h 1260682"/>
                <a:gd name="connsiteX36" fmla="*/ 409990 w 922221"/>
                <a:gd name="connsiteY36" fmla="*/ 1090650 h 1260682"/>
                <a:gd name="connsiteX37" fmla="*/ 442792 w 922221"/>
                <a:gd name="connsiteY37" fmla="*/ 1165054 h 1260682"/>
                <a:gd name="connsiteX38" fmla="*/ 352151 w 922221"/>
                <a:gd name="connsiteY38" fmla="*/ 1168540 h 1260682"/>
                <a:gd name="connsiteX39" fmla="*/ 366735 w 922221"/>
                <a:gd name="connsiteY39" fmla="*/ 1124060 h 1260682"/>
                <a:gd name="connsiteX40" fmla="*/ 294645 w 922221"/>
                <a:gd name="connsiteY40" fmla="*/ 1017374 h 1260682"/>
                <a:gd name="connsiteX41" fmla="*/ 299360 w 922221"/>
                <a:gd name="connsiteY41" fmla="*/ 920175 h 1260682"/>
                <a:gd name="connsiteX42" fmla="*/ 238898 w 922221"/>
                <a:gd name="connsiteY42" fmla="*/ 868928 h 1260682"/>
                <a:gd name="connsiteX43" fmla="*/ 241734 w 922221"/>
                <a:gd name="connsiteY43" fmla="*/ 761621 h 1260682"/>
                <a:gd name="connsiteX44" fmla="*/ 165053 w 922221"/>
                <a:gd name="connsiteY44" fmla="*/ 706901 h 1260682"/>
                <a:gd name="connsiteX45" fmla="*/ 105891 w 922221"/>
                <a:gd name="connsiteY45" fmla="*/ 617736 h 1260682"/>
                <a:gd name="connsiteX46" fmla="*/ 35129 w 922221"/>
                <a:gd name="connsiteY46" fmla="*/ 589262 h 1260682"/>
                <a:gd name="connsiteX47" fmla="*/ 25075 w 922221"/>
                <a:gd name="connsiteY47" fmla="*/ 695689 h 1260682"/>
                <a:gd name="connsiteX48" fmla="*/ 85942 w 922221"/>
                <a:gd name="connsiteY48" fmla="*/ 762080 h 1260682"/>
                <a:gd name="connsiteX49" fmla="*/ 95986 w 922221"/>
                <a:gd name="connsiteY49" fmla="*/ 882416 h 1260682"/>
                <a:gd name="connsiteX50" fmla="*/ 126380 w 922221"/>
                <a:gd name="connsiteY50" fmla="*/ 906050 h 1260682"/>
                <a:gd name="connsiteX51" fmla="*/ 152787 w 922221"/>
                <a:gd name="connsiteY51" fmla="*/ 903280 h 1260682"/>
                <a:gd name="connsiteX52" fmla="*/ 171878 w 922221"/>
                <a:gd name="connsiteY52" fmla="*/ 918866 h 1260682"/>
                <a:gd name="connsiteX53" fmla="*/ 169607 w 922221"/>
                <a:gd name="connsiteY53" fmla="*/ 1062934 h 1260682"/>
                <a:gd name="connsiteX54" fmla="*/ 269348 w 922221"/>
                <a:gd name="connsiteY54" fmla="*/ 1176848 h 1260682"/>
                <a:gd name="connsiteX55" fmla="*/ 78888 w 922221"/>
                <a:gd name="connsiteY55" fmla="*/ 1235768 h 1260682"/>
                <a:gd name="connsiteX56" fmla="*/ 76146 w 922221"/>
                <a:gd name="connsiteY56" fmla="*/ 1255372 h 1260682"/>
                <a:gd name="connsiteX57" fmla="*/ 94406 w 922221"/>
                <a:gd name="connsiteY57" fmla="*/ 1257796 h 1260682"/>
                <a:gd name="connsiteX58" fmla="*/ 94754 w 922221"/>
                <a:gd name="connsiteY58" fmla="*/ 1257502 h 1260682"/>
                <a:gd name="connsiteX59" fmla="*/ 469950 w 922221"/>
                <a:gd name="connsiteY59" fmla="*/ 1192170 h 1260682"/>
                <a:gd name="connsiteX60" fmla="*/ 845142 w 922221"/>
                <a:gd name="connsiteY60" fmla="*/ 1257504 h 1260682"/>
                <a:gd name="connsiteX61" fmla="*/ 863463 w 922221"/>
                <a:gd name="connsiteY61" fmla="*/ 1255749 h 1260682"/>
                <a:gd name="connsiteX62" fmla="*/ 863533 w 922221"/>
                <a:gd name="connsiteY62" fmla="*/ 1255660 h 1260682"/>
                <a:gd name="connsiteX63" fmla="*/ 860954 w 922221"/>
                <a:gd name="connsiteY63" fmla="*/ 1235724 h 1260682"/>
                <a:gd name="connsiteX64" fmla="*/ 669169 w 922221"/>
                <a:gd name="connsiteY64" fmla="*/ 1176667 h 1260682"/>
                <a:gd name="connsiteX65" fmla="*/ 723854 w 922221"/>
                <a:gd name="connsiteY65" fmla="*/ 1119555 h 1260682"/>
                <a:gd name="connsiteX66" fmla="*/ 744538 w 922221"/>
                <a:gd name="connsiteY66" fmla="*/ 1014675 h 1260682"/>
                <a:gd name="connsiteX67" fmla="*/ 829744 w 922221"/>
                <a:gd name="connsiteY67" fmla="*/ 955755 h 1260682"/>
                <a:gd name="connsiteX68" fmla="*/ 819942 w 922221"/>
                <a:gd name="connsiteY68" fmla="*/ 855083 h 1260682"/>
                <a:gd name="connsiteX69" fmla="*/ 902743 w 922221"/>
                <a:gd name="connsiteY69" fmla="*/ 805754 h 1260682"/>
                <a:gd name="connsiteX70" fmla="*/ 880043 w 922221"/>
                <a:gd name="connsiteY70" fmla="*/ 702480 h 1260682"/>
                <a:gd name="connsiteX71" fmla="*/ 428348 w 922221"/>
                <a:gd name="connsiteY71" fmla="*/ 1071243 h 1260682"/>
                <a:gd name="connsiteX72" fmla="*/ 408314 w 922221"/>
                <a:gd name="connsiteY72" fmla="*/ 1014150 h 1260682"/>
                <a:gd name="connsiteX73" fmla="*/ 376325 w 922221"/>
                <a:gd name="connsiteY73" fmla="*/ 933902 h 1260682"/>
                <a:gd name="connsiteX74" fmla="*/ 344154 w 922221"/>
                <a:gd name="connsiteY74" fmla="*/ 903241 h 1260682"/>
                <a:gd name="connsiteX75" fmla="*/ 342544 w 922221"/>
                <a:gd name="connsiteY75" fmla="*/ 900189 h 1260682"/>
                <a:gd name="connsiteX76" fmla="*/ 357017 w 922221"/>
                <a:gd name="connsiteY76" fmla="*/ 884782 h 1260682"/>
                <a:gd name="connsiteX77" fmla="*/ 393549 w 922221"/>
                <a:gd name="connsiteY77" fmla="*/ 835438 h 1260682"/>
                <a:gd name="connsiteX78" fmla="*/ 370550 w 922221"/>
                <a:gd name="connsiteY78" fmla="*/ 743505 h 1260682"/>
                <a:gd name="connsiteX79" fmla="*/ 351699 w 922221"/>
                <a:gd name="connsiteY79" fmla="*/ 699966 h 1260682"/>
                <a:gd name="connsiteX80" fmla="*/ 382111 w 922221"/>
                <a:gd name="connsiteY80" fmla="*/ 658261 h 1260682"/>
                <a:gd name="connsiteX81" fmla="*/ 429941 w 922221"/>
                <a:gd name="connsiteY81" fmla="*/ 603906 h 1260682"/>
                <a:gd name="connsiteX82" fmla="*/ 413985 w 922221"/>
                <a:gd name="connsiteY82" fmla="*/ 496489 h 1260682"/>
                <a:gd name="connsiteX83" fmla="*/ 397839 w 922221"/>
                <a:gd name="connsiteY83" fmla="*/ 445255 h 1260682"/>
                <a:gd name="connsiteX84" fmla="*/ 454158 w 922221"/>
                <a:gd name="connsiteY84" fmla="*/ 416255 h 1260682"/>
                <a:gd name="connsiteX85" fmla="*/ 531155 w 922221"/>
                <a:gd name="connsiteY85" fmla="*/ 379385 h 1260682"/>
                <a:gd name="connsiteX86" fmla="*/ 529075 w 922221"/>
                <a:gd name="connsiteY86" fmla="*/ 264467 h 1260682"/>
                <a:gd name="connsiteX87" fmla="*/ 516594 w 922221"/>
                <a:gd name="connsiteY87" fmla="*/ 224789 h 1260682"/>
                <a:gd name="connsiteX88" fmla="*/ 560367 w 922221"/>
                <a:gd name="connsiteY88" fmla="*/ 189248 h 1260682"/>
                <a:gd name="connsiteX89" fmla="*/ 601747 w 922221"/>
                <a:gd name="connsiteY89" fmla="*/ 164607 h 1260682"/>
                <a:gd name="connsiteX90" fmla="*/ 620598 w 922221"/>
                <a:gd name="connsiteY90" fmla="*/ 100151 h 1260682"/>
                <a:gd name="connsiteX91" fmla="*/ 627604 w 922221"/>
                <a:gd name="connsiteY91" fmla="*/ 57761 h 1260682"/>
                <a:gd name="connsiteX92" fmla="*/ 697228 w 922221"/>
                <a:gd name="connsiteY92" fmla="*/ 29260 h 1260682"/>
                <a:gd name="connsiteX93" fmla="*/ 678793 w 922221"/>
                <a:gd name="connsiteY93" fmla="*/ 102508 h 1260682"/>
                <a:gd name="connsiteX94" fmla="*/ 714099 w 922221"/>
                <a:gd name="connsiteY94" fmla="*/ 143341 h 1260682"/>
                <a:gd name="connsiteX95" fmla="*/ 729198 w 922221"/>
                <a:gd name="connsiteY95" fmla="*/ 156324 h 1260682"/>
                <a:gd name="connsiteX96" fmla="*/ 729198 w 922221"/>
                <a:gd name="connsiteY96" fmla="*/ 156337 h 1260682"/>
                <a:gd name="connsiteX97" fmla="*/ 693173 w 922221"/>
                <a:gd name="connsiteY97" fmla="*/ 213498 h 1260682"/>
                <a:gd name="connsiteX98" fmla="*/ 652434 w 922221"/>
                <a:gd name="connsiteY98" fmla="*/ 305823 h 1260682"/>
                <a:gd name="connsiteX99" fmla="*/ 672558 w 922221"/>
                <a:gd name="connsiteY99" fmla="*/ 350330 h 1260682"/>
                <a:gd name="connsiteX100" fmla="*/ 679108 w 922221"/>
                <a:gd name="connsiteY100" fmla="*/ 381063 h 1260682"/>
                <a:gd name="connsiteX101" fmla="*/ 629617 w 922221"/>
                <a:gd name="connsiteY101" fmla="*/ 417512 h 1260682"/>
                <a:gd name="connsiteX102" fmla="*/ 575144 w 922221"/>
                <a:gd name="connsiteY102" fmla="*/ 473974 h 1260682"/>
                <a:gd name="connsiteX103" fmla="*/ 595803 w 922221"/>
                <a:gd name="connsiteY103" fmla="*/ 522120 h 1260682"/>
                <a:gd name="connsiteX104" fmla="*/ 604774 w 922221"/>
                <a:gd name="connsiteY104" fmla="*/ 535584 h 1260682"/>
                <a:gd name="connsiteX105" fmla="*/ 566731 w 922221"/>
                <a:gd name="connsiteY105" fmla="*/ 554595 h 1260682"/>
                <a:gd name="connsiteX106" fmla="*/ 506685 w 922221"/>
                <a:gd name="connsiteY106" fmla="*/ 600168 h 1260682"/>
                <a:gd name="connsiteX107" fmla="*/ 529019 w 922221"/>
                <a:gd name="connsiteY107" fmla="*/ 676948 h 1260682"/>
                <a:gd name="connsiteX108" fmla="*/ 545640 w 922221"/>
                <a:gd name="connsiteY108" fmla="*/ 705536 h 1260682"/>
                <a:gd name="connsiteX109" fmla="*/ 516742 w 922221"/>
                <a:gd name="connsiteY109" fmla="*/ 727997 h 1260682"/>
                <a:gd name="connsiteX110" fmla="*/ 461020 w 922221"/>
                <a:gd name="connsiteY110" fmla="*/ 799040 h 1260682"/>
                <a:gd name="connsiteX111" fmla="*/ 511655 w 922221"/>
                <a:gd name="connsiteY111" fmla="*/ 886430 h 1260682"/>
                <a:gd name="connsiteX112" fmla="*/ 542315 w 922221"/>
                <a:gd name="connsiteY112" fmla="*/ 927961 h 1260682"/>
                <a:gd name="connsiteX113" fmla="*/ 527870 w 922221"/>
                <a:gd name="connsiteY113" fmla="*/ 970017 h 1260682"/>
                <a:gd name="connsiteX114" fmla="*/ 505390 w 922221"/>
                <a:gd name="connsiteY114" fmla="*/ 995382 h 1260682"/>
                <a:gd name="connsiteX115" fmla="*/ 524309 w 922221"/>
                <a:gd name="connsiteY115" fmla="*/ 1088812 h 1260682"/>
                <a:gd name="connsiteX116" fmla="*/ 548168 w 922221"/>
                <a:gd name="connsiteY116" fmla="*/ 1120000 h 1260682"/>
                <a:gd name="connsiteX117" fmla="*/ 527441 w 922221"/>
                <a:gd name="connsiteY117" fmla="*/ 1165719 h 1260682"/>
                <a:gd name="connsiteX118" fmla="*/ 469950 w 922221"/>
                <a:gd name="connsiteY118" fmla="*/ 1164759 h 1260682"/>
                <a:gd name="connsiteX119" fmla="*/ 468886 w 922221"/>
                <a:gd name="connsiteY119" fmla="*/ 1164769 h 1260682"/>
                <a:gd name="connsiteX120" fmla="*/ 428348 w 922221"/>
                <a:gd name="connsiteY120" fmla="*/ 1071243 h 1260682"/>
                <a:gd name="connsiteX121" fmla="*/ 234027 w 922221"/>
                <a:gd name="connsiteY121" fmla="*/ 1097982 h 1260682"/>
                <a:gd name="connsiteX122" fmla="*/ 192729 w 922221"/>
                <a:gd name="connsiteY122" fmla="*/ 1050396 h 1260682"/>
                <a:gd name="connsiteX123" fmla="*/ 194050 w 922221"/>
                <a:gd name="connsiteY123" fmla="*/ 983569 h 1260682"/>
                <a:gd name="connsiteX124" fmla="*/ 196665 w 922221"/>
                <a:gd name="connsiteY124" fmla="*/ 910593 h 1260682"/>
                <a:gd name="connsiteX125" fmla="*/ 152787 w 922221"/>
                <a:gd name="connsiteY125" fmla="*/ 875875 h 1260682"/>
                <a:gd name="connsiteX126" fmla="*/ 136666 w 922221"/>
                <a:gd name="connsiteY126" fmla="*/ 877484 h 1260682"/>
                <a:gd name="connsiteX127" fmla="*/ 126384 w 922221"/>
                <a:gd name="connsiteY127" fmla="*/ 878646 h 1260682"/>
                <a:gd name="connsiteX128" fmla="*/ 123903 w 922221"/>
                <a:gd name="connsiteY128" fmla="*/ 878391 h 1260682"/>
                <a:gd name="connsiteX129" fmla="*/ 119842 w 922221"/>
                <a:gd name="connsiteY129" fmla="*/ 871533 h 1260682"/>
                <a:gd name="connsiteX130" fmla="*/ 112602 w 922221"/>
                <a:gd name="connsiteY130" fmla="*/ 816079 h 1260682"/>
                <a:gd name="connsiteX131" fmla="*/ 111768 w 922221"/>
                <a:gd name="connsiteY131" fmla="*/ 758947 h 1260682"/>
                <a:gd name="connsiteX132" fmla="*/ 63364 w 922221"/>
                <a:gd name="connsiteY132" fmla="*/ 690934 h 1260682"/>
                <a:gd name="connsiteX133" fmla="*/ 45003 w 922221"/>
                <a:gd name="connsiteY133" fmla="*/ 678088 h 1260682"/>
                <a:gd name="connsiteX134" fmla="*/ 26910 w 922221"/>
                <a:gd name="connsiteY134" fmla="*/ 620778 h 1260682"/>
                <a:gd name="connsiteX135" fmla="*/ 35800 w 922221"/>
                <a:gd name="connsiteY135" fmla="*/ 616752 h 1260682"/>
                <a:gd name="connsiteX136" fmla="*/ 83999 w 922221"/>
                <a:gd name="connsiteY136" fmla="*/ 632517 h 1260682"/>
                <a:gd name="connsiteX137" fmla="*/ 98548 w 922221"/>
                <a:gd name="connsiteY137" fmla="*/ 661496 h 1260682"/>
                <a:gd name="connsiteX138" fmla="*/ 154006 w 922221"/>
                <a:gd name="connsiteY138" fmla="*/ 731706 h 1260682"/>
                <a:gd name="connsiteX139" fmla="*/ 188924 w 922221"/>
                <a:gd name="connsiteY139" fmla="*/ 746924 h 1260682"/>
                <a:gd name="connsiteX140" fmla="*/ 216794 w 922221"/>
                <a:gd name="connsiteY140" fmla="*/ 769369 h 1260682"/>
                <a:gd name="connsiteX141" fmla="*/ 213250 w 922221"/>
                <a:gd name="connsiteY141" fmla="*/ 808447 h 1260682"/>
                <a:gd name="connsiteX142" fmla="*/ 216501 w 922221"/>
                <a:gd name="connsiteY142" fmla="*/ 882836 h 1260682"/>
                <a:gd name="connsiteX143" fmla="*/ 258478 w 922221"/>
                <a:gd name="connsiteY143" fmla="*/ 912259 h 1260682"/>
                <a:gd name="connsiteX144" fmla="*/ 274486 w 922221"/>
                <a:gd name="connsiteY144" fmla="*/ 928154 h 1260682"/>
                <a:gd name="connsiteX145" fmla="*/ 271951 w 922221"/>
                <a:gd name="connsiteY145" fmla="*/ 954682 h 1260682"/>
                <a:gd name="connsiteX146" fmla="*/ 268889 w 922221"/>
                <a:gd name="connsiteY146" fmla="*/ 1021085 h 1260682"/>
                <a:gd name="connsiteX147" fmla="*/ 310788 w 922221"/>
                <a:gd name="connsiteY147" fmla="*/ 1076105 h 1260682"/>
                <a:gd name="connsiteX148" fmla="*/ 341210 w 922221"/>
                <a:gd name="connsiteY148" fmla="*/ 1118719 h 1260682"/>
                <a:gd name="connsiteX149" fmla="*/ 322079 w 922221"/>
                <a:gd name="connsiteY149" fmla="*/ 1170943 h 1260682"/>
                <a:gd name="connsiteX150" fmla="*/ 297605 w 922221"/>
                <a:gd name="connsiteY150" fmla="*/ 1173410 h 1260682"/>
                <a:gd name="connsiteX151" fmla="*/ 234027 w 922221"/>
                <a:gd name="connsiteY151" fmla="*/ 1097982 h 1260682"/>
                <a:gd name="connsiteX152" fmla="*/ 880136 w 922221"/>
                <a:gd name="connsiteY152" fmla="*/ 792205 h 1260682"/>
                <a:gd name="connsiteX153" fmla="*/ 862964 w 922221"/>
                <a:gd name="connsiteY153" fmla="*/ 796017 h 1260682"/>
                <a:gd name="connsiteX154" fmla="*/ 794970 w 922221"/>
                <a:gd name="connsiteY154" fmla="*/ 847446 h 1260682"/>
                <a:gd name="connsiteX155" fmla="*/ 806451 w 922221"/>
                <a:gd name="connsiteY155" fmla="*/ 914217 h 1260682"/>
                <a:gd name="connsiteX156" fmla="*/ 810562 w 922221"/>
                <a:gd name="connsiteY156" fmla="*/ 937255 h 1260682"/>
                <a:gd name="connsiteX157" fmla="*/ 781803 w 922221"/>
                <a:gd name="connsiteY157" fmla="*/ 948855 h 1260682"/>
                <a:gd name="connsiteX158" fmla="*/ 718555 w 922221"/>
                <a:gd name="connsiteY158" fmla="*/ 1013639 h 1260682"/>
                <a:gd name="connsiteX159" fmla="*/ 721883 w 922221"/>
                <a:gd name="connsiteY159" fmla="*/ 1055175 h 1260682"/>
                <a:gd name="connsiteX160" fmla="*/ 711541 w 922221"/>
                <a:gd name="connsiteY160" fmla="*/ 1095418 h 1260682"/>
                <a:gd name="connsiteX161" fmla="*/ 642291 w 922221"/>
                <a:gd name="connsiteY161" fmla="*/ 1169211 h 1260682"/>
                <a:gd name="connsiteX162" fmla="*/ 639969 w 922221"/>
                <a:gd name="connsiteY162" fmla="*/ 1168573 h 1260682"/>
                <a:gd name="connsiteX163" fmla="*/ 629149 w 922221"/>
                <a:gd name="connsiteY163" fmla="*/ 1089473 h 1260682"/>
                <a:gd name="connsiteX164" fmla="*/ 629002 w 922221"/>
                <a:gd name="connsiteY164" fmla="*/ 1088800 h 1260682"/>
                <a:gd name="connsiteX165" fmla="*/ 628823 w 922221"/>
                <a:gd name="connsiteY165" fmla="*/ 1088134 h 1260682"/>
                <a:gd name="connsiteX166" fmla="*/ 625637 w 922221"/>
                <a:gd name="connsiteY166" fmla="*/ 1000470 h 1260682"/>
                <a:gd name="connsiteX167" fmla="*/ 653971 w 922221"/>
                <a:gd name="connsiteY167" fmla="*/ 977724 h 1260682"/>
                <a:gd name="connsiteX168" fmla="*/ 699864 w 922221"/>
                <a:gd name="connsiteY168" fmla="*/ 931100 h 1260682"/>
                <a:gd name="connsiteX169" fmla="*/ 696060 w 922221"/>
                <a:gd name="connsiteY169" fmla="*/ 872736 h 1260682"/>
                <a:gd name="connsiteX170" fmla="*/ 694926 w 922221"/>
                <a:gd name="connsiteY170" fmla="*/ 841812 h 1260682"/>
                <a:gd name="connsiteX171" fmla="*/ 712970 w 922221"/>
                <a:gd name="connsiteY171" fmla="*/ 835932 h 1260682"/>
                <a:gd name="connsiteX172" fmla="*/ 765362 w 922221"/>
                <a:gd name="connsiteY172" fmla="*/ 804691 h 1260682"/>
                <a:gd name="connsiteX173" fmla="*/ 760648 w 922221"/>
                <a:gd name="connsiteY173" fmla="*/ 741861 h 1260682"/>
                <a:gd name="connsiteX174" fmla="*/ 753250 w 922221"/>
                <a:gd name="connsiteY174" fmla="*/ 720759 h 1260682"/>
                <a:gd name="connsiteX175" fmla="*/ 753299 w 922221"/>
                <a:gd name="connsiteY175" fmla="*/ 720641 h 1260682"/>
                <a:gd name="connsiteX176" fmla="*/ 758694 w 922221"/>
                <a:gd name="connsiteY176" fmla="*/ 717646 h 1260682"/>
                <a:gd name="connsiteX177" fmla="*/ 842978 w 922221"/>
                <a:gd name="connsiteY177" fmla="*/ 596401 h 1260682"/>
                <a:gd name="connsiteX178" fmla="*/ 845210 w 922221"/>
                <a:gd name="connsiteY178" fmla="*/ 576075 h 1260682"/>
                <a:gd name="connsiteX179" fmla="*/ 868594 w 922221"/>
                <a:gd name="connsiteY179" fmla="*/ 558802 h 1260682"/>
                <a:gd name="connsiteX180" fmla="*/ 894466 w 922221"/>
                <a:gd name="connsiteY180" fmla="*/ 577737 h 1260682"/>
                <a:gd name="connsiteX181" fmla="*/ 861834 w 922221"/>
                <a:gd name="connsiteY181" fmla="*/ 682930 h 1260682"/>
                <a:gd name="connsiteX182" fmla="*/ 841405 w 922221"/>
                <a:gd name="connsiteY182" fmla="*/ 727909 h 1260682"/>
                <a:gd name="connsiteX183" fmla="*/ 869042 w 922221"/>
                <a:gd name="connsiteY183" fmla="*/ 775239 h 1260682"/>
                <a:gd name="connsiteX184" fmla="*/ 881510 w 922221"/>
                <a:gd name="connsiteY184" fmla="*/ 788470 h 1260682"/>
                <a:gd name="connsiteX185" fmla="*/ 880209 w 922221"/>
                <a:gd name="connsiteY185" fmla="*/ 792171 h 1260682"/>
                <a:gd name="connsiteX186" fmla="*/ 880136 w 922221"/>
                <a:gd name="connsiteY186" fmla="*/ 792205 h 126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922221" h="1260682">
                  <a:moveTo>
                    <a:pt x="880043" y="702480"/>
                  </a:moveTo>
                  <a:cubicBezTo>
                    <a:pt x="913166" y="669086"/>
                    <a:pt x="928189" y="620409"/>
                    <a:pt x="920047" y="572867"/>
                  </a:cubicBezTo>
                  <a:cubicBezTo>
                    <a:pt x="914848" y="547623"/>
                    <a:pt x="893062" y="530067"/>
                    <a:pt x="868584" y="531396"/>
                  </a:cubicBezTo>
                  <a:cubicBezTo>
                    <a:pt x="845064" y="529872"/>
                    <a:pt x="824112" y="546947"/>
                    <a:pt x="819591" y="571320"/>
                  </a:cubicBezTo>
                  <a:cubicBezTo>
                    <a:pt x="812648" y="612892"/>
                    <a:pt x="824517" y="659864"/>
                    <a:pt x="748894" y="692257"/>
                  </a:cubicBezTo>
                  <a:cubicBezTo>
                    <a:pt x="696448" y="714729"/>
                    <a:pt x="757591" y="765907"/>
                    <a:pt x="743263" y="790229"/>
                  </a:cubicBezTo>
                  <a:cubicBezTo>
                    <a:pt x="728934" y="814551"/>
                    <a:pt x="690364" y="803644"/>
                    <a:pt x="674503" y="824842"/>
                  </a:cubicBezTo>
                  <a:cubicBezTo>
                    <a:pt x="646461" y="862290"/>
                    <a:pt x="688115" y="891313"/>
                    <a:pt x="676076" y="920019"/>
                  </a:cubicBezTo>
                  <a:cubicBezTo>
                    <a:pt x="661242" y="955357"/>
                    <a:pt x="629664" y="949056"/>
                    <a:pt x="604819" y="984050"/>
                  </a:cubicBezTo>
                  <a:cubicBezTo>
                    <a:pt x="584434" y="1012825"/>
                    <a:pt x="584317" y="1023075"/>
                    <a:pt x="603805" y="1095602"/>
                  </a:cubicBezTo>
                  <a:cubicBezTo>
                    <a:pt x="609117" y="1120272"/>
                    <a:pt x="612472" y="1145366"/>
                    <a:pt x="613833" y="1170623"/>
                  </a:cubicBezTo>
                  <a:cubicBezTo>
                    <a:pt x="597956" y="1169252"/>
                    <a:pt x="581262" y="1168115"/>
                    <a:pt x="563840" y="1167205"/>
                  </a:cubicBezTo>
                  <a:cubicBezTo>
                    <a:pt x="577847" y="1151635"/>
                    <a:pt x="581145" y="1128505"/>
                    <a:pt x="572098" y="1109284"/>
                  </a:cubicBezTo>
                  <a:cubicBezTo>
                    <a:pt x="552870" y="1061544"/>
                    <a:pt x="501543" y="1057776"/>
                    <a:pt x="527972" y="1008968"/>
                  </a:cubicBezTo>
                  <a:cubicBezTo>
                    <a:pt x="541935" y="983180"/>
                    <a:pt x="564751" y="995855"/>
                    <a:pt x="568275" y="929494"/>
                  </a:cubicBezTo>
                  <a:cubicBezTo>
                    <a:pt x="571018" y="877041"/>
                    <a:pt x="486487" y="854775"/>
                    <a:pt x="487020" y="799321"/>
                  </a:cubicBezTo>
                  <a:cubicBezTo>
                    <a:pt x="487475" y="752006"/>
                    <a:pt x="562918" y="754706"/>
                    <a:pt x="571330" y="710077"/>
                  </a:cubicBezTo>
                  <a:cubicBezTo>
                    <a:pt x="576881" y="680671"/>
                    <a:pt x="519938" y="637344"/>
                    <a:pt x="530612" y="610899"/>
                  </a:cubicBezTo>
                  <a:cubicBezTo>
                    <a:pt x="541285" y="584453"/>
                    <a:pt x="591388" y="581438"/>
                    <a:pt x="622136" y="556089"/>
                  </a:cubicBezTo>
                  <a:cubicBezTo>
                    <a:pt x="653338" y="530438"/>
                    <a:pt x="601256" y="500717"/>
                    <a:pt x="601152" y="473874"/>
                  </a:cubicBezTo>
                  <a:cubicBezTo>
                    <a:pt x="601048" y="447031"/>
                    <a:pt x="693964" y="434603"/>
                    <a:pt x="704429" y="387288"/>
                  </a:cubicBezTo>
                  <a:cubicBezTo>
                    <a:pt x="714895" y="339974"/>
                    <a:pt x="685461" y="339235"/>
                    <a:pt x="677908" y="300331"/>
                  </a:cubicBezTo>
                  <a:cubicBezTo>
                    <a:pt x="670355" y="261427"/>
                    <a:pt x="743236" y="213514"/>
                    <a:pt x="754456" y="162856"/>
                  </a:cubicBezTo>
                  <a:cubicBezTo>
                    <a:pt x="762036" y="128600"/>
                    <a:pt x="712750" y="120912"/>
                    <a:pt x="703245" y="93193"/>
                  </a:cubicBezTo>
                  <a:cubicBezTo>
                    <a:pt x="692288" y="61251"/>
                    <a:pt x="756548" y="1976"/>
                    <a:pt x="756548" y="1976"/>
                  </a:cubicBezTo>
                  <a:cubicBezTo>
                    <a:pt x="746136" y="668"/>
                    <a:pt x="735658" y="9"/>
                    <a:pt x="725172" y="0"/>
                  </a:cubicBezTo>
                  <a:cubicBezTo>
                    <a:pt x="665388" y="0"/>
                    <a:pt x="621863" y="21999"/>
                    <a:pt x="607534" y="40341"/>
                  </a:cubicBezTo>
                  <a:cubicBezTo>
                    <a:pt x="581052" y="74338"/>
                    <a:pt x="606754" y="124942"/>
                    <a:pt x="585316" y="143371"/>
                  </a:cubicBezTo>
                  <a:cubicBezTo>
                    <a:pt x="556480" y="168145"/>
                    <a:pt x="509912" y="170420"/>
                    <a:pt x="492594" y="214254"/>
                  </a:cubicBezTo>
                  <a:cubicBezTo>
                    <a:pt x="477943" y="251251"/>
                    <a:pt x="546676" y="320640"/>
                    <a:pt x="511914" y="360952"/>
                  </a:cubicBezTo>
                  <a:cubicBezTo>
                    <a:pt x="479051" y="399127"/>
                    <a:pt x="394546" y="380876"/>
                    <a:pt x="373745" y="434959"/>
                  </a:cubicBezTo>
                  <a:cubicBezTo>
                    <a:pt x="351762" y="491975"/>
                    <a:pt x="436578" y="534698"/>
                    <a:pt x="407196" y="590633"/>
                  </a:cubicBezTo>
                  <a:cubicBezTo>
                    <a:pt x="381338" y="639838"/>
                    <a:pt x="334483" y="642536"/>
                    <a:pt x="326059" y="695429"/>
                  </a:cubicBezTo>
                  <a:cubicBezTo>
                    <a:pt x="319129" y="738989"/>
                    <a:pt x="383938" y="784248"/>
                    <a:pt x="369195" y="825849"/>
                  </a:cubicBezTo>
                  <a:cubicBezTo>
                    <a:pt x="354802" y="866463"/>
                    <a:pt x="297782" y="878946"/>
                    <a:pt x="322457" y="918340"/>
                  </a:cubicBezTo>
                  <a:cubicBezTo>
                    <a:pt x="352086" y="965627"/>
                    <a:pt x="398967" y="959693"/>
                    <a:pt x="383795" y="1005035"/>
                  </a:cubicBezTo>
                  <a:cubicBezTo>
                    <a:pt x="371028" y="1043142"/>
                    <a:pt x="387903" y="1067436"/>
                    <a:pt x="409990" y="1090650"/>
                  </a:cubicBezTo>
                  <a:cubicBezTo>
                    <a:pt x="430350" y="1109497"/>
                    <a:pt x="442254" y="1136498"/>
                    <a:pt x="442792" y="1165054"/>
                  </a:cubicBezTo>
                  <a:cubicBezTo>
                    <a:pt x="410472" y="1165503"/>
                    <a:pt x="380095" y="1166646"/>
                    <a:pt x="352151" y="1168540"/>
                  </a:cubicBezTo>
                  <a:cubicBezTo>
                    <a:pt x="358371" y="1154247"/>
                    <a:pt x="363255" y="1139351"/>
                    <a:pt x="366735" y="1124060"/>
                  </a:cubicBezTo>
                  <a:cubicBezTo>
                    <a:pt x="376335" y="1063724"/>
                    <a:pt x="299275" y="1053082"/>
                    <a:pt x="294645" y="1017374"/>
                  </a:cubicBezTo>
                  <a:cubicBezTo>
                    <a:pt x="289895" y="980731"/>
                    <a:pt x="304774" y="937825"/>
                    <a:pt x="299360" y="920175"/>
                  </a:cubicBezTo>
                  <a:cubicBezTo>
                    <a:pt x="284359" y="871257"/>
                    <a:pt x="254797" y="897363"/>
                    <a:pt x="238898" y="868928"/>
                  </a:cubicBezTo>
                  <a:cubicBezTo>
                    <a:pt x="219341" y="833987"/>
                    <a:pt x="253923" y="805188"/>
                    <a:pt x="241734" y="761621"/>
                  </a:cubicBezTo>
                  <a:cubicBezTo>
                    <a:pt x="231723" y="725870"/>
                    <a:pt x="212109" y="730180"/>
                    <a:pt x="165053" y="706901"/>
                  </a:cubicBezTo>
                  <a:cubicBezTo>
                    <a:pt x="133282" y="691180"/>
                    <a:pt x="125878" y="650614"/>
                    <a:pt x="105891" y="617736"/>
                  </a:cubicBezTo>
                  <a:cubicBezTo>
                    <a:pt x="90239" y="591981"/>
                    <a:pt x="35129" y="589262"/>
                    <a:pt x="35129" y="589262"/>
                  </a:cubicBezTo>
                  <a:cubicBezTo>
                    <a:pt x="-25224" y="595032"/>
                    <a:pt x="6573" y="672424"/>
                    <a:pt x="25075" y="695689"/>
                  </a:cubicBezTo>
                  <a:cubicBezTo>
                    <a:pt x="46154" y="722227"/>
                    <a:pt x="80688" y="714050"/>
                    <a:pt x="85942" y="762080"/>
                  </a:cubicBezTo>
                  <a:cubicBezTo>
                    <a:pt x="92007" y="817712"/>
                    <a:pt x="76943" y="836067"/>
                    <a:pt x="95986" y="882416"/>
                  </a:cubicBezTo>
                  <a:cubicBezTo>
                    <a:pt x="99831" y="896668"/>
                    <a:pt x="112325" y="906383"/>
                    <a:pt x="126380" y="906050"/>
                  </a:cubicBezTo>
                  <a:cubicBezTo>
                    <a:pt x="135504" y="906050"/>
                    <a:pt x="144802" y="903280"/>
                    <a:pt x="152787" y="903280"/>
                  </a:cubicBezTo>
                  <a:cubicBezTo>
                    <a:pt x="161999" y="902556"/>
                    <a:pt x="170240" y="909284"/>
                    <a:pt x="171878" y="918866"/>
                  </a:cubicBezTo>
                  <a:cubicBezTo>
                    <a:pt x="183026" y="955990"/>
                    <a:pt x="147718" y="1018086"/>
                    <a:pt x="169607" y="1062934"/>
                  </a:cubicBezTo>
                  <a:cubicBezTo>
                    <a:pt x="192146" y="1109085"/>
                    <a:pt x="236462" y="1124321"/>
                    <a:pt x="269348" y="1176848"/>
                  </a:cubicBezTo>
                  <a:cubicBezTo>
                    <a:pt x="166267" y="1190717"/>
                    <a:pt x="104064" y="1214309"/>
                    <a:pt x="78888" y="1235768"/>
                  </a:cubicBezTo>
                  <a:cubicBezTo>
                    <a:pt x="73193" y="1240506"/>
                    <a:pt x="71990" y="1249103"/>
                    <a:pt x="76146" y="1255372"/>
                  </a:cubicBezTo>
                  <a:cubicBezTo>
                    <a:pt x="80554" y="1261356"/>
                    <a:pt x="88729" y="1262441"/>
                    <a:pt x="94406" y="1257796"/>
                  </a:cubicBezTo>
                  <a:cubicBezTo>
                    <a:pt x="94524" y="1257700"/>
                    <a:pt x="94640" y="1257602"/>
                    <a:pt x="94754" y="1257502"/>
                  </a:cubicBezTo>
                  <a:cubicBezTo>
                    <a:pt x="131780" y="1224987"/>
                    <a:pt x="262155" y="1192170"/>
                    <a:pt x="469950" y="1192170"/>
                  </a:cubicBezTo>
                  <a:cubicBezTo>
                    <a:pt x="677745" y="1192170"/>
                    <a:pt x="808120" y="1224987"/>
                    <a:pt x="845142" y="1257504"/>
                  </a:cubicBezTo>
                  <a:cubicBezTo>
                    <a:pt x="850661" y="1262352"/>
                    <a:pt x="858865" y="1261566"/>
                    <a:pt x="863463" y="1255749"/>
                  </a:cubicBezTo>
                  <a:cubicBezTo>
                    <a:pt x="863486" y="1255719"/>
                    <a:pt x="863510" y="1255690"/>
                    <a:pt x="863533" y="1255660"/>
                  </a:cubicBezTo>
                  <a:cubicBezTo>
                    <a:pt x="867944" y="1249376"/>
                    <a:pt x="866800" y="1240532"/>
                    <a:pt x="860954" y="1235724"/>
                  </a:cubicBezTo>
                  <a:cubicBezTo>
                    <a:pt x="835636" y="1214180"/>
                    <a:pt x="773004" y="1190497"/>
                    <a:pt x="669169" y="1176667"/>
                  </a:cubicBezTo>
                  <a:cubicBezTo>
                    <a:pt x="683225" y="1153652"/>
                    <a:pt x="701890" y="1134159"/>
                    <a:pt x="723854" y="1119555"/>
                  </a:cubicBezTo>
                  <a:cubicBezTo>
                    <a:pt x="768004" y="1094547"/>
                    <a:pt x="742965" y="1058523"/>
                    <a:pt x="744538" y="1014675"/>
                  </a:cubicBezTo>
                  <a:cubicBezTo>
                    <a:pt x="746410" y="964415"/>
                    <a:pt x="803041" y="986518"/>
                    <a:pt x="829744" y="955755"/>
                  </a:cubicBezTo>
                  <a:cubicBezTo>
                    <a:pt x="860114" y="920882"/>
                    <a:pt x="809153" y="894272"/>
                    <a:pt x="819942" y="855083"/>
                  </a:cubicBezTo>
                  <a:cubicBezTo>
                    <a:pt x="832788" y="808426"/>
                    <a:pt x="887181" y="835571"/>
                    <a:pt x="902743" y="805754"/>
                  </a:cubicBezTo>
                  <a:cubicBezTo>
                    <a:pt x="929252" y="754865"/>
                    <a:pt x="834282" y="749855"/>
                    <a:pt x="880043" y="702480"/>
                  </a:cubicBezTo>
                  <a:close/>
                  <a:moveTo>
                    <a:pt x="428348" y="1071243"/>
                  </a:moveTo>
                  <a:cubicBezTo>
                    <a:pt x="405880" y="1047632"/>
                    <a:pt x="401386" y="1034827"/>
                    <a:pt x="408314" y="1014150"/>
                  </a:cubicBezTo>
                  <a:cubicBezTo>
                    <a:pt x="424045" y="967151"/>
                    <a:pt x="394172" y="946337"/>
                    <a:pt x="376325" y="933902"/>
                  </a:cubicBezTo>
                  <a:cubicBezTo>
                    <a:pt x="363644" y="926225"/>
                    <a:pt x="352674" y="915770"/>
                    <a:pt x="344154" y="903241"/>
                  </a:cubicBezTo>
                  <a:cubicBezTo>
                    <a:pt x="343529" y="902278"/>
                    <a:pt x="342991" y="901256"/>
                    <a:pt x="342544" y="900189"/>
                  </a:cubicBezTo>
                  <a:cubicBezTo>
                    <a:pt x="346832" y="894523"/>
                    <a:pt x="351684" y="889358"/>
                    <a:pt x="357017" y="884782"/>
                  </a:cubicBezTo>
                  <a:cubicBezTo>
                    <a:pt x="372912" y="871807"/>
                    <a:pt x="385472" y="854842"/>
                    <a:pt x="393549" y="835438"/>
                  </a:cubicBezTo>
                  <a:cubicBezTo>
                    <a:pt x="405835" y="800770"/>
                    <a:pt x="386269" y="769021"/>
                    <a:pt x="370550" y="743505"/>
                  </a:cubicBezTo>
                  <a:cubicBezTo>
                    <a:pt x="360946" y="727919"/>
                    <a:pt x="350063" y="710252"/>
                    <a:pt x="351699" y="699966"/>
                  </a:cubicBezTo>
                  <a:cubicBezTo>
                    <a:pt x="354629" y="681573"/>
                    <a:pt x="363638" y="673454"/>
                    <a:pt x="382111" y="658261"/>
                  </a:cubicBezTo>
                  <a:cubicBezTo>
                    <a:pt x="401547" y="643943"/>
                    <a:pt x="417855" y="625411"/>
                    <a:pt x="429941" y="603906"/>
                  </a:cubicBezTo>
                  <a:cubicBezTo>
                    <a:pt x="452490" y="560978"/>
                    <a:pt x="430236" y="523704"/>
                    <a:pt x="413985" y="496489"/>
                  </a:cubicBezTo>
                  <a:cubicBezTo>
                    <a:pt x="399164" y="471654"/>
                    <a:pt x="392729" y="458507"/>
                    <a:pt x="397839" y="445255"/>
                  </a:cubicBezTo>
                  <a:cubicBezTo>
                    <a:pt x="403950" y="429360"/>
                    <a:pt x="423191" y="423694"/>
                    <a:pt x="454158" y="416255"/>
                  </a:cubicBezTo>
                  <a:cubicBezTo>
                    <a:pt x="480901" y="409832"/>
                    <a:pt x="511213" y="402553"/>
                    <a:pt x="531155" y="379385"/>
                  </a:cubicBezTo>
                  <a:cubicBezTo>
                    <a:pt x="562255" y="343319"/>
                    <a:pt x="543078" y="297744"/>
                    <a:pt x="529075" y="264467"/>
                  </a:cubicBezTo>
                  <a:cubicBezTo>
                    <a:pt x="523785" y="251897"/>
                    <a:pt x="514931" y="230859"/>
                    <a:pt x="516594" y="224789"/>
                  </a:cubicBezTo>
                  <a:cubicBezTo>
                    <a:pt x="523416" y="207523"/>
                    <a:pt x="537672" y="200034"/>
                    <a:pt x="560367" y="189248"/>
                  </a:cubicBezTo>
                  <a:cubicBezTo>
                    <a:pt x="575136" y="183004"/>
                    <a:pt x="589052" y="174718"/>
                    <a:pt x="601747" y="164607"/>
                  </a:cubicBezTo>
                  <a:cubicBezTo>
                    <a:pt x="621768" y="147401"/>
                    <a:pt x="621118" y="121202"/>
                    <a:pt x="620598" y="100151"/>
                  </a:cubicBezTo>
                  <a:cubicBezTo>
                    <a:pt x="618315" y="85593"/>
                    <a:pt x="620786" y="70649"/>
                    <a:pt x="627604" y="57761"/>
                  </a:cubicBezTo>
                  <a:cubicBezTo>
                    <a:pt x="633690" y="49971"/>
                    <a:pt x="658194" y="34574"/>
                    <a:pt x="697228" y="29260"/>
                  </a:cubicBezTo>
                  <a:cubicBezTo>
                    <a:pt x="681642" y="52209"/>
                    <a:pt x="670658" y="78792"/>
                    <a:pt x="678793" y="102508"/>
                  </a:cubicBezTo>
                  <a:cubicBezTo>
                    <a:pt x="686189" y="119698"/>
                    <a:pt x="698545" y="133987"/>
                    <a:pt x="714099" y="143341"/>
                  </a:cubicBezTo>
                  <a:cubicBezTo>
                    <a:pt x="719631" y="146982"/>
                    <a:pt x="724704" y="151343"/>
                    <a:pt x="729198" y="156324"/>
                  </a:cubicBezTo>
                  <a:lnTo>
                    <a:pt x="729198" y="156337"/>
                  </a:lnTo>
                  <a:cubicBezTo>
                    <a:pt x="725533" y="173517"/>
                    <a:pt x="708336" y="194764"/>
                    <a:pt x="693173" y="213498"/>
                  </a:cubicBezTo>
                  <a:cubicBezTo>
                    <a:pt x="669913" y="242236"/>
                    <a:pt x="645859" y="271954"/>
                    <a:pt x="652434" y="305823"/>
                  </a:cubicBezTo>
                  <a:cubicBezTo>
                    <a:pt x="655781" y="322102"/>
                    <a:pt x="662670" y="337338"/>
                    <a:pt x="672558" y="350330"/>
                  </a:cubicBezTo>
                  <a:cubicBezTo>
                    <a:pt x="680444" y="358232"/>
                    <a:pt x="683030" y="370366"/>
                    <a:pt x="679108" y="381063"/>
                  </a:cubicBezTo>
                  <a:cubicBezTo>
                    <a:pt x="676148" y="394440"/>
                    <a:pt x="648147" y="408331"/>
                    <a:pt x="629617" y="417512"/>
                  </a:cubicBezTo>
                  <a:cubicBezTo>
                    <a:pt x="602784" y="430821"/>
                    <a:pt x="575037" y="444584"/>
                    <a:pt x="575144" y="473974"/>
                  </a:cubicBezTo>
                  <a:cubicBezTo>
                    <a:pt x="576807" y="491985"/>
                    <a:pt x="584070" y="508911"/>
                    <a:pt x="595803" y="522120"/>
                  </a:cubicBezTo>
                  <a:cubicBezTo>
                    <a:pt x="599016" y="526439"/>
                    <a:pt x="602010" y="530934"/>
                    <a:pt x="604774" y="535584"/>
                  </a:cubicBezTo>
                  <a:cubicBezTo>
                    <a:pt x="592911" y="543599"/>
                    <a:pt x="580127" y="549987"/>
                    <a:pt x="566731" y="554595"/>
                  </a:cubicBezTo>
                  <a:cubicBezTo>
                    <a:pt x="542315" y="564357"/>
                    <a:pt x="517069" y="574451"/>
                    <a:pt x="506685" y="600168"/>
                  </a:cubicBezTo>
                  <a:cubicBezTo>
                    <a:pt x="495449" y="628009"/>
                    <a:pt x="513283" y="654008"/>
                    <a:pt x="529019" y="676948"/>
                  </a:cubicBezTo>
                  <a:cubicBezTo>
                    <a:pt x="535734" y="685660"/>
                    <a:pt x="541324" y="695274"/>
                    <a:pt x="545640" y="705536"/>
                  </a:cubicBezTo>
                  <a:cubicBezTo>
                    <a:pt x="543590" y="713010"/>
                    <a:pt x="532783" y="719336"/>
                    <a:pt x="516742" y="727997"/>
                  </a:cubicBezTo>
                  <a:cubicBezTo>
                    <a:pt x="493393" y="740603"/>
                    <a:pt x="461417" y="757868"/>
                    <a:pt x="461020" y="799040"/>
                  </a:cubicBezTo>
                  <a:cubicBezTo>
                    <a:pt x="460630" y="839514"/>
                    <a:pt x="488924" y="865528"/>
                    <a:pt x="511655" y="886430"/>
                  </a:cubicBezTo>
                  <a:cubicBezTo>
                    <a:pt x="530576" y="903832"/>
                    <a:pt x="542934" y="916119"/>
                    <a:pt x="542315" y="927961"/>
                  </a:cubicBezTo>
                  <a:cubicBezTo>
                    <a:pt x="540614" y="959971"/>
                    <a:pt x="535544" y="963968"/>
                    <a:pt x="527870" y="970017"/>
                  </a:cubicBezTo>
                  <a:cubicBezTo>
                    <a:pt x="518686" y="976612"/>
                    <a:pt x="511008" y="985277"/>
                    <a:pt x="505390" y="995382"/>
                  </a:cubicBezTo>
                  <a:cubicBezTo>
                    <a:pt x="478877" y="1044342"/>
                    <a:pt x="507316" y="1072180"/>
                    <a:pt x="524309" y="1088812"/>
                  </a:cubicBezTo>
                  <a:cubicBezTo>
                    <a:pt x="534317" y="1097258"/>
                    <a:pt x="542458" y="1107901"/>
                    <a:pt x="548168" y="1120000"/>
                  </a:cubicBezTo>
                  <a:cubicBezTo>
                    <a:pt x="554730" y="1136280"/>
                    <a:pt x="551176" y="1145787"/>
                    <a:pt x="527441" y="1165719"/>
                  </a:cubicBezTo>
                  <a:cubicBezTo>
                    <a:pt x="508969" y="1165155"/>
                    <a:pt x="489999" y="1164759"/>
                    <a:pt x="469950" y="1164759"/>
                  </a:cubicBezTo>
                  <a:cubicBezTo>
                    <a:pt x="469585" y="1164759"/>
                    <a:pt x="469251" y="1164769"/>
                    <a:pt x="468886" y="1164769"/>
                  </a:cubicBezTo>
                  <a:cubicBezTo>
                    <a:pt x="468128" y="1129049"/>
                    <a:pt x="453469" y="1095230"/>
                    <a:pt x="428348" y="1071243"/>
                  </a:cubicBezTo>
                  <a:close/>
                  <a:moveTo>
                    <a:pt x="234027" y="1097982"/>
                  </a:moveTo>
                  <a:cubicBezTo>
                    <a:pt x="217392" y="1085176"/>
                    <a:pt x="203352" y="1068997"/>
                    <a:pt x="192729" y="1050396"/>
                  </a:cubicBezTo>
                  <a:cubicBezTo>
                    <a:pt x="184538" y="1033630"/>
                    <a:pt x="189377" y="1008180"/>
                    <a:pt x="194050" y="983569"/>
                  </a:cubicBezTo>
                  <a:cubicBezTo>
                    <a:pt x="200650" y="959849"/>
                    <a:pt x="201548" y="934771"/>
                    <a:pt x="196665" y="910593"/>
                  </a:cubicBezTo>
                  <a:cubicBezTo>
                    <a:pt x="191648" y="889555"/>
                    <a:pt x="173355" y="875080"/>
                    <a:pt x="152787" y="875875"/>
                  </a:cubicBezTo>
                  <a:cubicBezTo>
                    <a:pt x="147382" y="875991"/>
                    <a:pt x="141995" y="876529"/>
                    <a:pt x="136666" y="877484"/>
                  </a:cubicBezTo>
                  <a:cubicBezTo>
                    <a:pt x="133266" y="878110"/>
                    <a:pt x="129832" y="878498"/>
                    <a:pt x="126384" y="878646"/>
                  </a:cubicBezTo>
                  <a:cubicBezTo>
                    <a:pt x="125549" y="878696"/>
                    <a:pt x="124713" y="878610"/>
                    <a:pt x="123903" y="878391"/>
                  </a:cubicBezTo>
                  <a:cubicBezTo>
                    <a:pt x="122044" y="876483"/>
                    <a:pt x="120650" y="874131"/>
                    <a:pt x="119842" y="871533"/>
                  </a:cubicBezTo>
                  <a:cubicBezTo>
                    <a:pt x="112533" y="854132"/>
                    <a:pt x="110024" y="834913"/>
                    <a:pt x="112602" y="816079"/>
                  </a:cubicBezTo>
                  <a:cubicBezTo>
                    <a:pt x="114010" y="797049"/>
                    <a:pt x="113731" y="777922"/>
                    <a:pt x="111768" y="758947"/>
                  </a:cubicBezTo>
                  <a:cubicBezTo>
                    <a:pt x="109540" y="728290"/>
                    <a:pt x="90666" y="701769"/>
                    <a:pt x="63364" y="690934"/>
                  </a:cubicBezTo>
                  <a:cubicBezTo>
                    <a:pt x="56480" y="688009"/>
                    <a:pt x="50233" y="683638"/>
                    <a:pt x="45003" y="678088"/>
                  </a:cubicBezTo>
                  <a:cubicBezTo>
                    <a:pt x="33647" y="663804"/>
                    <a:pt x="22412" y="632263"/>
                    <a:pt x="26910" y="620778"/>
                  </a:cubicBezTo>
                  <a:cubicBezTo>
                    <a:pt x="27878" y="618312"/>
                    <a:pt x="32356" y="617224"/>
                    <a:pt x="35800" y="616752"/>
                  </a:cubicBezTo>
                  <a:cubicBezTo>
                    <a:pt x="54521" y="618051"/>
                    <a:pt x="79498" y="625111"/>
                    <a:pt x="83999" y="632517"/>
                  </a:cubicBezTo>
                  <a:cubicBezTo>
                    <a:pt x="89395" y="641861"/>
                    <a:pt x="94254" y="651537"/>
                    <a:pt x="98548" y="661496"/>
                  </a:cubicBezTo>
                  <a:cubicBezTo>
                    <a:pt x="110349" y="687381"/>
                    <a:pt x="123725" y="716717"/>
                    <a:pt x="154006" y="731706"/>
                  </a:cubicBezTo>
                  <a:cubicBezTo>
                    <a:pt x="167903" y="738581"/>
                    <a:pt x="179558" y="743207"/>
                    <a:pt x="188924" y="746924"/>
                  </a:cubicBezTo>
                  <a:cubicBezTo>
                    <a:pt x="212301" y="756201"/>
                    <a:pt x="213344" y="757039"/>
                    <a:pt x="216794" y="769369"/>
                  </a:cubicBezTo>
                  <a:cubicBezTo>
                    <a:pt x="219435" y="782470"/>
                    <a:pt x="218198" y="796110"/>
                    <a:pt x="213250" y="808447"/>
                  </a:cubicBezTo>
                  <a:cubicBezTo>
                    <a:pt x="203744" y="832511"/>
                    <a:pt x="204936" y="859794"/>
                    <a:pt x="216501" y="882836"/>
                  </a:cubicBezTo>
                  <a:cubicBezTo>
                    <a:pt x="225621" y="898759"/>
                    <a:pt x="241019" y="909551"/>
                    <a:pt x="258478" y="912259"/>
                  </a:cubicBezTo>
                  <a:cubicBezTo>
                    <a:pt x="268561" y="914725"/>
                    <a:pt x="270472" y="915191"/>
                    <a:pt x="274486" y="928154"/>
                  </a:cubicBezTo>
                  <a:cubicBezTo>
                    <a:pt x="274364" y="937056"/>
                    <a:pt x="273516" y="945931"/>
                    <a:pt x="271951" y="954682"/>
                  </a:cubicBezTo>
                  <a:cubicBezTo>
                    <a:pt x="267986" y="976556"/>
                    <a:pt x="266955" y="998909"/>
                    <a:pt x="268889" y="1021085"/>
                  </a:cubicBezTo>
                  <a:cubicBezTo>
                    <a:pt x="272313" y="1047497"/>
                    <a:pt x="292754" y="1062695"/>
                    <a:pt x="310788" y="1076105"/>
                  </a:cubicBezTo>
                  <a:cubicBezTo>
                    <a:pt x="334059" y="1093411"/>
                    <a:pt x="343499" y="1102256"/>
                    <a:pt x="341210" y="1118719"/>
                  </a:cubicBezTo>
                  <a:cubicBezTo>
                    <a:pt x="336966" y="1136915"/>
                    <a:pt x="330537" y="1154463"/>
                    <a:pt x="322079" y="1170943"/>
                  </a:cubicBezTo>
                  <a:cubicBezTo>
                    <a:pt x="313656" y="1171697"/>
                    <a:pt x="305592" y="1172544"/>
                    <a:pt x="297605" y="1173410"/>
                  </a:cubicBezTo>
                  <a:cubicBezTo>
                    <a:pt x="280955" y="1144389"/>
                    <a:pt x="259408" y="1118826"/>
                    <a:pt x="234027" y="1097982"/>
                  </a:cubicBezTo>
                  <a:close/>
                  <a:moveTo>
                    <a:pt x="880136" y="792205"/>
                  </a:moveTo>
                  <a:cubicBezTo>
                    <a:pt x="874578" y="794202"/>
                    <a:pt x="868813" y="795481"/>
                    <a:pt x="862964" y="796017"/>
                  </a:cubicBezTo>
                  <a:cubicBezTo>
                    <a:pt x="841985" y="799091"/>
                    <a:pt x="806867" y="804239"/>
                    <a:pt x="794970" y="847446"/>
                  </a:cubicBezTo>
                  <a:cubicBezTo>
                    <a:pt x="789974" y="870421"/>
                    <a:pt x="794122" y="894551"/>
                    <a:pt x="806451" y="914217"/>
                  </a:cubicBezTo>
                  <a:cubicBezTo>
                    <a:pt x="815189" y="931940"/>
                    <a:pt x="814665" y="932543"/>
                    <a:pt x="810562" y="937255"/>
                  </a:cubicBezTo>
                  <a:cubicBezTo>
                    <a:pt x="802141" y="943781"/>
                    <a:pt x="792206" y="947789"/>
                    <a:pt x="781803" y="948855"/>
                  </a:cubicBezTo>
                  <a:cubicBezTo>
                    <a:pt x="760360" y="953761"/>
                    <a:pt x="720440" y="962888"/>
                    <a:pt x="718555" y="1013639"/>
                  </a:cubicBezTo>
                  <a:cubicBezTo>
                    <a:pt x="718352" y="1027566"/>
                    <a:pt x="719467" y="1041481"/>
                    <a:pt x="721883" y="1055175"/>
                  </a:cubicBezTo>
                  <a:cubicBezTo>
                    <a:pt x="726066" y="1083305"/>
                    <a:pt x="725762" y="1087362"/>
                    <a:pt x="711541" y="1095418"/>
                  </a:cubicBezTo>
                  <a:cubicBezTo>
                    <a:pt x="683268" y="1113929"/>
                    <a:pt x="659542" y="1139211"/>
                    <a:pt x="642291" y="1169211"/>
                  </a:cubicBezTo>
                  <a:cubicBezTo>
                    <a:pt x="641132" y="1171021"/>
                    <a:pt x="640095" y="1170751"/>
                    <a:pt x="639969" y="1168573"/>
                  </a:cubicBezTo>
                  <a:cubicBezTo>
                    <a:pt x="638430" y="1141938"/>
                    <a:pt x="634811" y="1115481"/>
                    <a:pt x="629149" y="1089473"/>
                  </a:cubicBezTo>
                  <a:lnTo>
                    <a:pt x="629002" y="1088800"/>
                  </a:lnTo>
                  <a:lnTo>
                    <a:pt x="628823" y="1088134"/>
                  </a:lnTo>
                  <a:cubicBezTo>
                    <a:pt x="610870" y="1021318"/>
                    <a:pt x="611985" y="1019742"/>
                    <a:pt x="625637" y="1000470"/>
                  </a:cubicBezTo>
                  <a:cubicBezTo>
                    <a:pt x="633179" y="990563"/>
                    <a:pt x="642906" y="982754"/>
                    <a:pt x="653971" y="977724"/>
                  </a:cubicBezTo>
                  <a:cubicBezTo>
                    <a:pt x="674209" y="968692"/>
                    <a:pt x="690558" y="952084"/>
                    <a:pt x="699864" y="931100"/>
                  </a:cubicBezTo>
                  <a:cubicBezTo>
                    <a:pt x="706456" y="911949"/>
                    <a:pt x="705074" y="890756"/>
                    <a:pt x="696060" y="872736"/>
                  </a:cubicBezTo>
                  <a:cubicBezTo>
                    <a:pt x="689429" y="854890"/>
                    <a:pt x="688598" y="850264"/>
                    <a:pt x="694926" y="841812"/>
                  </a:cubicBezTo>
                  <a:cubicBezTo>
                    <a:pt x="700576" y="838776"/>
                    <a:pt x="706680" y="836786"/>
                    <a:pt x="712970" y="835932"/>
                  </a:cubicBezTo>
                  <a:cubicBezTo>
                    <a:pt x="733894" y="833977"/>
                    <a:pt x="752995" y="822587"/>
                    <a:pt x="765362" y="804691"/>
                  </a:cubicBezTo>
                  <a:cubicBezTo>
                    <a:pt x="778224" y="782859"/>
                    <a:pt x="768065" y="759163"/>
                    <a:pt x="760648" y="741861"/>
                  </a:cubicBezTo>
                  <a:cubicBezTo>
                    <a:pt x="757402" y="735159"/>
                    <a:pt x="754919" y="728075"/>
                    <a:pt x="753250" y="720759"/>
                  </a:cubicBezTo>
                  <a:lnTo>
                    <a:pt x="753299" y="720641"/>
                  </a:lnTo>
                  <a:cubicBezTo>
                    <a:pt x="754971" y="719407"/>
                    <a:pt x="756783" y="718401"/>
                    <a:pt x="758694" y="717646"/>
                  </a:cubicBezTo>
                  <a:cubicBezTo>
                    <a:pt x="835528" y="684734"/>
                    <a:pt x="839834" y="633680"/>
                    <a:pt x="842978" y="596401"/>
                  </a:cubicBezTo>
                  <a:cubicBezTo>
                    <a:pt x="843587" y="589166"/>
                    <a:pt x="844163" y="582334"/>
                    <a:pt x="845210" y="576075"/>
                  </a:cubicBezTo>
                  <a:cubicBezTo>
                    <a:pt x="847892" y="565024"/>
                    <a:pt x="857823" y="557688"/>
                    <a:pt x="868594" y="558802"/>
                  </a:cubicBezTo>
                  <a:cubicBezTo>
                    <a:pt x="870891" y="558802"/>
                    <a:pt x="891143" y="559340"/>
                    <a:pt x="894466" y="577737"/>
                  </a:cubicBezTo>
                  <a:cubicBezTo>
                    <a:pt x="901101" y="616356"/>
                    <a:pt x="888835" y="655901"/>
                    <a:pt x="861834" y="682930"/>
                  </a:cubicBezTo>
                  <a:cubicBezTo>
                    <a:pt x="849176" y="694107"/>
                    <a:pt x="841727" y="710508"/>
                    <a:pt x="841405" y="727909"/>
                  </a:cubicBezTo>
                  <a:cubicBezTo>
                    <a:pt x="843682" y="747158"/>
                    <a:pt x="853763" y="764422"/>
                    <a:pt x="869042" y="775239"/>
                  </a:cubicBezTo>
                  <a:cubicBezTo>
                    <a:pt x="873745" y="779036"/>
                    <a:pt x="877939" y="783486"/>
                    <a:pt x="881510" y="788470"/>
                  </a:cubicBezTo>
                  <a:cubicBezTo>
                    <a:pt x="882120" y="789870"/>
                    <a:pt x="881538" y="791528"/>
                    <a:pt x="880209" y="792171"/>
                  </a:cubicBezTo>
                  <a:cubicBezTo>
                    <a:pt x="880184" y="792183"/>
                    <a:pt x="880161" y="792194"/>
                    <a:pt x="880136" y="79220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79" name="자유형: 도형 78">
            <a:extLst>
              <a:ext uri="{FF2B5EF4-FFF2-40B4-BE49-F238E27FC236}">
                <a16:creationId xmlns:a16="http://schemas.microsoft.com/office/drawing/2014/main" id="{A707CE49-6215-4FDF-AB50-2666DCE1F53F}"/>
              </a:ext>
            </a:extLst>
          </p:cNvPr>
          <p:cNvSpPr/>
          <p:nvPr/>
        </p:nvSpPr>
        <p:spPr>
          <a:xfrm>
            <a:off x="11060559" y="3256807"/>
            <a:ext cx="213359" cy="230639"/>
          </a:xfrm>
          <a:custGeom>
            <a:avLst/>
            <a:gdLst>
              <a:gd name="connsiteX0" fmla="*/ 59702 w 119570"/>
              <a:gd name="connsiteY0" fmla="*/ 125845 h 125845"/>
              <a:gd name="connsiteX1" fmla="*/ 119571 w 119570"/>
              <a:gd name="connsiteY1" fmla="*/ 62387 h 125845"/>
              <a:gd name="connsiteX2" fmla="*/ 114729 w 119570"/>
              <a:gd name="connsiteY2" fmla="*/ 37672 h 125845"/>
              <a:gd name="connsiteX3" fmla="*/ 61386 w 119570"/>
              <a:gd name="connsiteY3" fmla="*/ 4 h 125845"/>
              <a:gd name="connsiteX4" fmla="*/ 61386 w 119570"/>
              <a:gd name="connsiteY4" fmla="*/ 4 h 125845"/>
              <a:gd name="connsiteX5" fmla="*/ 71 w 119570"/>
              <a:gd name="connsiteY5" fmla="*/ 59883 h 125845"/>
              <a:gd name="connsiteX6" fmla="*/ 56820 w 119570"/>
              <a:gd name="connsiteY6" fmla="*/ 125771 h 125845"/>
              <a:gd name="connsiteX7" fmla="*/ 59702 w 119570"/>
              <a:gd name="connsiteY7" fmla="*/ 125845 h 125845"/>
              <a:gd name="connsiteX8" fmla="*/ 53086 w 119570"/>
              <a:gd name="connsiteY8" fmla="*/ 28077 h 125845"/>
              <a:gd name="connsiteX9" fmla="*/ 92764 w 119570"/>
              <a:gd name="connsiteY9" fmla="*/ 55953 h 125845"/>
              <a:gd name="connsiteX10" fmla="*/ 66316 w 119570"/>
              <a:gd name="connsiteY10" fmla="*/ 97773 h 125845"/>
              <a:gd name="connsiteX11" fmla="*/ 26638 w 119570"/>
              <a:gd name="connsiteY11" fmla="*/ 69897 h 125845"/>
              <a:gd name="connsiteX12" fmla="*/ 26634 w 119570"/>
              <a:gd name="connsiteY12" fmla="*/ 55974 h 125845"/>
              <a:gd name="connsiteX13" fmla="*/ 53086 w 119570"/>
              <a:gd name="connsiteY13" fmla="*/ 28077 h 1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70" h="125845">
                <a:moveTo>
                  <a:pt x="59702" y="125845"/>
                </a:moveTo>
                <a:cubicBezTo>
                  <a:pt x="92861" y="125747"/>
                  <a:pt x="119664" y="97335"/>
                  <a:pt x="119571" y="62387"/>
                </a:cubicBezTo>
                <a:cubicBezTo>
                  <a:pt x="119547" y="53890"/>
                  <a:pt x="117901" y="45483"/>
                  <a:pt x="114729" y="37672"/>
                </a:cubicBezTo>
                <a:cubicBezTo>
                  <a:pt x="105958" y="14776"/>
                  <a:pt x="84813" y="-155"/>
                  <a:pt x="61386" y="4"/>
                </a:cubicBezTo>
                <a:lnTo>
                  <a:pt x="61386" y="4"/>
                </a:lnTo>
                <a:cubicBezTo>
                  <a:pt x="29108" y="-354"/>
                  <a:pt x="2189" y="25934"/>
                  <a:pt x="71" y="59883"/>
                </a:cubicBezTo>
                <a:cubicBezTo>
                  <a:pt x="-1520" y="94594"/>
                  <a:pt x="23887" y="124094"/>
                  <a:pt x="56820" y="125771"/>
                </a:cubicBezTo>
                <a:cubicBezTo>
                  <a:pt x="57781" y="125821"/>
                  <a:pt x="58742" y="125845"/>
                  <a:pt x="59702" y="125845"/>
                </a:cubicBezTo>
                <a:close/>
                <a:moveTo>
                  <a:pt x="53086" y="28077"/>
                </a:moveTo>
                <a:cubicBezTo>
                  <a:pt x="71347" y="24227"/>
                  <a:pt x="89111" y="36707"/>
                  <a:pt x="92764" y="55953"/>
                </a:cubicBezTo>
                <a:cubicBezTo>
                  <a:pt x="96418" y="75200"/>
                  <a:pt x="84577" y="93923"/>
                  <a:pt x="66316" y="97773"/>
                </a:cubicBezTo>
                <a:cubicBezTo>
                  <a:pt x="48055" y="101624"/>
                  <a:pt x="30291" y="89143"/>
                  <a:pt x="26638" y="69897"/>
                </a:cubicBezTo>
                <a:cubicBezTo>
                  <a:pt x="25765" y="65301"/>
                  <a:pt x="25764" y="60570"/>
                  <a:pt x="26634" y="55974"/>
                </a:cubicBezTo>
                <a:cubicBezTo>
                  <a:pt x="29309" y="41904"/>
                  <a:pt x="39739" y="30905"/>
                  <a:pt x="53086" y="28077"/>
                </a:cubicBezTo>
                <a:close/>
              </a:path>
            </a:pathLst>
          </a:custGeom>
          <a:solidFill>
            <a:srgbClr val="00206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1" name="자유형: 도형 80">
            <a:extLst>
              <a:ext uri="{FF2B5EF4-FFF2-40B4-BE49-F238E27FC236}">
                <a16:creationId xmlns:a16="http://schemas.microsoft.com/office/drawing/2014/main" id="{B844A056-1694-4E8A-8D08-897DC6D3325C}"/>
              </a:ext>
            </a:extLst>
          </p:cNvPr>
          <p:cNvSpPr/>
          <p:nvPr/>
        </p:nvSpPr>
        <p:spPr>
          <a:xfrm>
            <a:off x="11370344" y="3372126"/>
            <a:ext cx="119570" cy="125845"/>
          </a:xfrm>
          <a:custGeom>
            <a:avLst/>
            <a:gdLst>
              <a:gd name="connsiteX0" fmla="*/ 59702 w 119570"/>
              <a:gd name="connsiteY0" fmla="*/ 125845 h 125845"/>
              <a:gd name="connsiteX1" fmla="*/ 119571 w 119570"/>
              <a:gd name="connsiteY1" fmla="*/ 62387 h 125845"/>
              <a:gd name="connsiteX2" fmla="*/ 114729 w 119570"/>
              <a:gd name="connsiteY2" fmla="*/ 37672 h 125845"/>
              <a:gd name="connsiteX3" fmla="*/ 61386 w 119570"/>
              <a:gd name="connsiteY3" fmla="*/ 4 h 125845"/>
              <a:gd name="connsiteX4" fmla="*/ 61386 w 119570"/>
              <a:gd name="connsiteY4" fmla="*/ 4 h 125845"/>
              <a:gd name="connsiteX5" fmla="*/ 71 w 119570"/>
              <a:gd name="connsiteY5" fmla="*/ 59883 h 125845"/>
              <a:gd name="connsiteX6" fmla="*/ 56820 w 119570"/>
              <a:gd name="connsiteY6" fmla="*/ 125771 h 125845"/>
              <a:gd name="connsiteX7" fmla="*/ 59702 w 119570"/>
              <a:gd name="connsiteY7" fmla="*/ 125845 h 125845"/>
              <a:gd name="connsiteX8" fmla="*/ 53086 w 119570"/>
              <a:gd name="connsiteY8" fmla="*/ 28077 h 125845"/>
              <a:gd name="connsiteX9" fmla="*/ 92764 w 119570"/>
              <a:gd name="connsiteY9" fmla="*/ 55953 h 125845"/>
              <a:gd name="connsiteX10" fmla="*/ 66316 w 119570"/>
              <a:gd name="connsiteY10" fmla="*/ 97773 h 125845"/>
              <a:gd name="connsiteX11" fmla="*/ 26638 w 119570"/>
              <a:gd name="connsiteY11" fmla="*/ 69897 h 125845"/>
              <a:gd name="connsiteX12" fmla="*/ 26634 w 119570"/>
              <a:gd name="connsiteY12" fmla="*/ 55974 h 125845"/>
              <a:gd name="connsiteX13" fmla="*/ 53086 w 119570"/>
              <a:gd name="connsiteY13" fmla="*/ 28077 h 1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70" h="125845">
                <a:moveTo>
                  <a:pt x="59702" y="125845"/>
                </a:moveTo>
                <a:cubicBezTo>
                  <a:pt x="92861" y="125747"/>
                  <a:pt x="119664" y="97335"/>
                  <a:pt x="119571" y="62387"/>
                </a:cubicBezTo>
                <a:cubicBezTo>
                  <a:pt x="119547" y="53890"/>
                  <a:pt x="117901" y="45483"/>
                  <a:pt x="114729" y="37672"/>
                </a:cubicBezTo>
                <a:cubicBezTo>
                  <a:pt x="105958" y="14776"/>
                  <a:pt x="84813" y="-155"/>
                  <a:pt x="61386" y="4"/>
                </a:cubicBezTo>
                <a:lnTo>
                  <a:pt x="61386" y="4"/>
                </a:lnTo>
                <a:cubicBezTo>
                  <a:pt x="29108" y="-354"/>
                  <a:pt x="2189" y="25934"/>
                  <a:pt x="71" y="59883"/>
                </a:cubicBezTo>
                <a:cubicBezTo>
                  <a:pt x="-1520" y="94594"/>
                  <a:pt x="23887" y="124094"/>
                  <a:pt x="56820" y="125771"/>
                </a:cubicBezTo>
                <a:cubicBezTo>
                  <a:pt x="57781" y="125821"/>
                  <a:pt x="58742" y="125845"/>
                  <a:pt x="59702" y="125845"/>
                </a:cubicBezTo>
                <a:close/>
                <a:moveTo>
                  <a:pt x="53086" y="28077"/>
                </a:moveTo>
                <a:cubicBezTo>
                  <a:pt x="71347" y="24227"/>
                  <a:pt x="89111" y="36707"/>
                  <a:pt x="92764" y="55953"/>
                </a:cubicBezTo>
                <a:cubicBezTo>
                  <a:pt x="96418" y="75200"/>
                  <a:pt x="84577" y="93923"/>
                  <a:pt x="66316" y="97773"/>
                </a:cubicBezTo>
                <a:cubicBezTo>
                  <a:pt x="48055" y="101624"/>
                  <a:pt x="30291" y="89143"/>
                  <a:pt x="26638" y="69897"/>
                </a:cubicBezTo>
                <a:cubicBezTo>
                  <a:pt x="25765" y="65301"/>
                  <a:pt x="25764" y="60570"/>
                  <a:pt x="26634" y="55974"/>
                </a:cubicBezTo>
                <a:cubicBezTo>
                  <a:pt x="29309" y="41904"/>
                  <a:pt x="39739" y="30905"/>
                  <a:pt x="53086" y="2807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2" name="자유형: 도형 81">
            <a:extLst>
              <a:ext uri="{FF2B5EF4-FFF2-40B4-BE49-F238E27FC236}">
                <a16:creationId xmlns:a16="http://schemas.microsoft.com/office/drawing/2014/main" id="{A27005EA-88B7-4574-8998-422D6CC54C35}"/>
              </a:ext>
            </a:extLst>
          </p:cNvPr>
          <p:cNvSpPr/>
          <p:nvPr/>
        </p:nvSpPr>
        <p:spPr>
          <a:xfrm>
            <a:off x="11206659" y="3602441"/>
            <a:ext cx="67259" cy="81613"/>
          </a:xfrm>
          <a:custGeom>
            <a:avLst/>
            <a:gdLst>
              <a:gd name="connsiteX0" fmla="*/ 59702 w 119570"/>
              <a:gd name="connsiteY0" fmla="*/ 125845 h 125845"/>
              <a:gd name="connsiteX1" fmla="*/ 119571 w 119570"/>
              <a:gd name="connsiteY1" fmla="*/ 62387 h 125845"/>
              <a:gd name="connsiteX2" fmla="*/ 114729 w 119570"/>
              <a:gd name="connsiteY2" fmla="*/ 37672 h 125845"/>
              <a:gd name="connsiteX3" fmla="*/ 61386 w 119570"/>
              <a:gd name="connsiteY3" fmla="*/ 4 h 125845"/>
              <a:gd name="connsiteX4" fmla="*/ 61386 w 119570"/>
              <a:gd name="connsiteY4" fmla="*/ 4 h 125845"/>
              <a:gd name="connsiteX5" fmla="*/ 71 w 119570"/>
              <a:gd name="connsiteY5" fmla="*/ 59883 h 125845"/>
              <a:gd name="connsiteX6" fmla="*/ 56820 w 119570"/>
              <a:gd name="connsiteY6" fmla="*/ 125771 h 125845"/>
              <a:gd name="connsiteX7" fmla="*/ 59702 w 119570"/>
              <a:gd name="connsiteY7" fmla="*/ 125845 h 125845"/>
              <a:gd name="connsiteX8" fmla="*/ 53086 w 119570"/>
              <a:gd name="connsiteY8" fmla="*/ 28077 h 125845"/>
              <a:gd name="connsiteX9" fmla="*/ 92764 w 119570"/>
              <a:gd name="connsiteY9" fmla="*/ 55953 h 125845"/>
              <a:gd name="connsiteX10" fmla="*/ 66316 w 119570"/>
              <a:gd name="connsiteY10" fmla="*/ 97773 h 125845"/>
              <a:gd name="connsiteX11" fmla="*/ 26638 w 119570"/>
              <a:gd name="connsiteY11" fmla="*/ 69897 h 125845"/>
              <a:gd name="connsiteX12" fmla="*/ 26634 w 119570"/>
              <a:gd name="connsiteY12" fmla="*/ 55974 h 125845"/>
              <a:gd name="connsiteX13" fmla="*/ 53086 w 119570"/>
              <a:gd name="connsiteY13" fmla="*/ 28077 h 1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70" h="125845">
                <a:moveTo>
                  <a:pt x="59702" y="125845"/>
                </a:moveTo>
                <a:cubicBezTo>
                  <a:pt x="92861" y="125747"/>
                  <a:pt x="119664" y="97335"/>
                  <a:pt x="119571" y="62387"/>
                </a:cubicBezTo>
                <a:cubicBezTo>
                  <a:pt x="119547" y="53890"/>
                  <a:pt x="117901" y="45483"/>
                  <a:pt x="114729" y="37672"/>
                </a:cubicBezTo>
                <a:cubicBezTo>
                  <a:pt x="105958" y="14776"/>
                  <a:pt x="84813" y="-155"/>
                  <a:pt x="61386" y="4"/>
                </a:cubicBezTo>
                <a:lnTo>
                  <a:pt x="61386" y="4"/>
                </a:lnTo>
                <a:cubicBezTo>
                  <a:pt x="29108" y="-354"/>
                  <a:pt x="2189" y="25934"/>
                  <a:pt x="71" y="59883"/>
                </a:cubicBezTo>
                <a:cubicBezTo>
                  <a:pt x="-1520" y="94594"/>
                  <a:pt x="23887" y="124094"/>
                  <a:pt x="56820" y="125771"/>
                </a:cubicBezTo>
                <a:cubicBezTo>
                  <a:pt x="57781" y="125821"/>
                  <a:pt x="58742" y="125845"/>
                  <a:pt x="59702" y="125845"/>
                </a:cubicBezTo>
                <a:close/>
                <a:moveTo>
                  <a:pt x="53086" y="28077"/>
                </a:moveTo>
                <a:cubicBezTo>
                  <a:pt x="71347" y="24227"/>
                  <a:pt x="89111" y="36707"/>
                  <a:pt x="92764" y="55953"/>
                </a:cubicBezTo>
                <a:cubicBezTo>
                  <a:pt x="96418" y="75200"/>
                  <a:pt x="84577" y="93923"/>
                  <a:pt x="66316" y="97773"/>
                </a:cubicBezTo>
                <a:cubicBezTo>
                  <a:pt x="48055" y="101624"/>
                  <a:pt x="30291" y="89143"/>
                  <a:pt x="26638" y="69897"/>
                </a:cubicBezTo>
                <a:cubicBezTo>
                  <a:pt x="25765" y="65301"/>
                  <a:pt x="25764" y="60570"/>
                  <a:pt x="26634" y="55974"/>
                </a:cubicBezTo>
                <a:cubicBezTo>
                  <a:pt x="29309" y="41904"/>
                  <a:pt x="39739" y="30905"/>
                  <a:pt x="53086" y="28077"/>
                </a:cubicBezTo>
                <a:close/>
              </a:path>
            </a:pathLst>
          </a:custGeom>
          <a:solidFill>
            <a:srgbClr val="002060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AC95575E-9F55-4863-AA43-FDA7E93C3E16}"/>
              </a:ext>
            </a:extLst>
          </p:cNvPr>
          <p:cNvCxnSpPr>
            <a:cxnSpLocks/>
          </p:cNvCxnSpPr>
          <p:nvPr/>
        </p:nvCxnSpPr>
        <p:spPr>
          <a:xfrm>
            <a:off x="8331822" y="4174517"/>
            <a:ext cx="62523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자유형: 도형 82">
            <a:extLst>
              <a:ext uri="{FF2B5EF4-FFF2-40B4-BE49-F238E27FC236}">
                <a16:creationId xmlns:a16="http://schemas.microsoft.com/office/drawing/2014/main" id="{70E6C420-90E0-4427-8928-402CC2D7F3B1}"/>
              </a:ext>
            </a:extLst>
          </p:cNvPr>
          <p:cNvSpPr/>
          <p:nvPr/>
        </p:nvSpPr>
        <p:spPr>
          <a:xfrm>
            <a:off x="8643655" y="2210951"/>
            <a:ext cx="136229" cy="136104"/>
          </a:xfrm>
          <a:custGeom>
            <a:avLst/>
            <a:gdLst>
              <a:gd name="connsiteX0" fmla="*/ 59702 w 119570"/>
              <a:gd name="connsiteY0" fmla="*/ 125845 h 125845"/>
              <a:gd name="connsiteX1" fmla="*/ 119571 w 119570"/>
              <a:gd name="connsiteY1" fmla="*/ 62387 h 125845"/>
              <a:gd name="connsiteX2" fmla="*/ 114729 w 119570"/>
              <a:gd name="connsiteY2" fmla="*/ 37672 h 125845"/>
              <a:gd name="connsiteX3" fmla="*/ 61386 w 119570"/>
              <a:gd name="connsiteY3" fmla="*/ 4 h 125845"/>
              <a:gd name="connsiteX4" fmla="*/ 61386 w 119570"/>
              <a:gd name="connsiteY4" fmla="*/ 4 h 125845"/>
              <a:gd name="connsiteX5" fmla="*/ 71 w 119570"/>
              <a:gd name="connsiteY5" fmla="*/ 59883 h 125845"/>
              <a:gd name="connsiteX6" fmla="*/ 56820 w 119570"/>
              <a:gd name="connsiteY6" fmla="*/ 125771 h 125845"/>
              <a:gd name="connsiteX7" fmla="*/ 59702 w 119570"/>
              <a:gd name="connsiteY7" fmla="*/ 125845 h 125845"/>
              <a:gd name="connsiteX8" fmla="*/ 53086 w 119570"/>
              <a:gd name="connsiteY8" fmla="*/ 28077 h 125845"/>
              <a:gd name="connsiteX9" fmla="*/ 92764 w 119570"/>
              <a:gd name="connsiteY9" fmla="*/ 55953 h 125845"/>
              <a:gd name="connsiteX10" fmla="*/ 66316 w 119570"/>
              <a:gd name="connsiteY10" fmla="*/ 97773 h 125845"/>
              <a:gd name="connsiteX11" fmla="*/ 26638 w 119570"/>
              <a:gd name="connsiteY11" fmla="*/ 69897 h 125845"/>
              <a:gd name="connsiteX12" fmla="*/ 26634 w 119570"/>
              <a:gd name="connsiteY12" fmla="*/ 55974 h 125845"/>
              <a:gd name="connsiteX13" fmla="*/ 53086 w 119570"/>
              <a:gd name="connsiteY13" fmla="*/ 28077 h 1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570" h="125845">
                <a:moveTo>
                  <a:pt x="59702" y="125845"/>
                </a:moveTo>
                <a:cubicBezTo>
                  <a:pt x="92861" y="125747"/>
                  <a:pt x="119664" y="97335"/>
                  <a:pt x="119571" y="62387"/>
                </a:cubicBezTo>
                <a:cubicBezTo>
                  <a:pt x="119547" y="53890"/>
                  <a:pt x="117901" y="45483"/>
                  <a:pt x="114729" y="37672"/>
                </a:cubicBezTo>
                <a:cubicBezTo>
                  <a:pt x="105958" y="14776"/>
                  <a:pt x="84813" y="-155"/>
                  <a:pt x="61386" y="4"/>
                </a:cubicBezTo>
                <a:lnTo>
                  <a:pt x="61386" y="4"/>
                </a:lnTo>
                <a:cubicBezTo>
                  <a:pt x="29108" y="-354"/>
                  <a:pt x="2189" y="25934"/>
                  <a:pt x="71" y="59883"/>
                </a:cubicBezTo>
                <a:cubicBezTo>
                  <a:pt x="-1520" y="94594"/>
                  <a:pt x="23887" y="124094"/>
                  <a:pt x="56820" y="125771"/>
                </a:cubicBezTo>
                <a:cubicBezTo>
                  <a:pt x="57781" y="125821"/>
                  <a:pt x="58742" y="125845"/>
                  <a:pt x="59702" y="125845"/>
                </a:cubicBezTo>
                <a:close/>
                <a:moveTo>
                  <a:pt x="53086" y="28077"/>
                </a:moveTo>
                <a:cubicBezTo>
                  <a:pt x="71347" y="24227"/>
                  <a:pt x="89111" y="36707"/>
                  <a:pt x="92764" y="55953"/>
                </a:cubicBezTo>
                <a:cubicBezTo>
                  <a:pt x="96418" y="75200"/>
                  <a:pt x="84577" y="93923"/>
                  <a:pt x="66316" y="97773"/>
                </a:cubicBezTo>
                <a:cubicBezTo>
                  <a:pt x="48055" y="101624"/>
                  <a:pt x="30291" y="89143"/>
                  <a:pt x="26638" y="69897"/>
                </a:cubicBezTo>
                <a:cubicBezTo>
                  <a:pt x="25765" y="65301"/>
                  <a:pt x="25764" y="60570"/>
                  <a:pt x="26634" y="55974"/>
                </a:cubicBezTo>
                <a:cubicBezTo>
                  <a:pt x="29309" y="41904"/>
                  <a:pt x="39739" y="30905"/>
                  <a:pt x="53086" y="2807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B263D8-DE8F-4618-9C8B-E37D7685AF68}"/>
              </a:ext>
            </a:extLst>
          </p:cNvPr>
          <p:cNvSpPr txBox="1"/>
          <p:nvPr/>
        </p:nvSpPr>
        <p:spPr>
          <a:xfrm>
            <a:off x="8837653" y="3725716"/>
            <a:ext cx="141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살오징어</a:t>
            </a:r>
            <a:r>
              <a:rPr lang="en-US" altLang="ko-KR" sz="2400" b="1" dirty="0">
                <a:solidFill>
                  <a:schemeClr val="bg1"/>
                </a:solidFill>
              </a:rPr>
              <a:t>59.3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6EA74CA0-ED7F-4ECB-BDFE-FD06FAD68E82}"/>
              </a:ext>
            </a:extLst>
          </p:cNvPr>
          <p:cNvCxnSpPr>
            <a:cxnSpLocks/>
          </p:cNvCxnSpPr>
          <p:nvPr/>
        </p:nvCxnSpPr>
        <p:spPr>
          <a:xfrm>
            <a:off x="2606668" y="4025118"/>
            <a:ext cx="717781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AA9150D-A6BF-4B2D-AC4A-312FB99A6287}"/>
              </a:ext>
            </a:extLst>
          </p:cNvPr>
          <p:cNvSpPr txBox="1"/>
          <p:nvPr/>
        </p:nvSpPr>
        <p:spPr>
          <a:xfrm>
            <a:off x="1277127" y="3671175"/>
            <a:ext cx="13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</a:rPr>
              <a:t>붉은대게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27.3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B1415A3-8373-4862-96AE-50AD1F002291}"/>
              </a:ext>
            </a:extLst>
          </p:cNvPr>
          <p:cNvSpPr txBox="1"/>
          <p:nvPr/>
        </p:nvSpPr>
        <p:spPr>
          <a:xfrm>
            <a:off x="2922235" y="2580835"/>
            <a:ext cx="13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꽁치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8.8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5D9F1B2-9082-4D12-AF68-8A04630113CA}"/>
              </a:ext>
            </a:extLst>
          </p:cNvPr>
          <p:cNvSpPr txBox="1"/>
          <p:nvPr/>
        </p:nvSpPr>
        <p:spPr>
          <a:xfrm>
            <a:off x="3621989" y="1911214"/>
            <a:ext cx="13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복어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2.4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02036062-DD04-4E8D-A1F1-E06CDAB75BA7}"/>
              </a:ext>
            </a:extLst>
          </p:cNvPr>
          <p:cNvGrpSpPr/>
          <p:nvPr/>
        </p:nvGrpSpPr>
        <p:grpSpPr>
          <a:xfrm rot="423743">
            <a:off x="3931386" y="2866195"/>
            <a:ext cx="881565" cy="138686"/>
            <a:chOff x="4212129" y="2871042"/>
            <a:chExt cx="718287" cy="120736"/>
          </a:xfrm>
        </p:grpSpPr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D33E3378-7DC2-4195-8A3E-17E94A796564}"/>
                </a:ext>
              </a:extLst>
            </p:cNvPr>
            <p:cNvCxnSpPr>
              <a:cxnSpLocks/>
            </p:cNvCxnSpPr>
            <p:nvPr/>
          </p:nvCxnSpPr>
          <p:spPr>
            <a:xfrm>
              <a:off x="4752559" y="2872282"/>
              <a:ext cx="177857" cy="119496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>
              <a:extLst>
                <a:ext uri="{FF2B5EF4-FFF2-40B4-BE49-F238E27FC236}">
                  <a16:creationId xmlns:a16="http://schemas.microsoft.com/office/drawing/2014/main" id="{C5B4B2EC-707F-4371-9149-0DE481D73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2129" y="2871042"/>
              <a:ext cx="534778" cy="7372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2DA1BCD8-18AE-4208-AE24-F499C226A49E}"/>
              </a:ext>
            </a:extLst>
          </p:cNvPr>
          <p:cNvGrpSpPr/>
          <p:nvPr/>
        </p:nvGrpSpPr>
        <p:grpSpPr>
          <a:xfrm rot="20763164">
            <a:off x="4719682" y="2383135"/>
            <a:ext cx="873135" cy="581956"/>
            <a:chOff x="4175711" y="2909313"/>
            <a:chExt cx="780702" cy="86004"/>
          </a:xfrm>
        </p:grpSpPr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5C8CE107-0753-49CE-AC8A-CAD8F83412F1}"/>
                </a:ext>
              </a:extLst>
            </p:cNvPr>
            <p:cNvCxnSpPr>
              <a:cxnSpLocks/>
            </p:cNvCxnSpPr>
            <p:nvPr/>
          </p:nvCxnSpPr>
          <p:spPr>
            <a:xfrm rot="836836">
              <a:off x="4493827" y="2939410"/>
              <a:ext cx="462586" cy="55907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9BAE4860-47DE-46B4-8A90-5AA6F99006BE}"/>
                </a:ext>
              </a:extLst>
            </p:cNvPr>
            <p:cNvCxnSpPr>
              <a:cxnSpLocks/>
            </p:cNvCxnSpPr>
            <p:nvPr/>
          </p:nvCxnSpPr>
          <p:spPr>
            <a:xfrm rot="836836">
              <a:off x="4175711" y="2909313"/>
              <a:ext cx="389495" cy="1458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id="{850FFF13-B73C-4036-B0C2-B900568EBDC7}"/>
              </a:ext>
            </a:extLst>
          </p:cNvPr>
          <p:cNvCxnSpPr>
            <a:cxnSpLocks/>
          </p:cNvCxnSpPr>
          <p:nvPr/>
        </p:nvCxnSpPr>
        <p:spPr>
          <a:xfrm flipH="1" flipV="1">
            <a:off x="5527415" y="2404694"/>
            <a:ext cx="427229" cy="54274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279082FE-2E04-42F8-836D-FAA3FBD2F880}"/>
              </a:ext>
            </a:extLst>
          </p:cNvPr>
          <p:cNvCxnSpPr>
            <a:cxnSpLocks/>
          </p:cNvCxnSpPr>
          <p:nvPr/>
        </p:nvCxnSpPr>
        <p:spPr>
          <a:xfrm flipV="1">
            <a:off x="6028135" y="2296849"/>
            <a:ext cx="213429" cy="67376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>
            <a:extLst>
              <a:ext uri="{FF2B5EF4-FFF2-40B4-BE49-F238E27FC236}">
                <a16:creationId xmlns:a16="http://schemas.microsoft.com/office/drawing/2014/main" id="{8C9B0FF3-86B9-43D5-B92F-1BDB6389299B}"/>
              </a:ext>
            </a:extLst>
          </p:cNvPr>
          <p:cNvCxnSpPr>
            <a:cxnSpLocks/>
          </p:cNvCxnSpPr>
          <p:nvPr/>
        </p:nvCxnSpPr>
        <p:spPr>
          <a:xfrm flipV="1">
            <a:off x="6088465" y="2659102"/>
            <a:ext cx="481222" cy="31150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2C91AF36-CE33-4C92-8ACB-08072B0661D6}"/>
              </a:ext>
            </a:extLst>
          </p:cNvPr>
          <p:cNvGrpSpPr/>
          <p:nvPr/>
        </p:nvGrpSpPr>
        <p:grpSpPr>
          <a:xfrm>
            <a:off x="6262409" y="2458262"/>
            <a:ext cx="2585169" cy="753574"/>
            <a:chOff x="6191452" y="2253386"/>
            <a:chExt cx="2482643" cy="804050"/>
          </a:xfrm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44824851-B2B5-461B-8840-B3C551F7093E}"/>
                </a:ext>
              </a:extLst>
            </p:cNvPr>
            <p:cNvSpPr/>
            <p:nvPr/>
          </p:nvSpPr>
          <p:spPr>
            <a:xfrm>
              <a:off x="8404909" y="2253386"/>
              <a:ext cx="269186" cy="243890"/>
            </a:xfrm>
            <a:custGeom>
              <a:avLst/>
              <a:gdLst>
                <a:gd name="connsiteX0" fmla="*/ 59702 w 119570"/>
                <a:gd name="connsiteY0" fmla="*/ 125845 h 125845"/>
                <a:gd name="connsiteX1" fmla="*/ 119571 w 119570"/>
                <a:gd name="connsiteY1" fmla="*/ 62387 h 125845"/>
                <a:gd name="connsiteX2" fmla="*/ 114729 w 119570"/>
                <a:gd name="connsiteY2" fmla="*/ 37672 h 125845"/>
                <a:gd name="connsiteX3" fmla="*/ 61386 w 119570"/>
                <a:gd name="connsiteY3" fmla="*/ 4 h 125845"/>
                <a:gd name="connsiteX4" fmla="*/ 61386 w 119570"/>
                <a:gd name="connsiteY4" fmla="*/ 4 h 125845"/>
                <a:gd name="connsiteX5" fmla="*/ 71 w 119570"/>
                <a:gd name="connsiteY5" fmla="*/ 59883 h 125845"/>
                <a:gd name="connsiteX6" fmla="*/ 56820 w 119570"/>
                <a:gd name="connsiteY6" fmla="*/ 125771 h 125845"/>
                <a:gd name="connsiteX7" fmla="*/ 59702 w 119570"/>
                <a:gd name="connsiteY7" fmla="*/ 125845 h 125845"/>
                <a:gd name="connsiteX8" fmla="*/ 53086 w 119570"/>
                <a:gd name="connsiteY8" fmla="*/ 28077 h 125845"/>
                <a:gd name="connsiteX9" fmla="*/ 92764 w 119570"/>
                <a:gd name="connsiteY9" fmla="*/ 55953 h 125845"/>
                <a:gd name="connsiteX10" fmla="*/ 66316 w 119570"/>
                <a:gd name="connsiteY10" fmla="*/ 97773 h 125845"/>
                <a:gd name="connsiteX11" fmla="*/ 26638 w 119570"/>
                <a:gd name="connsiteY11" fmla="*/ 69897 h 125845"/>
                <a:gd name="connsiteX12" fmla="*/ 26634 w 119570"/>
                <a:gd name="connsiteY12" fmla="*/ 55974 h 125845"/>
                <a:gd name="connsiteX13" fmla="*/ 53086 w 119570"/>
                <a:gd name="connsiteY13" fmla="*/ 28077 h 12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570" h="125845">
                  <a:moveTo>
                    <a:pt x="59702" y="125845"/>
                  </a:moveTo>
                  <a:cubicBezTo>
                    <a:pt x="92861" y="125747"/>
                    <a:pt x="119664" y="97335"/>
                    <a:pt x="119571" y="62387"/>
                  </a:cubicBezTo>
                  <a:cubicBezTo>
                    <a:pt x="119547" y="53890"/>
                    <a:pt x="117901" y="45483"/>
                    <a:pt x="114729" y="37672"/>
                  </a:cubicBezTo>
                  <a:cubicBezTo>
                    <a:pt x="105958" y="14776"/>
                    <a:pt x="84813" y="-155"/>
                    <a:pt x="61386" y="4"/>
                  </a:cubicBezTo>
                  <a:lnTo>
                    <a:pt x="61386" y="4"/>
                  </a:lnTo>
                  <a:cubicBezTo>
                    <a:pt x="29108" y="-354"/>
                    <a:pt x="2189" y="25934"/>
                    <a:pt x="71" y="59883"/>
                  </a:cubicBezTo>
                  <a:cubicBezTo>
                    <a:pt x="-1520" y="94594"/>
                    <a:pt x="23887" y="124094"/>
                    <a:pt x="56820" y="125771"/>
                  </a:cubicBezTo>
                  <a:cubicBezTo>
                    <a:pt x="57781" y="125821"/>
                    <a:pt x="58742" y="125845"/>
                    <a:pt x="59702" y="125845"/>
                  </a:cubicBezTo>
                  <a:close/>
                  <a:moveTo>
                    <a:pt x="53086" y="28077"/>
                  </a:moveTo>
                  <a:cubicBezTo>
                    <a:pt x="71347" y="24227"/>
                    <a:pt x="89111" y="36707"/>
                    <a:pt x="92764" y="55953"/>
                  </a:cubicBezTo>
                  <a:cubicBezTo>
                    <a:pt x="96418" y="75200"/>
                    <a:pt x="84577" y="93923"/>
                    <a:pt x="66316" y="97773"/>
                  </a:cubicBezTo>
                  <a:cubicBezTo>
                    <a:pt x="48055" y="101624"/>
                    <a:pt x="30291" y="89143"/>
                    <a:pt x="26638" y="69897"/>
                  </a:cubicBezTo>
                  <a:cubicBezTo>
                    <a:pt x="25765" y="65301"/>
                    <a:pt x="25764" y="60570"/>
                    <a:pt x="26634" y="55974"/>
                  </a:cubicBezTo>
                  <a:cubicBezTo>
                    <a:pt x="29309" y="41904"/>
                    <a:pt x="39739" y="30905"/>
                    <a:pt x="53086" y="28077"/>
                  </a:cubicBezTo>
                  <a:close/>
                </a:path>
              </a:pathLst>
            </a:custGeom>
            <a:solidFill>
              <a:srgbClr val="002060"/>
            </a:solidFill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5E244677-01CA-41DD-879A-EA97633E8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1452" y="2850204"/>
              <a:ext cx="338335" cy="207232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>
              <a:extLst>
                <a:ext uri="{FF2B5EF4-FFF2-40B4-BE49-F238E27FC236}">
                  <a16:creationId xmlns:a16="http://schemas.microsoft.com/office/drawing/2014/main" id="{21B84014-BD7E-4C95-85E0-1FAEF5479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5696" y="2828667"/>
              <a:ext cx="441167" cy="17806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CB9DE125-7FBE-41DB-9E35-E8D5F5C4E3E7}"/>
              </a:ext>
            </a:extLst>
          </p:cNvPr>
          <p:cNvSpPr txBox="1"/>
          <p:nvPr/>
        </p:nvSpPr>
        <p:spPr>
          <a:xfrm>
            <a:off x="4642559" y="1753042"/>
            <a:ext cx="13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붕장어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0.4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6F98915-0712-4374-8913-DBBA77295765}"/>
              </a:ext>
            </a:extLst>
          </p:cNvPr>
          <p:cNvSpPr txBox="1"/>
          <p:nvPr/>
        </p:nvSpPr>
        <p:spPr>
          <a:xfrm>
            <a:off x="5667927" y="1620759"/>
            <a:ext cx="13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대게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0.3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04567A9-BB99-46CD-B0F2-6F58D464ABFC}"/>
              </a:ext>
            </a:extLst>
          </p:cNvPr>
          <p:cNvSpPr txBox="1"/>
          <p:nvPr/>
        </p:nvSpPr>
        <p:spPr>
          <a:xfrm>
            <a:off x="5980503" y="2328889"/>
            <a:ext cx="229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</a:rPr>
              <a:t>새우류</a:t>
            </a:r>
            <a:r>
              <a:rPr lang="en-US" altLang="ko-KR" sz="2000" b="1" dirty="0">
                <a:solidFill>
                  <a:schemeClr val="bg1"/>
                </a:solidFill>
              </a:rPr>
              <a:t>0.3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A884B46-DC95-448B-8BB3-BD2492AAA58D}"/>
              </a:ext>
            </a:extLst>
          </p:cNvPr>
          <p:cNvSpPr txBox="1"/>
          <p:nvPr/>
        </p:nvSpPr>
        <p:spPr>
          <a:xfrm>
            <a:off x="6754312" y="2811726"/>
            <a:ext cx="1691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기타</a:t>
            </a:r>
            <a:r>
              <a:rPr lang="en-US" altLang="ko-KR" sz="2000" b="1" dirty="0">
                <a:solidFill>
                  <a:schemeClr val="bg1"/>
                </a:solidFill>
              </a:rPr>
              <a:t>1.2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1" name="그래픽 1" descr="흰동가리">
            <a:extLst>
              <a:ext uri="{FF2B5EF4-FFF2-40B4-BE49-F238E27FC236}">
                <a16:creationId xmlns:a16="http://schemas.microsoft.com/office/drawing/2014/main" id="{AFD1FF2C-366E-4451-8190-AC675AD407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13132" y="6054306"/>
            <a:ext cx="762902" cy="709749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124CEC24-5C3E-478D-B177-C828E8057C14}"/>
              </a:ext>
            </a:extLst>
          </p:cNvPr>
          <p:cNvSpPr txBox="1"/>
          <p:nvPr/>
        </p:nvSpPr>
        <p:spPr>
          <a:xfrm>
            <a:off x="10625028" y="1452678"/>
            <a:ext cx="124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(</a:t>
            </a:r>
            <a:r>
              <a:rPr lang="ko-KR" altLang="en-US" sz="2400" dirty="0"/>
              <a:t>단위</a:t>
            </a:r>
            <a:r>
              <a:rPr lang="en-US" altLang="ko-KR" sz="2400" dirty="0"/>
              <a:t>%)</a:t>
            </a:r>
            <a:endParaRPr lang="ko-KR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697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24AFFC2-78A6-4FA4-A8DE-6705236C57A3}"/>
              </a:ext>
            </a:extLst>
          </p:cNvPr>
          <p:cNvGrpSpPr/>
          <p:nvPr/>
        </p:nvGrpSpPr>
        <p:grpSpPr>
          <a:xfrm>
            <a:off x="0" y="339545"/>
            <a:ext cx="12192000" cy="6437036"/>
            <a:chOff x="0" y="339545"/>
            <a:chExt cx="12192000" cy="6437036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7BA4BB4-F19A-4A79-BCDC-15AF4E9D6186}"/>
                </a:ext>
              </a:extLst>
            </p:cNvPr>
            <p:cNvSpPr/>
            <p:nvPr/>
          </p:nvSpPr>
          <p:spPr>
            <a:xfrm>
              <a:off x="0" y="1033397"/>
              <a:ext cx="12192000" cy="5730658"/>
            </a:xfrm>
            <a:prstGeom prst="rect">
              <a:avLst/>
            </a:prstGeom>
            <a:solidFill>
              <a:srgbClr val="D5D4D5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71593" y="339545"/>
              <a:ext cx="65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endParaRPr lang="ko-KR" altLang="en-US" sz="3000" spc="-1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36271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BE8ECF-EF26-40C8-90A9-AB12280E2881}"/>
                </a:ext>
              </a:extLst>
            </p:cNvPr>
            <p:cNvSpPr/>
            <p:nvPr/>
          </p:nvSpPr>
          <p:spPr>
            <a:xfrm>
              <a:off x="0" y="4258849"/>
              <a:ext cx="12192000" cy="2517732"/>
            </a:xfrm>
            <a:prstGeom prst="rect">
              <a:avLst/>
            </a:prstGeom>
            <a:solidFill>
              <a:srgbClr val="92765B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891654-E27D-42BC-A924-B2EE8557C573}"/>
              </a:ext>
            </a:extLst>
          </p:cNvPr>
          <p:cNvSpPr/>
          <p:nvPr/>
        </p:nvSpPr>
        <p:spPr>
          <a:xfrm>
            <a:off x="399348" y="1210861"/>
            <a:ext cx="11393304" cy="5553194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D5821AA-924C-43AE-BCCA-E18E4EB557F3}"/>
              </a:ext>
            </a:extLst>
          </p:cNvPr>
          <p:cNvGrpSpPr/>
          <p:nvPr/>
        </p:nvGrpSpPr>
        <p:grpSpPr>
          <a:xfrm>
            <a:off x="128843" y="57393"/>
            <a:ext cx="6932357" cy="965697"/>
            <a:chOff x="128843" y="57393"/>
            <a:chExt cx="6932357" cy="9656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E640EF-44B7-4E2B-8F2F-E976A6848730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독도 인식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E3725B-9BE5-4050-89E8-84D85FF46A2B}"/>
                </a:ext>
              </a:extLst>
            </p:cNvPr>
            <p:cNvSpPr txBox="1"/>
            <p:nvPr/>
          </p:nvSpPr>
          <p:spPr>
            <a:xfrm>
              <a:off x="128843" y="57393"/>
              <a:ext cx="3994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독도의 가치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643E8677-3985-4446-918A-65B2021868BC}"/>
              </a:ext>
            </a:extLst>
          </p:cNvPr>
          <p:cNvGrpSpPr/>
          <p:nvPr/>
        </p:nvGrpSpPr>
        <p:grpSpPr>
          <a:xfrm>
            <a:off x="1303539" y="1169174"/>
            <a:ext cx="10979889" cy="779438"/>
            <a:chOff x="1353158" y="1157768"/>
            <a:chExt cx="10979889" cy="984885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DE35347-14A7-4F8E-83CD-11C63BDE6BD7}"/>
                </a:ext>
              </a:extLst>
            </p:cNvPr>
            <p:cNvSpPr/>
            <p:nvPr/>
          </p:nvSpPr>
          <p:spPr>
            <a:xfrm>
              <a:off x="1353158" y="1182509"/>
              <a:ext cx="9371542" cy="8731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E81D81-8402-4D57-98AA-C190075C630C}"/>
                </a:ext>
              </a:extLst>
            </p:cNvPr>
            <p:cNvSpPr txBox="1"/>
            <p:nvPr/>
          </p:nvSpPr>
          <p:spPr>
            <a:xfrm>
              <a:off x="1353158" y="1157768"/>
              <a:ext cx="1097988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/>
                <a:t>‘</a:t>
              </a:r>
              <a:r>
                <a:rPr lang="ko-KR" altLang="en-US" sz="4000" b="1" dirty="0"/>
                <a:t>독도</a:t>
              </a:r>
              <a:r>
                <a:rPr lang="en-US" altLang="ko-KR" sz="4000" b="1" dirty="0"/>
                <a:t>’</a:t>
              </a:r>
              <a:r>
                <a:rPr lang="ko-KR" altLang="en-US" sz="4000" b="1" dirty="0"/>
                <a:t> </a:t>
              </a:r>
              <a:r>
                <a:rPr lang="ko-KR" altLang="en-US" sz="2800" dirty="0"/>
                <a:t>라는 단어를 들으면 가장 먼저 떠오르는 생각은</a:t>
              </a:r>
              <a:r>
                <a:rPr lang="en-US" altLang="ko-KR" sz="2800" dirty="0"/>
                <a:t>?</a:t>
              </a:r>
            </a:p>
            <a:p>
              <a:endParaRPr lang="ko-KR" altLang="en-US" dirty="0"/>
            </a:p>
          </p:txBody>
        </p:sp>
      </p:grp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DC10AF60-D4BF-44F0-BCA0-727F05990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744639"/>
              </p:ext>
            </p:extLst>
          </p:nvPr>
        </p:nvGraphicFramePr>
        <p:xfrm>
          <a:off x="73317" y="2864797"/>
          <a:ext cx="6126716" cy="389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A2AF1DB-6A3A-4DA2-80D2-F01074AA7B3E}"/>
              </a:ext>
            </a:extLst>
          </p:cNvPr>
          <p:cNvSpPr txBox="1"/>
          <p:nvPr/>
        </p:nvSpPr>
        <p:spPr>
          <a:xfrm>
            <a:off x="3360114" y="4574631"/>
            <a:ext cx="1506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56.7%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(3.109</a:t>
            </a:r>
            <a:r>
              <a:rPr lang="ko-KR" altLang="en-US" sz="2400" b="1" dirty="0">
                <a:solidFill>
                  <a:schemeClr val="bg1"/>
                </a:solidFill>
              </a:rPr>
              <a:t>명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8E6C2E-578E-492E-A667-C7C6984A9B2A}"/>
              </a:ext>
            </a:extLst>
          </p:cNvPr>
          <p:cNvSpPr txBox="1"/>
          <p:nvPr/>
        </p:nvSpPr>
        <p:spPr>
          <a:xfrm>
            <a:off x="1372835" y="4600673"/>
            <a:ext cx="150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34.3%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(1,882</a:t>
            </a:r>
            <a:r>
              <a:rPr lang="ko-KR" altLang="en-US" sz="2400" b="1" dirty="0">
                <a:solidFill>
                  <a:schemeClr val="bg1"/>
                </a:solidFill>
              </a:rPr>
              <a:t>명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4E35727-3088-43DD-BFB4-5E4F2FD77027}"/>
              </a:ext>
            </a:extLst>
          </p:cNvPr>
          <p:cNvCxnSpPr>
            <a:cxnSpLocks/>
          </p:cNvCxnSpPr>
          <p:nvPr/>
        </p:nvCxnSpPr>
        <p:spPr>
          <a:xfrm>
            <a:off x="1935127" y="3031691"/>
            <a:ext cx="283534" cy="21696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67B56C2-A01B-4BD4-A046-B4CB63426029}"/>
              </a:ext>
            </a:extLst>
          </p:cNvPr>
          <p:cNvCxnSpPr>
            <a:cxnSpLocks/>
          </p:cNvCxnSpPr>
          <p:nvPr/>
        </p:nvCxnSpPr>
        <p:spPr>
          <a:xfrm>
            <a:off x="2739289" y="2802644"/>
            <a:ext cx="69662" cy="2034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09579C38-0B55-4FFD-9209-453557B68C2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39563" y="2688317"/>
            <a:ext cx="192616" cy="44295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73D98EB-CCEE-4DBF-A283-2CF9B213FB6D}"/>
              </a:ext>
            </a:extLst>
          </p:cNvPr>
          <p:cNvSpPr txBox="1"/>
          <p:nvPr/>
        </p:nvSpPr>
        <p:spPr>
          <a:xfrm>
            <a:off x="963717" y="2522929"/>
            <a:ext cx="101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4.6%</a:t>
            </a:r>
          </a:p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(244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C9DD01-3FD3-43DF-9944-1AF1F9872ED9}"/>
              </a:ext>
            </a:extLst>
          </p:cNvPr>
          <p:cNvSpPr txBox="1"/>
          <p:nvPr/>
        </p:nvSpPr>
        <p:spPr>
          <a:xfrm>
            <a:off x="2051551" y="2111337"/>
            <a:ext cx="101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3.8%</a:t>
            </a:r>
          </a:p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(209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873B1C-FBF0-45B6-B81D-CE3EC644BB0D}"/>
              </a:ext>
            </a:extLst>
          </p:cNvPr>
          <p:cNvSpPr txBox="1"/>
          <p:nvPr/>
        </p:nvSpPr>
        <p:spPr>
          <a:xfrm>
            <a:off x="3565651" y="2370052"/>
            <a:ext cx="101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0.6%</a:t>
            </a:r>
          </a:p>
          <a:p>
            <a:pPr algn="ctr"/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(33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599EC16-8D3D-435B-9316-ECC8728690BC}"/>
              </a:ext>
            </a:extLst>
          </p:cNvPr>
          <p:cNvGrpSpPr/>
          <p:nvPr/>
        </p:nvGrpSpPr>
        <p:grpSpPr>
          <a:xfrm>
            <a:off x="6029073" y="2397497"/>
            <a:ext cx="5004390" cy="707886"/>
            <a:chOff x="6337005" y="2465280"/>
            <a:chExt cx="4671237" cy="70788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5FF63089-24F3-4214-96EE-A2ADA1D7D5D9}"/>
                </a:ext>
              </a:extLst>
            </p:cNvPr>
            <p:cNvSpPr/>
            <p:nvPr/>
          </p:nvSpPr>
          <p:spPr>
            <a:xfrm>
              <a:off x="6337005" y="2465280"/>
              <a:ext cx="4671237" cy="707886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3E46FF8-B50A-4944-86EE-F0BABE8A5478}"/>
                </a:ext>
              </a:extLst>
            </p:cNvPr>
            <p:cNvSpPr txBox="1"/>
            <p:nvPr/>
          </p:nvSpPr>
          <p:spPr>
            <a:xfrm>
              <a:off x="6337005" y="2599151"/>
              <a:ext cx="4671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위</a:t>
              </a:r>
              <a:r>
                <a:rPr lang="en-US" altLang="ko-K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지켜야할 민족 자손의 섬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D83A1F86-ACA4-4675-8F05-E5248222D140}"/>
              </a:ext>
            </a:extLst>
          </p:cNvPr>
          <p:cNvGrpSpPr/>
          <p:nvPr/>
        </p:nvGrpSpPr>
        <p:grpSpPr>
          <a:xfrm>
            <a:off x="6029073" y="5891699"/>
            <a:ext cx="5075274" cy="707886"/>
            <a:chOff x="6337005" y="2465280"/>
            <a:chExt cx="4749209" cy="707886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7D33971D-99C7-47CE-8F38-E5E2A3203D0F}"/>
                </a:ext>
              </a:extLst>
            </p:cNvPr>
            <p:cNvSpPr/>
            <p:nvPr/>
          </p:nvSpPr>
          <p:spPr>
            <a:xfrm>
              <a:off x="6337005" y="2465280"/>
              <a:ext cx="4671237" cy="707886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5B50D9-FAD0-4E78-92E1-D5B3E3179340}"/>
                </a:ext>
              </a:extLst>
            </p:cNvPr>
            <p:cNvSpPr txBox="1"/>
            <p:nvPr/>
          </p:nvSpPr>
          <p:spPr>
            <a:xfrm>
              <a:off x="6337005" y="2599151"/>
              <a:ext cx="4749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5</a:t>
              </a:r>
              <a:r>
                <a:rPr lang="ko-KR" altLang="en-US" sz="2400" dirty="0"/>
                <a:t>위</a:t>
              </a:r>
              <a:r>
                <a:rPr lang="en-US" altLang="ko-KR" sz="2400" dirty="0"/>
                <a:t>:</a:t>
              </a:r>
              <a:r>
                <a:rPr lang="ko-KR" altLang="en-US" sz="2400" dirty="0"/>
                <a:t>기타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36AFFB9-C447-4A05-98BE-8459A963FE2C}"/>
              </a:ext>
            </a:extLst>
          </p:cNvPr>
          <p:cNvGrpSpPr/>
          <p:nvPr/>
        </p:nvGrpSpPr>
        <p:grpSpPr>
          <a:xfrm>
            <a:off x="6029073" y="4144597"/>
            <a:ext cx="5004390" cy="707886"/>
            <a:chOff x="6337005" y="2337652"/>
            <a:chExt cx="4671237" cy="707886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140BC7A1-BCE7-4F47-94D5-299E13F3C6CF}"/>
                </a:ext>
              </a:extLst>
            </p:cNvPr>
            <p:cNvSpPr/>
            <p:nvPr/>
          </p:nvSpPr>
          <p:spPr>
            <a:xfrm>
              <a:off x="6337005" y="2337652"/>
              <a:ext cx="4671237" cy="707886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723B89A-24E0-4FBC-A664-2BD4C615D479}"/>
                </a:ext>
              </a:extLst>
            </p:cNvPr>
            <p:cNvSpPr txBox="1"/>
            <p:nvPr/>
          </p:nvSpPr>
          <p:spPr>
            <a:xfrm>
              <a:off x="6337005" y="2411195"/>
              <a:ext cx="467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3</a:t>
              </a:r>
              <a:r>
                <a:rPr lang="ko-KR" altLang="en-US" sz="2400" dirty="0"/>
                <a:t>위</a:t>
              </a:r>
              <a:r>
                <a:rPr lang="en-US" altLang="ko-KR" sz="2400" dirty="0"/>
                <a:t>:</a:t>
              </a:r>
              <a:r>
                <a:rPr lang="ko-KR" altLang="en-US" sz="2400" dirty="0"/>
                <a:t>동해의 외로운 섬 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51B19E10-F06E-47C9-BFC0-6A1A9B9CEF6A}"/>
              </a:ext>
            </a:extLst>
          </p:cNvPr>
          <p:cNvGrpSpPr/>
          <p:nvPr/>
        </p:nvGrpSpPr>
        <p:grpSpPr>
          <a:xfrm>
            <a:off x="6029073" y="3271047"/>
            <a:ext cx="5004390" cy="707886"/>
            <a:chOff x="6337005" y="2465280"/>
            <a:chExt cx="4671237" cy="707886"/>
          </a:xfrm>
        </p:grpSpPr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id="{D1E84AEC-66A4-4D88-95F9-AEED7F92478F}"/>
                </a:ext>
              </a:extLst>
            </p:cNvPr>
            <p:cNvSpPr/>
            <p:nvPr/>
          </p:nvSpPr>
          <p:spPr>
            <a:xfrm>
              <a:off x="6337005" y="2465280"/>
              <a:ext cx="4671237" cy="707886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DD9C92-6440-4DB3-B077-45B603305C96}"/>
                </a:ext>
              </a:extLst>
            </p:cNvPr>
            <p:cNvSpPr txBox="1"/>
            <p:nvPr/>
          </p:nvSpPr>
          <p:spPr>
            <a:xfrm>
              <a:off x="6337005" y="2599151"/>
              <a:ext cx="4671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2</a:t>
              </a:r>
              <a:r>
                <a:rPr lang="ko-KR" altLang="en-US" sz="2400" dirty="0"/>
                <a:t>위</a:t>
              </a:r>
              <a:r>
                <a:rPr lang="en-US" altLang="ko-KR" sz="2400" dirty="0"/>
                <a:t>:</a:t>
              </a:r>
              <a:r>
                <a:rPr lang="ko-KR" altLang="en-US" sz="2400" dirty="0"/>
                <a:t>일본의 역사왜곡과 침탈야욕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6F68732-8FF5-429F-B70E-52A130F7FA37}"/>
              </a:ext>
            </a:extLst>
          </p:cNvPr>
          <p:cNvGrpSpPr/>
          <p:nvPr/>
        </p:nvGrpSpPr>
        <p:grpSpPr>
          <a:xfrm>
            <a:off x="6021120" y="5018147"/>
            <a:ext cx="5075274" cy="707886"/>
            <a:chOff x="6337005" y="2465280"/>
            <a:chExt cx="4749209" cy="707886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9C05D54C-CB41-417E-93F7-37520FC70884}"/>
                </a:ext>
              </a:extLst>
            </p:cNvPr>
            <p:cNvSpPr/>
            <p:nvPr/>
          </p:nvSpPr>
          <p:spPr>
            <a:xfrm>
              <a:off x="6337005" y="2465280"/>
              <a:ext cx="4671237" cy="707886"/>
            </a:xfrm>
            <a:prstGeom prst="roundRect">
              <a:avLst/>
            </a:prstGeom>
            <a:solidFill>
              <a:schemeClr val="bg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534DA6-EBC8-433C-B1F7-8592798107D3}"/>
                </a:ext>
              </a:extLst>
            </p:cNvPr>
            <p:cNvSpPr txBox="1"/>
            <p:nvPr/>
          </p:nvSpPr>
          <p:spPr>
            <a:xfrm>
              <a:off x="6337005" y="2599151"/>
              <a:ext cx="4749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4</a:t>
              </a:r>
              <a:r>
                <a:rPr lang="ko-KR" altLang="en-US" sz="2400" dirty="0"/>
                <a:t>위</a:t>
              </a:r>
              <a:r>
                <a:rPr lang="en-US" altLang="ko-KR" sz="2400" dirty="0"/>
                <a:t>:</a:t>
              </a:r>
              <a:r>
                <a:rPr lang="ko-KR" altLang="en-US" sz="2400" dirty="0"/>
                <a:t>한국에서 가장 먼저 </a:t>
              </a:r>
              <a:r>
                <a:rPr lang="ko-KR" altLang="en-US" sz="2400" dirty="0" err="1"/>
                <a:t>해가뜨는곳</a:t>
              </a:r>
              <a:endParaRPr lang="ko-KR" alt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47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실외, 자연, 일몰이(가) 표시된 사진&#10;&#10;자동 생성된 설명">
            <a:extLst>
              <a:ext uri="{FF2B5EF4-FFF2-40B4-BE49-F238E27FC236}">
                <a16:creationId xmlns:a16="http://schemas.microsoft.com/office/drawing/2014/main" id="{D395D64A-F2A4-48A9-BD83-54C5DC0A4E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58B38-1846-4F1B-84BF-D6AB0FF4BFF3}"/>
              </a:ext>
            </a:extLst>
          </p:cNvPr>
          <p:cNvSpPr txBox="1"/>
          <p:nvPr/>
        </p:nvSpPr>
        <p:spPr>
          <a:xfrm>
            <a:off x="4095793" y="196850"/>
            <a:ext cx="65" cy="5001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endParaRPr lang="ko-KR" altLang="en-US" sz="3000" spc="-15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362718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8CD6C2E-41D2-4563-AF55-94BB267F9F26}"/>
              </a:ext>
            </a:extLst>
          </p:cNvPr>
          <p:cNvGrpSpPr/>
          <p:nvPr/>
        </p:nvGrpSpPr>
        <p:grpSpPr>
          <a:xfrm>
            <a:off x="2314802" y="2085976"/>
            <a:ext cx="7562395" cy="2686047"/>
            <a:chOff x="2243919" y="1923165"/>
            <a:chExt cx="7562395" cy="2686047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CD1149A-16A7-48F9-A274-D0E137FB1B91}"/>
                </a:ext>
              </a:extLst>
            </p:cNvPr>
            <p:cNvSpPr/>
            <p:nvPr/>
          </p:nvSpPr>
          <p:spPr>
            <a:xfrm>
              <a:off x="2243919" y="1923165"/>
              <a:ext cx="7562395" cy="2686047"/>
            </a:xfrm>
            <a:prstGeom prst="rect">
              <a:avLst/>
            </a:prstGeom>
            <a:solidFill>
              <a:srgbClr val="EAE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5EA7769-CFC0-4C1B-861E-4402BEBE45DB}"/>
                </a:ext>
              </a:extLst>
            </p:cNvPr>
            <p:cNvGrpSpPr/>
            <p:nvPr/>
          </p:nvGrpSpPr>
          <p:grpSpPr>
            <a:xfrm>
              <a:off x="3099612" y="2647950"/>
              <a:ext cx="6164580" cy="1562100"/>
              <a:chOff x="4642877" y="3353686"/>
              <a:chExt cx="4661838" cy="1562100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22E8F4A4-C90A-4723-865B-36978DA9E8AA}"/>
                  </a:ext>
                </a:extLst>
              </p:cNvPr>
              <p:cNvSpPr/>
              <p:nvPr/>
            </p:nvSpPr>
            <p:spPr>
              <a:xfrm>
                <a:off x="4642877" y="3353686"/>
                <a:ext cx="4661838" cy="15621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000" b="1" dirty="0">
                    <a:solidFill>
                      <a:schemeClr val="tx2">
                        <a:lumMod val="75000"/>
                      </a:schemeClr>
                    </a:solidFill>
                  </a:rPr>
                  <a:t>시청해 주셔서 감사합니다</a:t>
                </a:r>
                <a:r>
                  <a:rPr lang="en-US" altLang="ko-KR" sz="4000" b="1" dirty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  <a:p>
                <a:pPr algn="ctr"/>
                <a:endParaRPr lang="ko-KR" altLang="en-US" sz="3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:a16="http://schemas.microsoft.com/office/drawing/2014/main" id="{ABEE9B9E-73FA-4985-915A-43695BE03414}"/>
                  </a:ext>
                </a:extLst>
              </p:cNvPr>
              <p:cNvCxnSpPr/>
              <p:nvPr/>
            </p:nvCxnSpPr>
            <p:spPr>
              <a:xfrm>
                <a:off x="4743484" y="4369981"/>
                <a:ext cx="43307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63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794870" y="1290395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독도의 영토권 확립주장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3021329-C9F8-473C-96A7-76891F6F9C41}"/>
              </a:ext>
            </a:extLst>
          </p:cNvPr>
          <p:cNvGrpSpPr/>
          <p:nvPr/>
        </p:nvGrpSpPr>
        <p:grpSpPr>
          <a:xfrm>
            <a:off x="1713727" y="1535723"/>
            <a:ext cx="3271709" cy="4367187"/>
            <a:chOff x="857759" y="1310555"/>
            <a:chExt cx="3271709" cy="43671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A1B62B-7172-4107-8C1D-6873CD8624E6}"/>
                </a:ext>
              </a:extLst>
            </p:cNvPr>
            <p:cNvSpPr txBox="1"/>
            <p:nvPr/>
          </p:nvSpPr>
          <p:spPr>
            <a:xfrm>
              <a:off x="1231828" y="1310555"/>
              <a:ext cx="24359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&lt;17</a:t>
              </a:r>
              <a:r>
                <a:rPr lang="ko-KR" altLang="en-US" sz="2400" b="1" dirty="0"/>
                <a:t>세기 중엽</a:t>
              </a:r>
              <a:r>
                <a:rPr lang="en-US" altLang="ko-KR" sz="2400" b="1" dirty="0"/>
                <a:t>&gt;</a:t>
              </a:r>
              <a:endParaRPr lang="ko-KR" altLang="en-US" sz="2400" b="1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5FAE7A3-89BD-4AD9-9195-9AE0E8853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759" y="2001846"/>
              <a:ext cx="1461529" cy="1440000"/>
            </a:xfrm>
            <a:prstGeom prst="ellipse">
              <a:avLst/>
            </a:prstGeom>
            <a:solidFill>
              <a:srgbClr val="D5D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57E6A54-20B2-4638-9A27-2DE1D5E05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3126" y="2001846"/>
              <a:ext cx="1461529" cy="1440000"/>
            </a:xfrm>
            <a:prstGeom prst="ellipse">
              <a:avLst/>
            </a:prstGeom>
            <a:solidFill>
              <a:srgbClr val="D5D4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763088-3B35-48C1-A04F-6B2B3AEED541}"/>
                </a:ext>
              </a:extLst>
            </p:cNvPr>
            <p:cNvSpPr txBox="1"/>
            <p:nvPr/>
          </p:nvSpPr>
          <p:spPr>
            <a:xfrm>
              <a:off x="1173986" y="2484589"/>
              <a:ext cx="1110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/>
                <a:t>정박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9429E-A58E-4625-B392-C928B4A1564B}"/>
                </a:ext>
              </a:extLst>
            </p:cNvPr>
            <p:cNvSpPr txBox="1"/>
            <p:nvPr/>
          </p:nvSpPr>
          <p:spPr>
            <a:xfrm>
              <a:off x="2772655" y="2463588"/>
              <a:ext cx="1292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err="1"/>
                <a:t>어채지</a:t>
              </a:r>
              <a:endParaRPr lang="ko-KR" altLang="en-US" sz="2800" dirty="0"/>
            </a:p>
          </p:txBody>
        </p:sp>
        <p:sp>
          <p:nvSpPr>
            <p:cNvPr id="11" name="화살표: 아래쪽 10">
              <a:extLst>
                <a:ext uri="{FF2B5EF4-FFF2-40B4-BE49-F238E27FC236}">
                  <a16:creationId xmlns:a16="http://schemas.microsoft.com/office/drawing/2014/main" id="{424CAF17-A0E7-4991-B7C4-C921FE4FDA28}"/>
                </a:ext>
              </a:extLst>
            </p:cNvPr>
            <p:cNvSpPr/>
            <p:nvPr/>
          </p:nvSpPr>
          <p:spPr>
            <a:xfrm>
              <a:off x="2183784" y="3434993"/>
              <a:ext cx="616397" cy="461665"/>
            </a:xfrm>
            <a:prstGeom prst="downArrow">
              <a:avLst/>
            </a:prstGeom>
            <a:solidFill>
              <a:srgbClr val="F6D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31D50C-A5B2-4217-92F9-44E1E6E55E16}"/>
                </a:ext>
              </a:extLst>
            </p:cNvPr>
            <p:cNvSpPr txBox="1"/>
            <p:nvPr/>
          </p:nvSpPr>
          <p:spPr>
            <a:xfrm>
              <a:off x="898948" y="4349719"/>
              <a:ext cx="3230520" cy="1328023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/>
                <a:t>독도의 영토권  확립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0C9609F-96BB-4E92-A6C2-15D22F4FD017}"/>
              </a:ext>
            </a:extLst>
          </p:cNvPr>
          <p:cNvSpPr txBox="1"/>
          <p:nvPr/>
        </p:nvSpPr>
        <p:spPr>
          <a:xfrm>
            <a:off x="7482691" y="4776344"/>
            <a:ext cx="3230520" cy="95345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err="1"/>
              <a:t>독도는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도중</a:t>
            </a:r>
            <a:r>
              <a:rPr lang="en-US" altLang="ko-KR" sz="2500" b="1" dirty="0"/>
              <a:t> </a:t>
            </a:r>
            <a:r>
              <a:rPr lang="en-US" altLang="ko-KR" sz="2500" b="1" dirty="0" err="1"/>
              <a:t>정박</a:t>
            </a:r>
            <a:r>
              <a:rPr lang="ko-KR" altLang="en-US" sz="2500" b="1" dirty="0"/>
              <a:t>장</a:t>
            </a:r>
            <a:r>
              <a:rPr lang="en-US" altLang="ko-KR" sz="2500" b="1" dirty="0"/>
              <a:t>, </a:t>
            </a:r>
            <a:r>
              <a:rPr lang="ko-KR" altLang="en-US" sz="2500" b="1" dirty="0"/>
              <a:t>강치 잡이로 이용</a:t>
            </a:r>
            <a:endParaRPr lang="en-US" altLang="ko-KR" sz="25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A2CDD82-ACBB-4A23-89CF-B3619B07F792}"/>
              </a:ext>
            </a:extLst>
          </p:cNvPr>
          <p:cNvGrpSpPr/>
          <p:nvPr/>
        </p:nvGrpSpPr>
        <p:grpSpPr>
          <a:xfrm>
            <a:off x="7431891" y="1431199"/>
            <a:ext cx="3230520" cy="3163905"/>
            <a:chOff x="7431891" y="1431199"/>
            <a:chExt cx="3230520" cy="31639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4F8C07-07D6-40B9-9DD6-26289E4462B2}"/>
                </a:ext>
              </a:extLst>
            </p:cNvPr>
            <p:cNvSpPr txBox="1"/>
            <p:nvPr/>
          </p:nvSpPr>
          <p:spPr>
            <a:xfrm>
              <a:off x="7431891" y="1431199"/>
              <a:ext cx="3230520" cy="52780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/>
                <a:t>일본 </a:t>
              </a:r>
              <a:r>
                <a:rPr lang="en-US" altLang="ko-KR" sz="2500" b="1" dirty="0"/>
                <a:t>‘</a:t>
              </a:r>
              <a:r>
                <a:rPr lang="ko-KR" altLang="en-US" sz="2500" b="1" dirty="0" err="1"/>
                <a:t>돗토리번</a:t>
              </a:r>
              <a:r>
                <a:rPr lang="en-US" altLang="ko-KR" sz="2500" b="1" dirty="0"/>
                <a:t>’</a:t>
              </a:r>
              <a:endParaRPr lang="ko-KR" altLang="en-US" sz="2500" b="1" dirty="0"/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E240FA6-A09A-4498-8A5F-02B32938D1B4}"/>
                </a:ext>
              </a:extLst>
            </p:cNvPr>
            <p:cNvCxnSpPr>
              <a:stCxn id="31" idx="2"/>
            </p:cNvCxnSpPr>
            <p:nvPr/>
          </p:nvCxnSpPr>
          <p:spPr>
            <a:xfrm>
              <a:off x="9047151" y="1959003"/>
              <a:ext cx="0" cy="1937366"/>
            </a:xfrm>
            <a:prstGeom prst="line">
              <a:avLst/>
            </a:prstGeom>
            <a:ln w="889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6C3E86-F214-4B59-B216-0A0A697C35B5}"/>
                </a:ext>
              </a:extLst>
            </p:cNvPr>
            <p:cNvSpPr txBox="1"/>
            <p:nvPr/>
          </p:nvSpPr>
          <p:spPr>
            <a:xfrm>
              <a:off x="7431891" y="2408395"/>
              <a:ext cx="3230520" cy="52780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/>
                <a:t>막부의 도해면허허가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E4D051-3A3B-4B6D-84CC-4CFFE621F6F1}"/>
                </a:ext>
              </a:extLst>
            </p:cNvPr>
            <p:cNvSpPr txBox="1"/>
            <p:nvPr/>
          </p:nvSpPr>
          <p:spPr>
            <a:xfrm>
              <a:off x="7431891" y="3385591"/>
              <a:ext cx="3230520" cy="52780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/>
                <a:t>울릉도에서 독점어업</a:t>
              </a:r>
            </a:p>
          </p:txBody>
        </p:sp>
        <p:sp>
          <p:nvSpPr>
            <p:cNvPr id="38" name="화살표: 아래쪽 37">
              <a:extLst>
                <a:ext uri="{FF2B5EF4-FFF2-40B4-BE49-F238E27FC236}">
                  <a16:creationId xmlns:a16="http://schemas.microsoft.com/office/drawing/2014/main" id="{81E6E2CC-D15E-48F1-BC9D-70669169E640}"/>
                </a:ext>
              </a:extLst>
            </p:cNvPr>
            <p:cNvSpPr/>
            <p:nvPr/>
          </p:nvSpPr>
          <p:spPr>
            <a:xfrm>
              <a:off x="8738952" y="4053988"/>
              <a:ext cx="616397" cy="541116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9" name="같음 기호 38">
            <a:extLst>
              <a:ext uri="{FF2B5EF4-FFF2-40B4-BE49-F238E27FC236}">
                <a16:creationId xmlns:a16="http://schemas.microsoft.com/office/drawing/2014/main" id="{20225C7F-0E0A-416E-BFF5-CC23595FA17B}"/>
              </a:ext>
            </a:extLst>
          </p:cNvPr>
          <p:cNvSpPr/>
          <p:nvPr/>
        </p:nvSpPr>
        <p:spPr>
          <a:xfrm>
            <a:off x="5797527" y="2869357"/>
            <a:ext cx="822273" cy="771623"/>
          </a:xfrm>
          <a:prstGeom prst="mathEqual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0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686360" y="1400001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독도 </a:t>
              </a:r>
              <a:r>
                <a:rPr lang="ko-KR" altLang="en-US" sz="2000" dirty="0" err="1"/>
                <a:t>시마네현</a:t>
              </a:r>
              <a:r>
                <a:rPr lang="ko-KR" altLang="en-US" sz="2000" dirty="0"/>
                <a:t> 편입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F6C3E86-F214-4B59-B216-0A0A697C35B5}"/>
              </a:ext>
            </a:extLst>
          </p:cNvPr>
          <p:cNvSpPr txBox="1"/>
          <p:nvPr/>
        </p:nvSpPr>
        <p:spPr>
          <a:xfrm>
            <a:off x="7372460" y="4483285"/>
            <a:ext cx="3414669" cy="115776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100" dirty="0"/>
              <a:t>독도를 영유의사재확인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E240FA6-A09A-4498-8A5F-02B32938D1B4}"/>
              </a:ext>
            </a:extLst>
          </p:cNvPr>
          <p:cNvCxnSpPr>
            <a:cxnSpLocks/>
          </p:cNvCxnSpPr>
          <p:nvPr/>
        </p:nvCxnSpPr>
        <p:spPr>
          <a:xfrm>
            <a:off x="6296018" y="1687801"/>
            <a:ext cx="0" cy="3639463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24F8C07-07D6-40B9-9DD6-26289E4462B2}"/>
              </a:ext>
            </a:extLst>
          </p:cNvPr>
          <p:cNvSpPr txBox="1"/>
          <p:nvPr/>
        </p:nvSpPr>
        <p:spPr>
          <a:xfrm>
            <a:off x="1391135" y="4482746"/>
            <a:ext cx="2934931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err="1"/>
              <a:t>마네현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오키도민인</a:t>
            </a:r>
            <a:endParaRPr lang="en-US" altLang="ko-KR" sz="2400" dirty="0"/>
          </a:p>
          <a:p>
            <a:pPr fontAlgn="base"/>
            <a:r>
              <a:rPr lang="ko-KR" altLang="en-US" sz="2400" dirty="0"/>
              <a:t>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나카이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요사부</a:t>
            </a:r>
            <a:r>
              <a:rPr lang="en-US" altLang="ko-KR" sz="2400" dirty="0"/>
              <a:t>’</a:t>
            </a:r>
            <a:r>
              <a:rPr lang="ko-KR" altLang="en-US" sz="24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E85B68-8E19-4A41-8E7E-B890B2A52164}"/>
              </a:ext>
            </a:extLst>
          </p:cNvPr>
          <p:cNvSpPr txBox="1"/>
          <p:nvPr/>
        </p:nvSpPr>
        <p:spPr>
          <a:xfrm>
            <a:off x="3804866" y="2223487"/>
            <a:ext cx="2185219" cy="1950814"/>
          </a:xfrm>
          <a:prstGeom prst="wedgeEllipseCallout">
            <a:avLst>
              <a:gd name="adj1" fmla="val -71561"/>
              <a:gd name="adj2" fmla="val -3662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endParaRPr lang="ko-KR" altLang="en-US" sz="3100" dirty="0"/>
          </a:p>
        </p:txBody>
      </p:sp>
      <p:pic>
        <p:nvPicPr>
          <p:cNvPr id="22" name="그래픽 21" descr="사용자">
            <a:extLst>
              <a:ext uri="{FF2B5EF4-FFF2-40B4-BE49-F238E27FC236}">
                <a16:creationId xmlns:a16="http://schemas.microsoft.com/office/drawing/2014/main" id="{360BF12D-F6D9-4827-9697-A4909E880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2188" y="2220722"/>
            <a:ext cx="2433701" cy="2387600"/>
          </a:xfrm>
          <a:prstGeom prst="rect">
            <a:avLst/>
          </a:prstGeom>
        </p:spPr>
      </p:pic>
      <p:grpSp>
        <p:nvGrpSpPr>
          <p:cNvPr id="47" name="그룹 46">
            <a:extLst>
              <a:ext uri="{FF2B5EF4-FFF2-40B4-BE49-F238E27FC236}">
                <a16:creationId xmlns:a16="http://schemas.microsoft.com/office/drawing/2014/main" id="{55042F5C-C028-4C09-84FC-22B708C4BD15}"/>
              </a:ext>
            </a:extLst>
          </p:cNvPr>
          <p:cNvGrpSpPr/>
          <p:nvPr/>
        </p:nvGrpSpPr>
        <p:grpSpPr>
          <a:xfrm>
            <a:off x="8668928" y="2201028"/>
            <a:ext cx="661999" cy="510777"/>
            <a:chOff x="3184737" y="3745231"/>
            <a:chExt cx="360028" cy="288419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E299648-C5E5-42A8-B34C-F265A4BA10B7}"/>
                </a:ext>
              </a:extLst>
            </p:cNvPr>
            <p:cNvSpPr/>
            <p:nvPr/>
          </p:nvSpPr>
          <p:spPr>
            <a:xfrm>
              <a:off x="3184737" y="3745231"/>
              <a:ext cx="360028" cy="28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A9A6762-E6C5-4EC4-AA5F-7596EBC7D890}"/>
                </a:ext>
              </a:extLst>
            </p:cNvPr>
            <p:cNvSpPr/>
            <p:nvPr/>
          </p:nvSpPr>
          <p:spPr>
            <a:xfrm>
              <a:off x="3276147" y="3811073"/>
              <a:ext cx="185323" cy="1599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1F5A43A-B714-402F-9E74-845CB9FDE0FD}"/>
              </a:ext>
            </a:extLst>
          </p:cNvPr>
          <p:cNvSpPr txBox="1"/>
          <p:nvPr/>
        </p:nvSpPr>
        <p:spPr>
          <a:xfrm>
            <a:off x="3877961" y="2786113"/>
            <a:ext cx="2039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/>
              <a:t>‘</a:t>
            </a:r>
            <a:r>
              <a:rPr lang="ko-KR" altLang="en-US" sz="3200" b="1" dirty="0"/>
              <a:t>영토편입 청원</a:t>
            </a:r>
            <a:r>
              <a:rPr lang="en-US" altLang="ko-KR" sz="3200" b="1" dirty="0"/>
              <a:t>'</a:t>
            </a:r>
            <a:endParaRPr lang="ko-KR" altLang="en-US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1D1E1E-C818-4A51-A82D-B72B59983E6C}"/>
              </a:ext>
            </a:extLst>
          </p:cNvPr>
          <p:cNvSpPr txBox="1"/>
          <p:nvPr/>
        </p:nvSpPr>
        <p:spPr>
          <a:xfrm>
            <a:off x="6755756" y="1561895"/>
            <a:ext cx="1823092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</a:t>
            </a:r>
            <a:endParaRPr lang="en-US" altLang="ko-KR" sz="2400" dirty="0"/>
          </a:p>
        </p:txBody>
      </p:sp>
      <p:pic>
        <p:nvPicPr>
          <p:cNvPr id="45" name="그래픽 44" descr="모임">
            <a:extLst>
              <a:ext uri="{FF2B5EF4-FFF2-40B4-BE49-F238E27FC236}">
                <a16:creationId xmlns:a16="http://schemas.microsoft.com/office/drawing/2014/main" id="{AD0BE18E-0309-4774-9A9F-4E6FCFCB6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8976" y="2439277"/>
            <a:ext cx="3116803" cy="231611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AAA676C-6691-4C46-8163-1F43DCBAB630}"/>
              </a:ext>
            </a:extLst>
          </p:cNvPr>
          <p:cNvSpPr txBox="1"/>
          <p:nvPr/>
        </p:nvSpPr>
        <p:spPr>
          <a:xfrm>
            <a:off x="8549457" y="3866917"/>
            <a:ext cx="1059317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1400" dirty="0"/>
              <a:t>일본정부</a:t>
            </a:r>
            <a:endParaRPr lang="en-US" altLang="ko-KR" sz="1400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92AEC17-93D7-4326-8FF1-8DA291B11087}"/>
              </a:ext>
            </a:extLst>
          </p:cNvPr>
          <p:cNvGrpSpPr/>
          <p:nvPr/>
        </p:nvGrpSpPr>
        <p:grpSpPr>
          <a:xfrm>
            <a:off x="2858601" y="3790834"/>
            <a:ext cx="390643" cy="298920"/>
            <a:chOff x="3184737" y="3745231"/>
            <a:chExt cx="360028" cy="288419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B4477C0F-D364-4DDF-AD1A-5174C9C4851D}"/>
                </a:ext>
              </a:extLst>
            </p:cNvPr>
            <p:cNvSpPr/>
            <p:nvPr/>
          </p:nvSpPr>
          <p:spPr>
            <a:xfrm>
              <a:off x="3184737" y="3745231"/>
              <a:ext cx="360028" cy="28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A194FFBC-981A-4538-BC0A-D412B69D7D38}"/>
                </a:ext>
              </a:extLst>
            </p:cNvPr>
            <p:cNvSpPr/>
            <p:nvPr/>
          </p:nvSpPr>
          <p:spPr>
            <a:xfrm>
              <a:off x="3272624" y="3811073"/>
              <a:ext cx="185323" cy="1599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74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699239" y="1331674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독도 </a:t>
              </a:r>
              <a:r>
                <a:rPr lang="ko-KR" altLang="en-US" sz="2000" dirty="0" err="1"/>
                <a:t>시마네현</a:t>
              </a:r>
              <a:r>
                <a:rPr lang="ko-KR" altLang="en-US" sz="2000" dirty="0"/>
                <a:t> 편입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E240FA6-A09A-4498-8A5F-02B32938D1B4}"/>
              </a:ext>
            </a:extLst>
          </p:cNvPr>
          <p:cNvCxnSpPr>
            <a:cxnSpLocks/>
          </p:cNvCxnSpPr>
          <p:nvPr/>
        </p:nvCxnSpPr>
        <p:spPr>
          <a:xfrm>
            <a:off x="4315023" y="1444146"/>
            <a:ext cx="0" cy="3639463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0314AEE-CFA7-44BF-A0A0-F9DD5FBCFAED}"/>
              </a:ext>
            </a:extLst>
          </p:cNvPr>
          <p:cNvGrpSpPr/>
          <p:nvPr/>
        </p:nvGrpSpPr>
        <p:grpSpPr>
          <a:xfrm>
            <a:off x="5210217" y="2380431"/>
            <a:ext cx="2129061" cy="3150694"/>
            <a:chOff x="5210217" y="2380431"/>
            <a:chExt cx="2129061" cy="31506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1D1E1E-C818-4A51-A82D-B72B59983E6C}"/>
                </a:ext>
              </a:extLst>
            </p:cNvPr>
            <p:cNvSpPr txBox="1"/>
            <p:nvPr/>
          </p:nvSpPr>
          <p:spPr>
            <a:xfrm>
              <a:off x="5210217" y="4475517"/>
              <a:ext cx="2129061" cy="105560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800" dirty="0" err="1"/>
                <a:t>강치포획</a:t>
              </a:r>
              <a:r>
                <a:rPr lang="ko-KR" altLang="en-US" sz="2800" dirty="0"/>
                <a:t> 허가제</a:t>
              </a:r>
              <a:endParaRPr lang="en-US" altLang="ko-KR" sz="2800" dirty="0"/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8A23C20-87CF-4D6A-818D-813F56E027C3}"/>
                </a:ext>
              </a:extLst>
            </p:cNvPr>
            <p:cNvGrpSpPr/>
            <p:nvPr/>
          </p:nvGrpSpPr>
          <p:grpSpPr>
            <a:xfrm>
              <a:off x="5230244" y="2380431"/>
              <a:ext cx="2019264" cy="1719830"/>
              <a:chOff x="5230244" y="2380431"/>
              <a:chExt cx="2019264" cy="1719830"/>
            </a:xfrm>
          </p:grpSpPr>
          <p:grpSp>
            <p:nvGrpSpPr>
              <p:cNvPr id="14" name="그래픽 12" descr="물결">
                <a:extLst>
                  <a:ext uri="{FF2B5EF4-FFF2-40B4-BE49-F238E27FC236}">
                    <a16:creationId xmlns:a16="http://schemas.microsoft.com/office/drawing/2014/main" id="{EEA427BB-F31F-48A8-896A-A8E6F057613A}"/>
                  </a:ext>
                </a:extLst>
              </p:cNvPr>
              <p:cNvGrpSpPr/>
              <p:nvPr/>
            </p:nvGrpSpPr>
            <p:grpSpPr>
              <a:xfrm>
                <a:off x="5230244" y="2847383"/>
                <a:ext cx="2019264" cy="1131680"/>
                <a:chOff x="5250171" y="2895799"/>
                <a:chExt cx="966509" cy="580058"/>
              </a:xfrm>
              <a:solidFill>
                <a:srgbClr val="00B0F0"/>
              </a:solidFill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4141088A-F461-4209-8802-4129FC7F9335}"/>
                    </a:ext>
                  </a:extLst>
                </p:cNvPr>
                <p:cNvSpPr/>
                <p:nvPr/>
              </p:nvSpPr>
              <p:spPr>
                <a:xfrm>
                  <a:off x="5250173" y="2895799"/>
                  <a:ext cx="507550" cy="426961"/>
                </a:xfrm>
                <a:custGeom>
                  <a:avLst/>
                  <a:gdLst>
                    <a:gd name="connsiteX0" fmla="*/ 530590 w 790575"/>
                    <a:gd name="connsiteY0" fmla="*/ 435347 h 452860"/>
                    <a:gd name="connsiteX1" fmla="*/ 555631 w 790575"/>
                    <a:gd name="connsiteY1" fmla="*/ 447063 h 452860"/>
                    <a:gd name="connsiteX2" fmla="*/ 592988 w 790575"/>
                    <a:gd name="connsiteY2" fmla="*/ 452778 h 452860"/>
                    <a:gd name="connsiteX3" fmla="*/ 645795 w 790575"/>
                    <a:gd name="connsiteY3" fmla="*/ 442662 h 452860"/>
                    <a:gd name="connsiteX4" fmla="*/ 737740 w 790575"/>
                    <a:gd name="connsiteY4" fmla="*/ 442662 h 452860"/>
                    <a:gd name="connsiteX5" fmla="*/ 790575 w 790575"/>
                    <a:gd name="connsiteY5" fmla="*/ 452825 h 452860"/>
                    <a:gd name="connsiteX6" fmla="*/ 790575 w 790575"/>
                    <a:gd name="connsiteY6" fmla="*/ 433775 h 452860"/>
                    <a:gd name="connsiteX7" fmla="*/ 744598 w 790575"/>
                    <a:gd name="connsiteY7" fmla="*/ 424888 h 452860"/>
                    <a:gd name="connsiteX8" fmla="*/ 638956 w 790575"/>
                    <a:gd name="connsiteY8" fmla="*/ 424888 h 452860"/>
                    <a:gd name="connsiteX9" fmla="*/ 592988 w 790575"/>
                    <a:gd name="connsiteY9" fmla="*/ 433775 h 452860"/>
                    <a:gd name="connsiteX10" fmla="*/ 561089 w 790575"/>
                    <a:gd name="connsiteY10" fmla="*/ 429794 h 452860"/>
                    <a:gd name="connsiteX11" fmla="*/ 560003 w 790575"/>
                    <a:gd name="connsiteY11" fmla="*/ 429441 h 452860"/>
                    <a:gd name="connsiteX12" fmla="*/ 427358 w 790575"/>
                    <a:gd name="connsiteY12" fmla="*/ 244571 h 452860"/>
                    <a:gd name="connsiteX13" fmla="*/ 505597 w 790575"/>
                    <a:gd name="connsiteY13" fmla="*/ 144825 h 452860"/>
                    <a:gd name="connsiteX14" fmla="*/ 601704 w 790575"/>
                    <a:gd name="connsiteY14" fmla="*/ 216091 h 452860"/>
                    <a:gd name="connsiteX15" fmla="*/ 629536 w 790575"/>
                    <a:gd name="connsiteY15" fmla="*/ 238294 h 452860"/>
                    <a:gd name="connsiteX16" fmla="*/ 653487 w 790575"/>
                    <a:gd name="connsiteY16" fmla="*/ 209946 h 452860"/>
                    <a:gd name="connsiteX17" fmla="*/ 653348 w 790575"/>
                    <a:gd name="connsiteY17" fmla="*/ 208671 h 452860"/>
                    <a:gd name="connsiteX18" fmla="*/ 380048 w 790575"/>
                    <a:gd name="connsiteY18" fmla="*/ 1483 h 452860"/>
                    <a:gd name="connsiteX19" fmla="*/ 172660 w 790575"/>
                    <a:gd name="connsiteY19" fmla="*/ 138548 h 452860"/>
                    <a:gd name="connsiteX20" fmla="*/ 148409 w 790575"/>
                    <a:gd name="connsiteY20" fmla="*/ 171095 h 452860"/>
                    <a:gd name="connsiteX21" fmla="*/ 0 w 790575"/>
                    <a:gd name="connsiteY21" fmla="*/ 329000 h 452860"/>
                    <a:gd name="connsiteX22" fmla="*/ 0 w 790575"/>
                    <a:gd name="connsiteY22" fmla="*/ 352813 h 452860"/>
                    <a:gd name="connsiteX23" fmla="*/ 164106 w 790575"/>
                    <a:gd name="connsiteY23" fmla="*/ 181801 h 452860"/>
                    <a:gd name="connsiteX24" fmla="*/ 187804 w 790575"/>
                    <a:gd name="connsiteY24" fmla="*/ 149997 h 452860"/>
                    <a:gd name="connsiteX25" fmla="*/ 381981 w 790575"/>
                    <a:gd name="connsiteY25" fmla="*/ 20371 h 452860"/>
                    <a:gd name="connsiteX26" fmla="*/ 634441 w 790575"/>
                    <a:gd name="connsiteY26" fmla="*/ 211081 h 452860"/>
                    <a:gd name="connsiteX27" fmla="*/ 633022 w 790575"/>
                    <a:gd name="connsiteY27" fmla="*/ 216472 h 452860"/>
                    <a:gd name="connsiteX28" fmla="*/ 628002 w 790575"/>
                    <a:gd name="connsiteY28" fmla="*/ 219225 h 452860"/>
                    <a:gd name="connsiteX29" fmla="*/ 620497 w 790575"/>
                    <a:gd name="connsiteY29" fmla="*/ 212929 h 452860"/>
                    <a:gd name="connsiteX30" fmla="*/ 503511 w 790575"/>
                    <a:gd name="connsiteY30" fmla="*/ 125822 h 452860"/>
                    <a:gd name="connsiteX31" fmla="*/ 408365 w 790575"/>
                    <a:gd name="connsiteY31" fmla="*/ 243047 h 452860"/>
                    <a:gd name="connsiteX32" fmla="*/ 514093 w 790575"/>
                    <a:gd name="connsiteY32" fmla="*/ 425669 h 45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90575" h="452860">
                      <a:moveTo>
                        <a:pt x="530590" y="435347"/>
                      </a:moveTo>
                      <a:cubicBezTo>
                        <a:pt x="538530" y="440068"/>
                        <a:pt x="546918" y="443993"/>
                        <a:pt x="555631" y="447063"/>
                      </a:cubicBezTo>
                      <a:cubicBezTo>
                        <a:pt x="567658" y="451120"/>
                        <a:pt x="580299" y="453054"/>
                        <a:pt x="592988" y="452778"/>
                      </a:cubicBezTo>
                      <a:cubicBezTo>
                        <a:pt x="611112" y="453218"/>
                        <a:pt x="629118" y="449769"/>
                        <a:pt x="645795" y="442662"/>
                      </a:cubicBezTo>
                      <a:cubicBezTo>
                        <a:pt x="675298" y="430812"/>
                        <a:pt x="708237" y="430812"/>
                        <a:pt x="737740" y="442662"/>
                      </a:cubicBezTo>
                      <a:cubicBezTo>
                        <a:pt x="754423" y="449788"/>
                        <a:pt x="772439" y="453253"/>
                        <a:pt x="790575" y="452825"/>
                      </a:cubicBezTo>
                      <a:lnTo>
                        <a:pt x="790575" y="433775"/>
                      </a:lnTo>
                      <a:cubicBezTo>
                        <a:pt x="774787" y="434168"/>
                        <a:pt x="759102" y="431136"/>
                        <a:pt x="744598" y="424888"/>
                      </a:cubicBezTo>
                      <a:cubicBezTo>
                        <a:pt x="710688" y="411337"/>
                        <a:pt x="672866" y="411337"/>
                        <a:pt x="638956" y="424888"/>
                      </a:cubicBezTo>
                      <a:cubicBezTo>
                        <a:pt x="624455" y="431135"/>
                        <a:pt x="608773" y="434167"/>
                        <a:pt x="592988" y="433775"/>
                      </a:cubicBezTo>
                      <a:cubicBezTo>
                        <a:pt x="582213" y="434112"/>
                        <a:pt x="571451" y="432769"/>
                        <a:pt x="561089" y="429794"/>
                      </a:cubicBezTo>
                      <a:lnTo>
                        <a:pt x="560003" y="429441"/>
                      </a:lnTo>
                      <a:cubicBezTo>
                        <a:pt x="468697" y="385760"/>
                        <a:pt x="421586" y="320094"/>
                        <a:pt x="427358" y="244571"/>
                      </a:cubicBezTo>
                      <a:cubicBezTo>
                        <a:pt x="430273" y="206375"/>
                        <a:pt x="456467" y="150187"/>
                        <a:pt x="505597" y="144825"/>
                      </a:cubicBezTo>
                      <a:cubicBezTo>
                        <a:pt x="551351" y="139751"/>
                        <a:pt x="593270" y="170836"/>
                        <a:pt x="601704" y="216091"/>
                      </a:cubicBezTo>
                      <a:cubicBezTo>
                        <a:pt x="603825" y="229587"/>
                        <a:pt x="615907" y="239224"/>
                        <a:pt x="629536" y="238294"/>
                      </a:cubicBezTo>
                      <a:cubicBezTo>
                        <a:pt x="643978" y="237080"/>
                        <a:pt x="654701" y="224388"/>
                        <a:pt x="653487" y="209946"/>
                      </a:cubicBezTo>
                      <a:cubicBezTo>
                        <a:pt x="653451" y="209520"/>
                        <a:pt x="653405" y="209095"/>
                        <a:pt x="653348" y="208671"/>
                      </a:cubicBezTo>
                      <a:cubicBezTo>
                        <a:pt x="635594" y="76359"/>
                        <a:pt x="518160" y="-12709"/>
                        <a:pt x="380048" y="1483"/>
                      </a:cubicBezTo>
                      <a:cubicBezTo>
                        <a:pt x="305514" y="9189"/>
                        <a:pt x="235734" y="55309"/>
                        <a:pt x="172660" y="138548"/>
                      </a:cubicBezTo>
                      <a:cubicBezTo>
                        <a:pt x="164582" y="149159"/>
                        <a:pt x="156696" y="159855"/>
                        <a:pt x="148409" y="171095"/>
                      </a:cubicBezTo>
                      <a:cubicBezTo>
                        <a:pt x="110966" y="221368"/>
                        <a:pt x="50844" y="288995"/>
                        <a:pt x="0" y="329000"/>
                      </a:cubicBezTo>
                      <a:lnTo>
                        <a:pt x="0" y="352813"/>
                      </a:lnTo>
                      <a:cubicBezTo>
                        <a:pt x="54616" y="313293"/>
                        <a:pt x="122644" y="237465"/>
                        <a:pt x="164106" y="181801"/>
                      </a:cubicBezTo>
                      <a:cubicBezTo>
                        <a:pt x="171945" y="171180"/>
                        <a:pt x="179775" y="160551"/>
                        <a:pt x="187804" y="149997"/>
                      </a:cubicBezTo>
                      <a:cubicBezTo>
                        <a:pt x="247574" y="71120"/>
                        <a:pt x="312906" y="27505"/>
                        <a:pt x="381981" y="20371"/>
                      </a:cubicBezTo>
                      <a:cubicBezTo>
                        <a:pt x="509616" y="7141"/>
                        <a:pt x="618106" y="89265"/>
                        <a:pt x="634441" y="211081"/>
                      </a:cubicBezTo>
                      <a:cubicBezTo>
                        <a:pt x="634688" y="212994"/>
                        <a:pt x="634178" y="214928"/>
                        <a:pt x="633022" y="216472"/>
                      </a:cubicBezTo>
                      <a:cubicBezTo>
                        <a:pt x="631777" y="218016"/>
                        <a:pt x="629973" y="219005"/>
                        <a:pt x="628002" y="219225"/>
                      </a:cubicBezTo>
                      <a:cubicBezTo>
                        <a:pt x="624224" y="219457"/>
                        <a:pt x="620925" y="216690"/>
                        <a:pt x="620497" y="212929"/>
                      </a:cubicBezTo>
                      <a:cubicBezTo>
                        <a:pt x="610334" y="157734"/>
                        <a:pt x="559301" y="119736"/>
                        <a:pt x="503511" y="125822"/>
                      </a:cubicBezTo>
                      <a:cubicBezTo>
                        <a:pt x="440179" y="132728"/>
                        <a:pt x="411547" y="201394"/>
                        <a:pt x="408365" y="243047"/>
                      </a:cubicBezTo>
                      <a:cubicBezTo>
                        <a:pt x="402917" y="314332"/>
                        <a:pt x="441093" y="379254"/>
                        <a:pt x="514093" y="4256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0CEC94D0-FB29-45C2-93EC-41C5156E9CDA}"/>
                    </a:ext>
                  </a:extLst>
                </p:cNvPr>
                <p:cNvSpPr/>
                <p:nvPr/>
              </p:nvSpPr>
              <p:spPr>
                <a:xfrm>
                  <a:off x="5250173" y="3436990"/>
                  <a:ext cx="929303" cy="38867"/>
                </a:xfrm>
                <a:custGeom>
                  <a:avLst/>
                  <a:gdLst>
                    <a:gd name="connsiteX0" fmla="*/ 691772 w 790575"/>
                    <a:gd name="connsiteY0" fmla="*/ 35 h 38170"/>
                    <a:gd name="connsiteX1" fmla="*/ 638956 w 790575"/>
                    <a:gd name="connsiteY1" fmla="*/ 10198 h 38170"/>
                    <a:gd name="connsiteX2" fmla="*/ 547030 w 790575"/>
                    <a:gd name="connsiteY2" fmla="*/ 10198 h 38170"/>
                    <a:gd name="connsiteX3" fmla="*/ 494214 w 790575"/>
                    <a:gd name="connsiteY3" fmla="*/ 35 h 38170"/>
                    <a:gd name="connsiteX4" fmla="*/ 441379 w 790575"/>
                    <a:gd name="connsiteY4" fmla="*/ 10198 h 38170"/>
                    <a:gd name="connsiteX5" fmla="*/ 395402 w 790575"/>
                    <a:gd name="connsiteY5" fmla="*/ 19085 h 38170"/>
                    <a:gd name="connsiteX6" fmla="*/ 349415 w 790575"/>
                    <a:gd name="connsiteY6" fmla="*/ 10198 h 38170"/>
                    <a:gd name="connsiteX7" fmla="*/ 296561 w 790575"/>
                    <a:gd name="connsiteY7" fmla="*/ 35 h 38170"/>
                    <a:gd name="connsiteX8" fmla="*/ 243726 w 790575"/>
                    <a:gd name="connsiteY8" fmla="*/ 10198 h 38170"/>
                    <a:gd name="connsiteX9" fmla="*/ 197758 w 790575"/>
                    <a:gd name="connsiteY9" fmla="*/ 19085 h 38170"/>
                    <a:gd name="connsiteX10" fmla="*/ 151743 w 790575"/>
                    <a:gd name="connsiteY10" fmla="*/ 10189 h 38170"/>
                    <a:gd name="connsiteX11" fmla="*/ 98879 w 790575"/>
                    <a:gd name="connsiteY11" fmla="*/ 35 h 38170"/>
                    <a:gd name="connsiteX12" fmla="*/ 46015 w 790575"/>
                    <a:gd name="connsiteY12" fmla="*/ 10189 h 38170"/>
                    <a:gd name="connsiteX13" fmla="*/ 0 w 790575"/>
                    <a:gd name="connsiteY13" fmla="*/ 19085 h 38170"/>
                    <a:gd name="connsiteX14" fmla="*/ 0 w 790575"/>
                    <a:gd name="connsiteY14" fmla="*/ 38135 h 38170"/>
                    <a:gd name="connsiteX15" fmla="*/ 52864 w 790575"/>
                    <a:gd name="connsiteY15" fmla="*/ 27982 h 38170"/>
                    <a:gd name="connsiteX16" fmla="*/ 98879 w 790575"/>
                    <a:gd name="connsiteY16" fmla="*/ 19085 h 38170"/>
                    <a:gd name="connsiteX17" fmla="*/ 144894 w 790575"/>
                    <a:gd name="connsiteY17" fmla="*/ 27982 h 38170"/>
                    <a:gd name="connsiteX18" fmla="*/ 197758 w 790575"/>
                    <a:gd name="connsiteY18" fmla="*/ 38135 h 38170"/>
                    <a:gd name="connsiteX19" fmla="*/ 250584 w 790575"/>
                    <a:gd name="connsiteY19" fmla="*/ 27972 h 38170"/>
                    <a:gd name="connsiteX20" fmla="*/ 296561 w 790575"/>
                    <a:gd name="connsiteY20" fmla="*/ 19085 h 38170"/>
                    <a:gd name="connsiteX21" fmla="*/ 342557 w 790575"/>
                    <a:gd name="connsiteY21" fmla="*/ 27972 h 38170"/>
                    <a:gd name="connsiteX22" fmla="*/ 395402 w 790575"/>
                    <a:gd name="connsiteY22" fmla="*/ 38135 h 38170"/>
                    <a:gd name="connsiteX23" fmla="*/ 448237 w 790575"/>
                    <a:gd name="connsiteY23" fmla="*/ 27972 h 38170"/>
                    <a:gd name="connsiteX24" fmla="*/ 540172 w 790575"/>
                    <a:gd name="connsiteY24" fmla="*/ 27972 h 38170"/>
                    <a:gd name="connsiteX25" fmla="*/ 645805 w 790575"/>
                    <a:gd name="connsiteY25" fmla="*/ 27972 h 38170"/>
                    <a:gd name="connsiteX26" fmla="*/ 737749 w 790575"/>
                    <a:gd name="connsiteY26" fmla="*/ 27972 h 38170"/>
                    <a:gd name="connsiteX27" fmla="*/ 790575 w 790575"/>
                    <a:gd name="connsiteY27" fmla="*/ 38135 h 38170"/>
                    <a:gd name="connsiteX28" fmla="*/ 790575 w 790575"/>
                    <a:gd name="connsiteY28" fmla="*/ 19085 h 38170"/>
                    <a:gd name="connsiteX29" fmla="*/ 744598 w 790575"/>
                    <a:gd name="connsiteY29" fmla="*/ 10198 h 38170"/>
                    <a:gd name="connsiteX30" fmla="*/ 691772 w 790575"/>
                    <a:gd name="connsiteY30" fmla="*/ 35 h 3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90575" h="38170">
                      <a:moveTo>
                        <a:pt x="691772" y="35"/>
                      </a:moveTo>
                      <a:cubicBezTo>
                        <a:pt x="673642" y="-392"/>
                        <a:pt x="655632" y="3074"/>
                        <a:pt x="638956" y="10198"/>
                      </a:cubicBezTo>
                      <a:cubicBezTo>
                        <a:pt x="609460" y="22048"/>
                        <a:pt x="576526" y="22048"/>
                        <a:pt x="547030" y="10198"/>
                      </a:cubicBezTo>
                      <a:cubicBezTo>
                        <a:pt x="530354" y="3074"/>
                        <a:pt x="512344" y="-391"/>
                        <a:pt x="494214" y="35"/>
                      </a:cubicBezTo>
                      <a:cubicBezTo>
                        <a:pt x="476079" y="-391"/>
                        <a:pt x="458062" y="3074"/>
                        <a:pt x="441379" y="10198"/>
                      </a:cubicBezTo>
                      <a:cubicBezTo>
                        <a:pt x="426875" y="16446"/>
                        <a:pt x="411189" y="19478"/>
                        <a:pt x="395402" y="19085"/>
                      </a:cubicBezTo>
                      <a:cubicBezTo>
                        <a:pt x="379611" y="19479"/>
                        <a:pt x="363923" y="16447"/>
                        <a:pt x="349415" y="10198"/>
                      </a:cubicBezTo>
                      <a:cubicBezTo>
                        <a:pt x="332725" y="3074"/>
                        <a:pt x="314703" y="-391"/>
                        <a:pt x="296561" y="35"/>
                      </a:cubicBezTo>
                      <a:cubicBezTo>
                        <a:pt x="278425" y="-391"/>
                        <a:pt x="260409" y="3075"/>
                        <a:pt x="243726" y="10198"/>
                      </a:cubicBezTo>
                      <a:cubicBezTo>
                        <a:pt x="229225" y="16446"/>
                        <a:pt x="213543" y="19478"/>
                        <a:pt x="197758" y="19085"/>
                      </a:cubicBezTo>
                      <a:cubicBezTo>
                        <a:pt x="181957" y="19481"/>
                        <a:pt x="166258" y="16445"/>
                        <a:pt x="151743" y="10189"/>
                      </a:cubicBezTo>
                      <a:cubicBezTo>
                        <a:pt x="135047" y="3074"/>
                        <a:pt x="117023" y="-389"/>
                        <a:pt x="98879" y="35"/>
                      </a:cubicBezTo>
                      <a:cubicBezTo>
                        <a:pt x="80736" y="-389"/>
                        <a:pt x="62711" y="3074"/>
                        <a:pt x="46015" y="10189"/>
                      </a:cubicBezTo>
                      <a:cubicBezTo>
                        <a:pt x="31500" y="16444"/>
                        <a:pt x="15801" y="19480"/>
                        <a:pt x="0" y="19085"/>
                      </a:cubicBezTo>
                      <a:lnTo>
                        <a:pt x="0" y="38135"/>
                      </a:lnTo>
                      <a:cubicBezTo>
                        <a:pt x="18144" y="38559"/>
                        <a:pt x="36168" y="35097"/>
                        <a:pt x="52864" y="27982"/>
                      </a:cubicBezTo>
                      <a:cubicBezTo>
                        <a:pt x="67379" y="21726"/>
                        <a:pt x="83078" y="18690"/>
                        <a:pt x="98879" y="19085"/>
                      </a:cubicBezTo>
                      <a:cubicBezTo>
                        <a:pt x="114680" y="18691"/>
                        <a:pt x="130379" y="21727"/>
                        <a:pt x="144894" y="27982"/>
                      </a:cubicBezTo>
                      <a:cubicBezTo>
                        <a:pt x="161590" y="35098"/>
                        <a:pt x="179614" y="38560"/>
                        <a:pt x="197758" y="38135"/>
                      </a:cubicBezTo>
                      <a:cubicBezTo>
                        <a:pt x="215891" y="38562"/>
                        <a:pt x="233904" y="35096"/>
                        <a:pt x="250584" y="27972"/>
                      </a:cubicBezTo>
                      <a:cubicBezTo>
                        <a:pt x="265087" y="21725"/>
                        <a:pt x="280773" y="18693"/>
                        <a:pt x="296561" y="19085"/>
                      </a:cubicBezTo>
                      <a:cubicBezTo>
                        <a:pt x="312354" y="18693"/>
                        <a:pt x="328046" y="21725"/>
                        <a:pt x="342557" y="27972"/>
                      </a:cubicBezTo>
                      <a:cubicBezTo>
                        <a:pt x="359244" y="35096"/>
                        <a:pt x="377263" y="38561"/>
                        <a:pt x="395402" y="38135"/>
                      </a:cubicBezTo>
                      <a:cubicBezTo>
                        <a:pt x="413537" y="38561"/>
                        <a:pt x="431554" y="35096"/>
                        <a:pt x="448237" y="27972"/>
                      </a:cubicBezTo>
                      <a:cubicBezTo>
                        <a:pt x="477737" y="16123"/>
                        <a:pt x="510672" y="16123"/>
                        <a:pt x="540172" y="27972"/>
                      </a:cubicBezTo>
                      <a:cubicBezTo>
                        <a:pt x="574079" y="41522"/>
                        <a:pt x="611897" y="41522"/>
                        <a:pt x="645805" y="27972"/>
                      </a:cubicBezTo>
                      <a:cubicBezTo>
                        <a:pt x="675307" y="16122"/>
                        <a:pt x="708247" y="16122"/>
                        <a:pt x="737749" y="27972"/>
                      </a:cubicBezTo>
                      <a:cubicBezTo>
                        <a:pt x="754430" y="35096"/>
                        <a:pt x="772442" y="38562"/>
                        <a:pt x="790575" y="38135"/>
                      </a:cubicBezTo>
                      <a:lnTo>
                        <a:pt x="790575" y="19085"/>
                      </a:lnTo>
                      <a:cubicBezTo>
                        <a:pt x="774787" y="19478"/>
                        <a:pt x="759102" y="16446"/>
                        <a:pt x="744598" y="10198"/>
                      </a:cubicBezTo>
                      <a:cubicBezTo>
                        <a:pt x="727918" y="3075"/>
                        <a:pt x="709905" y="-391"/>
                        <a:pt x="691772" y="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9433DBC1-DBE5-4065-801E-6EFBB49649A9}"/>
                    </a:ext>
                  </a:extLst>
                </p:cNvPr>
                <p:cNvSpPr/>
                <p:nvPr/>
              </p:nvSpPr>
              <p:spPr>
                <a:xfrm>
                  <a:off x="5250171" y="3360790"/>
                  <a:ext cx="966509" cy="38867"/>
                </a:xfrm>
                <a:custGeom>
                  <a:avLst/>
                  <a:gdLst>
                    <a:gd name="connsiteX0" fmla="*/ 744598 w 790575"/>
                    <a:gd name="connsiteY0" fmla="*/ 10198 h 38170"/>
                    <a:gd name="connsiteX1" fmla="*/ 638956 w 790575"/>
                    <a:gd name="connsiteY1" fmla="*/ 10198 h 38170"/>
                    <a:gd name="connsiteX2" fmla="*/ 547030 w 790575"/>
                    <a:gd name="connsiteY2" fmla="*/ 10198 h 38170"/>
                    <a:gd name="connsiteX3" fmla="*/ 494214 w 790575"/>
                    <a:gd name="connsiteY3" fmla="*/ 35 h 38170"/>
                    <a:gd name="connsiteX4" fmla="*/ 441379 w 790575"/>
                    <a:gd name="connsiteY4" fmla="*/ 10198 h 38170"/>
                    <a:gd name="connsiteX5" fmla="*/ 395402 w 790575"/>
                    <a:gd name="connsiteY5" fmla="*/ 19085 h 38170"/>
                    <a:gd name="connsiteX6" fmla="*/ 349415 w 790575"/>
                    <a:gd name="connsiteY6" fmla="*/ 10198 h 38170"/>
                    <a:gd name="connsiteX7" fmla="*/ 296561 w 790575"/>
                    <a:gd name="connsiteY7" fmla="*/ 35 h 38170"/>
                    <a:gd name="connsiteX8" fmla="*/ 243726 w 790575"/>
                    <a:gd name="connsiteY8" fmla="*/ 10198 h 38170"/>
                    <a:gd name="connsiteX9" fmla="*/ 197758 w 790575"/>
                    <a:gd name="connsiteY9" fmla="*/ 19085 h 38170"/>
                    <a:gd name="connsiteX10" fmla="*/ 151743 w 790575"/>
                    <a:gd name="connsiteY10" fmla="*/ 10189 h 38170"/>
                    <a:gd name="connsiteX11" fmla="*/ 98879 w 790575"/>
                    <a:gd name="connsiteY11" fmla="*/ 35 h 38170"/>
                    <a:gd name="connsiteX12" fmla="*/ 46015 w 790575"/>
                    <a:gd name="connsiteY12" fmla="*/ 10189 h 38170"/>
                    <a:gd name="connsiteX13" fmla="*/ 0 w 790575"/>
                    <a:gd name="connsiteY13" fmla="*/ 19085 h 38170"/>
                    <a:gd name="connsiteX14" fmla="*/ 0 w 790575"/>
                    <a:gd name="connsiteY14" fmla="*/ 38135 h 38170"/>
                    <a:gd name="connsiteX15" fmla="*/ 52864 w 790575"/>
                    <a:gd name="connsiteY15" fmla="*/ 27981 h 38170"/>
                    <a:gd name="connsiteX16" fmla="*/ 98879 w 790575"/>
                    <a:gd name="connsiteY16" fmla="*/ 19085 h 38170"/>
                    <a:gd name="connsiteX17" fmla="*/ 144894 w 790575"/>
                    <a:gd name="connsiteY17" fmla="*/ 27981 h 38170"/>
                    <a:gd name="connsiteX18" fmla="*/ 197758 w 790575"/>
                    <a:gd name="connsiteY18" fmla="*/ 38135 h 38170"/>
                    <a:gd name="connsiteX19" fmla="*/ 250584 w 790575"/>
                    <a:gd name="connsiteY19" fmla="*/ 27972 h 38170"/>
                    <a:gd name="connsiteX20" fmla="*/ 296561 w 790575"/>
                    <a:gd name="connsiteY20" fmla="*/ 19085 h 38170"/>
                    <a:gd name="connsiteX21" fmla="*/ 342557 w 790575"/>
                    <a:gd name="connsiteY21" fmla="*/ 27972 h 38170"/>
                    <a:gd name="connsiteX22" fmla="*/ 395402 w 790575"/>
                    <a:gd name="connsiteY22" fmla="*/ 38135 h 38170"/>
                    <a:gd name="connsiteX23" fmla="*/ 448237 w 790575"/>
                    <a:gd name="connsiteY23" fmla="*/ 27972 h 38170"/>
                    <a:gd name="connsiteX24" fmla="*/ 540172 w 790575"/>
                    <a:gd name="connsiteY24" fmla="*/ 27972 h 38170"/>
                    <a:gd name="connsiteX25" fmla="*/ 645805 w 790575"/>
                    <a:gd name="connsiteY25" fmla="*/ 27972 h 38170"/>
                    <a:gd name="connsiteX26" fmla="*/ 737749 w 790575"/>
                    <a:gd name="connsiteY26" fmla="*/ 27972 h 38170"/>
                    <a:gd name="connsiteX27" fmla="*/ 790575 w 790575"/>
                    <a:gd name="connsiteY27" fmla="*/ 38135 h 38170"/>
                    <a:gd name="connsiteX28" fmla="*/ 790575 w 790575"/>
                    <a:gd name="connsiteY28" fmla="*/ 19085 h 38170"/>
                    <a:gd name="connsiteX29" fmla="*/ 744598 w 790575"/>
                    <a:gd name="connsiteY29" fmla="*/ 10198 h 3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90575" h="38170">
                      <a:moveTo>
                        <a:pt x="744598" y="10198"/>
                      </a:moveTo>
                      <a:cubicBezTo>
                        <a:pt x="710688" y="-3353"/>
                        <a:pt x="672866" y="-3353"/>
                        <a:pt x="638956" y="10198"/>
                      </a:cubicBezTo>
                      <a:cubicBezTo>
                        <a:pt x="609460" y="22047"/>
                        <a:pt x="576526" y="22047"/>
                        <a:pt x="547030" y="10198"/>
                      </a:cubicBezTo>
                      <a:cubicBezTo>
                        <a:pt x="530354" y="3074"/>
                        <a:pt x="512343" y="-392"/>
                        <a:pt x="494214" y="35"/>
                      </a:cubicBezTo>
                      <a:cubicBezTo>
                        <a:pt x="476079" y="-392"/>
                        <a:pt x="458062" y="3074"/>
                        <a:pt x="441379" y="10198"/>
                      </a:cubicBezTo>
                      <a:cubicBezTo>
                        <a:pt x="426874" y="16446"/>
                        <a:pt x="411190" y="19478"/>
                        <a:pt x="395402" y="19085"/>
                      </a:cubicBezTo>
                      <a:cubicBezTo>
                        <a:pt x="379611" y="19478"/>
                        <a:pt x="363923" y="16447"/>
                        <a:pt x="349415" y="10198"/>
                      </a:cubicBezTo>
                      <a:cubicBezTo>
                        <a:pt x="332726" y="3074"/>
                        <a:pt x="314702" y="-392"/>
                        <a:pt x="296561" y="35"/>
                      </a:cubicBezTo>
                      <a:cubicBezTo>
                        <a:pt x="278425" y="-391"/>
                        <a:pt x="260409" y="3075"/>
                        <a:pt x="243726" y="10198"/>
                      </a:cubicBezTo>
                      <a:cubicBezTo>
                        <a:pt x="229225" y="16446"/>
                        <a:pt x="213543" y="19478"/>
                        <a:pt x="197758" y="19085"/>
                      </a:cubicBezTo>
                      <a:cubicBezTo>
                        <a:pt x="181957" y="19480"/>
                        <a:pt x="166258" y="16445"/>
                        <a:pt x="151743" y="10189"/>
                      </a:cubicBezTo>
                      <a:cubicBezTo>
                        <a:pt x="135047" y="3074"/>
                        <a:pt x="117022" y="-389"/>
                        <a:pt x="98879" y="35"/>
                      </a:cubicBezTo>
                      <a:cubicBezTo>
                        <a:pt x="80735" y="-389"/>
                        <a:pt x="62711" y="3074"/>
                        <a:pt x="46015" y="10189"/>
                      </a:cubicBezTo>
                      <a:cubicBezTo>
                        <a:pt x="31500" y="16444"/>
                        <a:pt x="15801" y="19479"/>
                        <a:pt x="0" y="19085"/>
                      </a:cubicBezTo>
                      <a:lnTo>
                        <a:pt x="0" y="38135"/>
                      </a:lnTo>
                      <a:cubicBezTo>
                        <a:pt x="18144" y="38559"/>
                        <a:pt x="36168" y="35097"/>
                        <a:pt x="52864" y="27981"/>
                      </a:cubicBezTo>
                      <a:cubicBezTo>
                        <a:pt x="67379" y="21725"/>
                        <a:pt x="83078" y="18690"/>
                        <a:pt x="98879" y="19085"/>
                      </a:cubicBezTo>
                      <a:cubicBezTo>
                        <a:pt x="114680" y="18691"/>
                        <a:pt x="130379" y="21726"/>
                        <a:pt x="144894" y="27981"/>
                      </a:cubicBezTo>
                      <a:cubicBezTo>
                        <a:pt x="161590" y="35098"/>
                        <a:pt x="179614" y="38560"/>
                        <a:pt x="197758" y="38135"/>
                      </a:cubicBezTo>
                      <a:cubicBezTo>
                        <a:pt x="215891" y="38562"/>
                        <a:pt x="233904" y="35096"/>
                        <a:pt x="250584" y="27972"/>
                      </a:cubicBezTo>
                      <a:cubicBezTo>
                        <a:pt x="265088" y="21725"/>
                        <a:pt x="280773" y="18693"/>
                        <a:pt x="296561" y="19085"/>
                      </a:cubicBezTo>
                      <a:cubicBezTo>
                        <a:pt x="312354" y="18693"/>
                        <a:pt x="328046" y="21725"/>
                        <a:pt x="342557" y="27972"/>
                      </a:cubicBezTo>
                      <a:cubicBezTo>
                        <a:pt x="359244" y="35096"/>
                        <a:pt x="377263" y="38561"/>
                        <a:pt x="395402" y="38135"/>
                      </a:cubicBezTo>
                      <a:cubicBezTo>
                        <a:pt x="413538" y="38561"/>
                        <a:pt x="431554" y="35096"/>
                        <a:pt x="448237" y="27972"/>
                      </a:cubicBezTo>
                      <a:cubicBezTo>
                        <a:pt x="477737" y="16123"/>
                        <a:pt x="510673" y="16123"/>
                        <a:pt x="540172" y="27972"/>
                      </a:cubicBezTo>
                      <a:cubicBezTo>
                        <a:pt x="574079" y="41522"/>
                        <a:pt x="611898" y="41522"/>
                        <a:pt x="645805" y="27972"/>
                      </a:cubicBezTo>
                      <a:cubicBezTo>
                        <a:pt x="675307" y="16122"/>
                        <a:pt x="708247" y="16122"/>
                        <a:pt x="737749" y="27972"/>
                      </a:cubicBezTo>
                      <a:cubicBezTo>
                        <a:pt x="754430" y="35096"/>
                        <a:pt x="772442" y="38562"/>
                        <a:pt x="790575" y="38135"/>
                      </a:cubicBezTo>
                      <a:lnTo>
                        <a:pt x="790575" y="19085"/>
                      </a:lnTo>
                      <a:cubicBezTo>
                        <a:pt x="774787" y="19478"/>
                        <a:pt x="759102" y="16446"/>
                        <a:pt x="744598" y="1019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pic>
            <p:nvPicPr>
              <p:cNvPr id="11" name="그래픽 10" descr="예인선">
                <a:extLst>
                  <a:ext uri="{FF2B5EF4-FFF2-40B4-BE49-F238E27FC236}">
                    <a16:creationId xmlns:a16="http://schemas.microsoft.com/office/drawing/2014/main" id="{080E13C4-E36A-46B9-86BE-07272FDCF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43650" y="2380431"/>
                <a:ext cx="1243956" cy="1516611"/>
              </a:xfrm>
              <a:prstGeom prst="rect">
                <a:avLst/>
              </a:prstGeom>
            </p:spPr>
          </p:pic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5E041A32-439E-43BD-95AB-4172B4B3FC1B}"/>
                  </a:ext>
                </a:extLst>
              </p:cNvPr>
              <p:cNvSpPr/>
              <p:nvPr/>
            </p:nvSpPr>
            <p:spPr>
              <a:xfrm>
                <a:off x="5675290" y="3593206"/>
                <a:ext cx="317679" cy="407831"/>
              </a:xfrm>
              <a:custGeom>
                <a:avLst/>
                <a:gdLst>
                  <a:gd name="connsiteX0" fmla="*/ 317679 w 317679"/>
                  <a:gd name="connsiteY0" fmla="*/ 0 h 407831"/>
                  <a:gd name="connsiteX1" fmla="*/ 94445 w 317679"/>
                  <a:gd name="connsiteY1" fmla="*/ 206062 h 407831"/>
                  <a:gd name="connsiteX2" fmla="*/ 0 w 317679"/>
                  <a:gd name="connsiteY2" fmla="*/ 407831 h 407831"/>
                  <a:gd name="connsiteX3" fmla="*/ 0 w 317679"/>
                  <a:gd name="connsiteY3" fmla="*/ 407831 h 40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79" h="407831">
                    <a:moveTo>
                      <a:pt x="317679" y="0"/>
                    </a:moveTo>
                    <a:cubicBezTo>
                      <a:pt x="232535" y="69045"/>
                      <a:pt x="147391" y="138090"/>
                      <a:pt x="94445" y="206062"/>
                    </a:cubicBezTo>
                    <a:cubicBezTo>
                      <a:pt x="41499" y="274034"/>
                      <a:pt x="0" y="407831"/>
                      <a:pt x="0" y="407831"/>
                    </a:cubicBezTo>
                    <a:lnTo>
                      <a:pt x="0" y="40783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7F6DCE83-A5F3-4C09-89C3-30FD35889273}"/>
                  </a:ext>
                </a:extLst>
              </p:cNvPr>
              <p:cNvSpPr/>
              <p:nvPr/>
            </p:nvSpPr>
            <p:spPr>
              <a:xfrm>
                <a:off x="6108879" y="3644721"/>
                <a:ext cx="146503" cy="455540"/>
              </a:xfrm>
              <a:custGeom>
                <a:avLst/>
                <a:gdLst>
                  <a:gd name="connsiteX0" fmla="*/ 0 w 137623"/>
                  <a:gd name="connsiteY0" fmla="*/ 0 h 330558"/>
                  <a:gd name="connsiteX1" fmla="*/ 115910 w 137623"/>
                  <a:gd name="connsiteY1" fmla="*/ 133082 h 330558"/>
                  <a:gd name="connsiteX2" fmla="*/ 137375 w 137623"/>
                  <a:gd name="connsiteY2" fmla="*/ 330558 h 33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623" h="330558">
                    <a:moveTo>
                      <a:pt x="0" y="0"/>
                    </a:moveTo>
                    <a:cubicBezTo>
                      <a:pt x="46507" y="38994"/>
                      <a:pt x="93014" y="77989"/>
                      <a:pt x="115910" y="133082"/>
                    </a:cubicBezTo>
                    <a:cubicBezTo>
                      <a:pt x="138806" y="188175"/>
                      <a:pt x="138090" y="259366"/>
                      <a:pt x="137375" y="3305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6974F27-7462-4336-A076-B14F8CDA0695}"/>
                  </a:ext>
                </a:extLst>
              </p:cNvPr>
              <p:cNvSpPr/>
              <p:nvPr/>
            </p:nvSpPr>
            <p:spPr>
              <a:xfrm>
                <a:off x="5843650" y="3687927"/>
                <a:ext cx="385432" cy="98462"/>
              </a:xfrm>
              <a:custGeom>
                <a:avLst/>
                <a:gdLst>
                  <a:gd name="connsiteX0" fmla="*/ 0 w 399245"/>
                  <a:gd name="connsiteY0" fmla="*/ 33623 h 106604"/>
                  <a:gd name="connsiteX1" fmla="*/ 154546 w 399245"/>
                  <a:gd name="connsiteY1" fmla="*/ 3573 h 106604"/>
                  <a:gd name="connsiteX2" fmla="*/ 399245 w 399245"/>
                  <a:gd name="connsiteY2" fmla="*/ 106604 h 10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245" h="106604">
                    <a:moveTo>
                      <a:pt x="0" y="33623"/>
                    </a:moveTo>
                    <a:cubicBezTo>
                      <a:pt x="44002" y="12516"/>
                      <a:pt x="88005" y="-8591"/>
                      <a:pt x="154546" y="3573"/>
                    </a:cubicBezTo>
                    <a:cubicBezTo>
                      <a:pt x="221087" y="15737"/>
                      <a:pt x="310166" y="61170"/>
                      <a:pt x="399245" y="10660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2B2C9CE-7115-4275-A7B2-DD34F9765DCA}"/>
                  </a:ext>
                </a:extLst>
              </p:cNvPr>
              <p:cNvSpPr/>
              <p:nvPr/>
            </p:nvSpPr>
            <p:spPr>
              <a:xfrm>
                <a:off x="5778445" y="3765226"/>
                <a:ext cx="467153" cy="116034"/>
              </a:xfrm>
              <a:custGeom>
                <a:avLst/>
                <a:gdLst>
                  <a:gd name="connsiteX0" fmla="*/ 0 w 399245"/>
                  <a:gd name="connsiteY0" fmla="*/ 33623 h 106604"/>
                  <a:gd name="connsiteX1" fmla="*/ 154546 w 399245"/>
                  <a:gd name="connsiteY1" fmla="*/ 3573 h 106604"/>
                  <a:gd name="connsiteX2" fmla="*/ 399245 w 399245"/>
                  <a:gd name="connsiteY2" fmla="*/ 106604 h 10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245" h="106604">
                    <a:moveTo>
                      <a:pt x="0" y="33623"/>
                    </a:moveTo>
                    <a:cubicBezTo>
                      <a:pt x="44002" y="12516"/>
                      <a:pt x="88005" y="-8591"/>
                      <a:pt x="154546" y="3573"/>
                    </a:cubicBezTo>
                    <a:cubicBezTo>
                      <a:pt x="221087" y="15737"/>
                      <a:pt x="310166" y="61170"/>
                      <a:pt x="399245" y="10660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784D4D74-554E-4CC3-96D7-9F56FC9D6DA3}"/>
                  </a:ext>
                </a:extLst>
              </p:cNvPr>
              <p:cNvSpPr/>
              <p:nvPr/>
            </p:nvSpPr>
            <p:spPr>
              <a:xfrm>
                <a:off x="5722513" y="3846219"/>
                <a:ext cx="523085" cy="113941"/>
              </a:xfrm>
              <a:custGeom>
                <a:avLst/>
                <a:gdLst>
                  <a:gd name="connsiteX0" fmla="*/ 0 w 399245"/>
                  <a:gd name="connsiteY0" fmla="*/ 33623 h 106604"/>
                  <a:gd name="connsiteX1" fmla="*/ 154546 w 399245"/>
                  <a:gd name="connsiteY1" fmla="*/ 3573 h 106604"/>
                  <a:gd name="connsiteX2" fmla="*/ 399245 w 399245"/>
                  <a:gd name="connsiteY2" fmla="*/ 106604 h 10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245" h="106604">
                    <a:moveTo>
                      <a:pt x="0" y="33623"/>
                    </a:moveTo>
                    <a:cubicBezTo>
                      <a:pt x="44002" y="12516"/>
                      <a:pt x="88005" y="-8591"/>
                      <a:pt x="154546" y="3573"/>
                    </a:cubicBezTo>
                    <a:cubicBezTo>
                      <a:pt x="221087" y="15737"/>
                      <a:pt x="310166" y="61170"/>
                      <a:pt x="399245" y="10660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13EADBB6-1DA0-47B8-9762-C09446DF0AC4}"/>
                  </a:ext>
                </a:extLst>
              </p:cNvPr>
              <p:cNvSpPr/>
              <p:nvPr/>
            </p:nvSpPr>
            <p:spPr>
              <a:xfrm>
                <a:off x="5683507" y="3929030"/>
                <a:ext cx="562091" cy="140241"/>
              </a:xfrm>
              <a:custGeom>
                <a:avLst/>
                <a:gdLst>
                  <a:gd name="connsiteX0" fmla="*/ 0 w 399245"/>
                  <a:gd name="connsiteY0" fmla="*/ 33623 h 106604"/>
                  <a:gd name="connsiteX1" fmla="*/ 154546 w 399245"/>
                  <a:gd name="connsiteY1" fmla="*/ 3573 h 106604"/>
                  <a:gd name="connsiteX2" fmla="*/ 399245 w 399245"/>
                  <a:gd name="connsiteY2" fmla="*/ 106604 h 10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9245" h="106604">
                    <a:moveTo>
                      <a:pt x="0" y="33623"/>
                    </a:moveTo>
                    <a:cubicBezTo>
                      <a:pt x="44002" y="12516"/>
                      <a:pt x="88005" y="-8591"/>
                      <a:pt x="154546" y="3573"/>
                    </a:cubicBezTo>
                    <a:cubicBezTo>
                      <a:pt x="221087" y="15737"/>
                      <a:pt x="310166" y="61170"/>
                      <a:pt x="399245" y="10660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F182CDC2-8799-4FED-95CA-5E37B34F69EA}"/>
                  </a:ext>
                </a:extLst>
              </p:cNvPr>
              <p:cNvSpPr/>
              <p:nvPr/>
            </p:nvSpPr>
            <p:spPr>
              <a:xfrm>
                <a:off x="5813428" y="3628263"/>
                <a:ext cx="154547" cy="296214"/>
              </a:xfrm>
              <a:custGeom>
                <a:avLst/>
                <a:gdLst>
                  <a:gd name="connsiteX0" fmla="*/ 154547 w 154547"/>
                  <a:gd name="connsiteY0" fmla="*/ 0 h 296214"/>
                  <a:gd name="connsiteX1" fmla="*/ 30051 w 154547"/>
                  <a:gd name="connsiteY1" fmla="*/ 163133 h 296214"/>
                  <a:gd name="connsiteX2" fmla="*/ 0 w 154547"/>
                  <a:gd name="connsiteY2" fmla="*/ 29621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47" h="296214">
                    <a:moveTo>
                      <a:pt x="154547" y="0"/>
                    </a:moveTo>
                    <a:cubicBezTo>
                      <a:pt x="105178" y="56882"/>
                      <a:pt x="55809" y="113764"/>
                      <a:pt x="30051" y="163133"/>
                    </a:cubicBezTo>
                    <a:cubicBezTo>
                      <a:pt x="4293" y="212502"/>
                      <a:pt x="2146" y="254358"/>
                      <a:pt x="0" y="2962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023A7621-9E61-47EA-B7E3-C5DB985EABEB}"/>
                  </a:ext>
                </a:extLst>
              </p:cNvPr>
              <p:cNvSpPr/>
              <p:nvPr/>
            </p:nvSpPr>
            <p:spPr>
              <a:xfrm>
                <a:off x="5869703" y="3644377"/>
                <a:ext cx="154547" cy="296214"/>
              </a:xfrm>
              <a:custGeom>
                <a:avLst/>
                <a:gdLst>
                  <a:gd name="connsiteX0" fmla="*/ 154547 w 154547"/>
                  <a:gd name="connsiteY0" fmla="*/ 0 h 296214"/>
                  <a:gd name="connsiteX1" fmla="*/ 30051 w 154547"/>
                  <a:gd name="connsiteY1" fmla="*/ 163133 h 296214"/>
                  <a:gd name="connsiteX2" fmla="*/ 0 w 154547"/>
                  <a:gd name="connsiteY2" fmla="*/ 29621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47" h="296214">
                    <a:moveTo>
                      <a:pt x="154547" y="0"/>
                    </a:moveTo>
                    <a:cubicBezTo>
                      <a:pt x="105178" y="56882"/>
                      <a:pt x="55809" y="113764"/>
                      <a:pt x="30051" y="163133"/>
                    </a:cubicBezTo>
                    <a:cubicBezTo>
                      <a:pt x="4293" y="212502"/>
                      <a:pt x="2146" y="254358"/>
                      <a:pt x="0" y="2962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663F7E24-387B-41B6-909D-FD7411F938D7}"/>
                  </a:ext>
                </a:extLst>
              </p:cNvPr>
              <p:cNvSpPr/>
              <p:nvPr/>
            </p:nvSpPr>
            <p:spPr>
              <a:xfrm>
                <a:off x="5959092" y="3657843"/>
                <a:ext cx="154547" cy="296214"/>
              </a:xfrm>
              <a:custGeom>
                <a:avLst/>
                <a:gdLst>
                  <a:gd name="connsiteX0" fmla="*/ 154547 w 154547"/>
                  <a:gd name="connsiteY0" fmla="*/ 0 h 296214"/>
                  <a:gd name="connsiteX1" fmla="*/ 30051 w 154547"/>
                  <a:gd name="connsiteY1" fmla="*/ 163133 h 296214"/>
                  <a:gd name="connsiteX2" fmla="*/ 0 w 154547"/>
                  <a:gd name="connsiteY2" fmla="*/ 29621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47" h="296214">
                    <a:moveTo>
                      <a:pt x="154547" y="0"/>
                    </a:moveTo>
                    <a:cubicBezTo>
                      <a:pt x="105178" y="56882"/>
                      <a:pt x="55809" y="113764"/>
                      <a:pt x="30051" y="163133"/>
                    </a:cubicBezTo>
                    <a:cubicBezTo>
                      <a:pt x="4293" y="212502"/>
                      <a:pt x="2146" y="254358"/>
                      <a:pt x="0" y="2962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69A97E71-9CF8-46D7-84C2-E36E4891A0E5}"/>
                  </a:ext>
                </a:extLst>
              </p:cNvPr>
              <p:cNvSpPr/>
              <p:nvPr/>
            </p:nvSpPr>
            <p:spPr>
              <a:xfrm rot="9922083">
                <a:off x="6006392" y="3673256"/>
                <a:ext cx="154547" cy="296214"/>
              </a:xfrm>
              <a:custGeom>
                <a:avLst/>
                <a:gdLst>
                  <a:gd name="connsiteX0" fmla="*/ 154547 w 154547"/>
                  <a:gd name="connsiteY0" fmla="*/ 0 h 296214"/>
                  <a:gd name="connsiteX1" fmla="*/ 30051 w 154547"/>
                  <a:gd name="connsiteY1" fmla="*/ 163133 h 296214"/>
                  <a:gd name="connsiteX2" fmla="*/ 0 w 154547"/>
                  <a:gd name="connsiteY2" fmla="*/ 29621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47" h="296214">
                    <a:moveTo>
                      <a:pt x="154547" y="0"/>
                    </a:moveTo>
                    <a:cubicBezTo>
                      <a:pt x="105178" y="56882"/>
                      <a:pt x="55809" y="113764"/>
                      <a:pt x="30051" y="163133"/>
                    </a:cubicBezTo>
                    <a:cubicBezTo>
                      <a:pt x="4293" y="212502"/>
                      <a:pt x="2146" y="254358"/>
                      <a:pt x="0" y="2962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77438A86-805B-4E96-857F-3C247DF8BC15}"/>
                  </a:ext>
                </a:extLst>
              </p:cNvPr>
              <p:cNvSpPr/>
              <p:nvPr/>
            </p:nvSpPr>
            <p:spPr>
              <a:xfrm rot="8660004">
                <a:off x="6083343" y="3713761"/>
                <a:ext cx="154547" cy="296214"/>
              </a:xfrm>
              <a:custGeom>
                <a:avLst/>
                <a:gdLst>
                  <a:gd name="connsiteX0" fmla="*/ 154547 w 154547"/>
                  <a:gd name="connsiteY0" fmla="*/ 0 h 296214"/>
                  <a:gd name="connsiteX1" fmla="*/ 30051 w 154547"/>
                  <a:gd name="connsiteY1" fmla="*/ 163133 h 296214"/>
                  <a:gd name="connsiteX2" fmla="*/ 0 w 154547"/>
                  <a:gd name="connsiteY2" fmla="*/ 296214 h 29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547" h="296214">
                    <a:moveTo>
                      <a:pt x="154547" y="0"/>
                    </a:moveTo>
                    <a:cubicBezTo>
                      <a:pt x="105178" y="56882"/>
                      <a:pt x="55809" y="113764"/>
                      <a:pt x="30051" y="163133"/>
                    </a:cubicBezTo>
                    <a:cubicBezTo>
                      <a:pt x="4293" y="212502"/>
                      <a:pt x="2146" y="254358"/>
                      <a:pt x="0" y="2962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4F70267E-F8F8-441D-A3BB-F5FCBAAE8F3D}"/>
              </a:ext>
            </a:extLst>
          </p:cNvPr>
          <p:cNvCxnSpPr>
            <a:cxnSpLocks/>
          </p:cNvCxnSpPr>
          <p:nvPr/>
        </p:nvCxnSpPr>
        <p:spPr>
          <a:xfrm>
            <a:off x="8067066" y="1400001"/>
            <a:ext cx="0" cy="3639463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F327F87A-5E49-43CB-B049-1AE8898A5E73}"/>
              </a:ext>
            </a:extLst>
          </p:cNvPr>
          <p:cNvGrpSpPr/>
          <p:nvPr/>
        </p:nvGrpSpPr>
        <p:grpSpPr>
          <a:xfrm>
            <a:off x="1181230" y="1534023"/>
            <a:ext cx="2850736" cy="3860895"/>
            <a:chOff x="1181230" y="1534023"/>
            <a:chExt cx="2850736" cy="386089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E4D051-3A3B-4B6D-84CC-4CFFE621F6F1}"/>
                </a:ext>
              </a:extLst>
            </p:cNvPr>
            <p:cNvSpPr txBox="1"/>
            <p:nvPr/>
          </p:nvSpPr>
          <p:spPr>
            <a:xfrm>
              <a:off x="1181230" y="4475517"/>
              <a:ext cx="2271138" cy="91940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dirty="0"/>
                <a:t> 관유지대장에 등록</a:t>
              </a: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56381534-5E63-4826-9C97-2B18401DD6FC}"/>
                </a:ext>
              </a:extLst>
            </p:cNvPr>
            <p:cNvGrpSpPr/>
            <p:nvPr/>
          </p:nvGrpSpPr>
          <p:grpSpPr>
            <a:xfrm>
              <a:off x="1181230" y="2513581"/>
              <a:ext cx="2850736" cy="1555690"/>
              <a:chOff x="799489" y="2380431"/>
              <a:chExt cx="3183225" cy="1774410"/>
            </a:xfrm>
          </p:grpSpPr>
          <p:pic>
            <p:nvPicPr>
              <p:cNvPr id="3" name="그래픽 2" descr="의사봉">
                <a:extLst>
                  <a:ext uri="{FF2B5EF4-FFF2-40B4-BE49-F238E27FC236}">
                    <a16:creationId xmlns:a16="http://schemas.microsoft.com/office/drawing/2014/main" id="{FC73A1D7-0D7B-4823-94E3-DDC08512C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62884" y="2380431"/>
                <a:ext cx="1719830" cy="1719830"/>
              </a:xfrm>
              <a:prstGeom prst="rect">
                <a:avLst/>
              </a:prstGeom>
            </p:spPr>
          </p:pic>
          <p:pic>
            <p:nvPicPr>
              <p:cNvPr id="9" name="그래픽 8" descr="계약">
                <a:extLst>
                  <a:ext uri="{FF2B5EF4-FFF2-40B4-BE49-F238E27FC236}">
                    <a16:creationId xmlns:a16="http://schemas.microsoft.com/office/drawing/2014/main" id="{F5352774-01A1-4C25-BD71-1361C9F40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9489" y="2435011"/>
                <a:ext cx="1719830" cy="1719830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4B5602-CFA6-4E2E-8780-F862E067E81F}"/>
                </a:ext>
              </a:extLst>
            </p:cNvPr>
            <p:cNvSpPr txBox="1"/>
            <p:nvPr/>
          </p:nvSpPr>
          <p:spPr>
            <a:xfrm rot="4696893" flipH="1">
              <a:off x="2492956" y="1423182"/>
              <a:ext cx="1063532" cy="1285213"/>
            </a:xfrm>
            <a:prstGeom prst="wedgeEllipseCallout">
              <a:avLst>
                <a:gd name="adj1" fmla="val -39120"/>
                <a:gd name="adj2" fmla="val 55674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/>
              <a:endParaRPr lang="ko-KR" altLang="en-US" sz="31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7D591B4-DF87-44CC-AA4E-5757E00A5279}"/>
                </a:ext>
              </a:extLst>
            </p:cNvPr>
            <p:cNvSpPr txBox="1"/>
            <p:nvPr/>
          </p:nvSpPr>
          <p:spPr>
            <a:xfrm>
              <a:off x="2544403" y="1719784"/>
              <a:ext cx="1134272" cy="652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C00000"/>
                  </a:solidFill>
                </a:rPr>
                <a:t>독도</a:t>
              </a:r>
              <a:r>
                <a:rPr lang="en-US" altLang="ko-KR" dirty="0">
                  <a:solidFill>
                    <a:srgbClr val="C00000"/>
                  </a:solidFill>
                </a:rPr>
                <a:t>x</a:t>
              </a:r>
            </a:p>
            <a:p>
              <a:r>
                <a:rPr lang="ko-KR" altLang="en-US" dirty="0">
                  <a:solidFill>
                    <a:srgbClr val="C00000"/>
                  </a:solidFill>
                </a:rPr>
                <a:t>다케시마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92C5AC-F18F-4D4E-A8EF-807713B6CF72}"/>
              </a:ext>
            </a:extLst>
          </p:cNvPr>
          <p:cNvGrpSpPr/>
          <p:nvPr/>
        </p:nvGrpSpPr>
        <p:grpSpPr>
          <a:xfrm>
            <a:off x="8293837" y="2303721"/>
            <a:ext cx="3016088" cy="3276210"/>
            <a:chOff x="8293837" y="2652937"/>
            <a:chExt cx="3016088" cy="2918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C9609F-96BB-4E92-A6C2-15D22F4FD017}"/>
                </a:ext>
              </a:extLst>
            </p:cNvPr>
            <p:cNvSpPr txBox="1"/>
            <p:nvPr/>
          </p:nvSpPr>
          <p:spPr>
            <a:xfrm>
              <a:off x="8447577" y="4515644"/>
              <a:ext cx="2862348" cy="105560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800" dirty="0"/>
                <a:t>1941년 제2차 </a:t>
              </a:r>
              <a:r>
                <a:rPr lang="en-US" altLang="ko-KR" sz="2800" dirty="0" err="1"/>
                <a:t>대전으로</a:t>
              </a:r>
              <a:r>
                <a:rPr lang="en-US" altLang="ko-KR" sz="2800" dirty="0"/>
                <a:t> </a:t>
              </a:r>
              <a:r>
                <a:rPr lang="en-US" altLang="ko-KR" sz="2800" dirty="0" err="1"/>
                <a:t>중지</a:t>
              </a:r>
              <a:endParaRPr lang="en-US" altLang="ko-KR" sz="2800" dirty="0"/>
            </a:p>
          </p:txBody>
        </p:sp>
        <p:pic>
          <p:nvPicPr>
            <p:cNvPr id="62" name="그래픽 61" descr="군인">
              <a:extLst>
                <a:ext uri="{FF2B5EF4-FFF2-40B4-BE49-F238E27FC236}">
                  <a16:creationId xmlns:a16="http://schemas.microsoft.com/office/drawing/2014/main" id="{05D34076-E038-4366-A346-0490E4275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93837" y="2652937"/>
              <a:ext cx="1822580" cy="1822580"/>
            </a:xfrm>
            <a:prstGeom prst="rect">
              <a:avLst/>
            </a:prstGeom>
          </p:spPr>
        </p:pic>
        <p:pic>
          <p:nvPicPr>
            <p:cNvPr id="64" name="그래픽 63" descr="검">
              <a:extLst>
                <a:ext uri="{FF2B5EF4-FFF2-40B4-BE49-F238E27FC236}">
                  <a16:creationId xmlns:a16="http://schemas.microsoft.com/office/drawing/2014/main" id="{F3FF7D79-8A10-43CD-BC55-5AFB79434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899560" y="2979599"/>
              <a:ext cx="1264005" cy="1264005"/>
            </a:xfrm>
            <a:prstGeom prst="rect">
              <a:avLst/>
            </a:prstGeom>
          </p:spPr>
        </p:pic>
        <p:pic>
          <p:nvPicPr>
            <p:cNvPr id="65" name="그래픽 64" descr="검">
              <a:extLst>
                <a:ext uri="{FF2B5EF4-FFF2-40B4-BE49-F238E27FC236}">
                  <a16:creationId xmlns:a16="http://schemas.microsoft.com/office/drawing/2014/main" id="{12BB0883-89B2-454C-B600-2B5950349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10110601" y="3016578"/>
              <a:ext cx="1199324" cy="11993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867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미군의 독도 폭격연습지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89A904-8CCD-47F7-8866-C1D7BCF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t="3741" b="5557"/>
          <a:stretch/>
        </p:blipFill>
        <p:spPr>
          <a:xfrm>
            <a:off x="1149341" y="1884336"/>
            <a:ext cx="4160078" cy="23599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504824" y="1330976"/>
            <a:ext cx="11182351" cy="5009859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B99CE-B907-4D06-9397-CB1113473816}"/>
              </a:ext>
            </a:extLst>
          </p:cNvPr>
          <p:cNvSpPr txBox="1"/>
          <p:nvPr/>
        </p:nvSpPr>
        <p:spPr>
          <a:xfrm>
            <a:off x="4026310" y="3371752"/>
            <a:ext cx="115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독도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71DF8-D2CA-45F7-BB60-A1F4F1E4BE36}"/>
              </a:ext>
            </a:extLst>
          </p:cNvPr>
          <p:cNvSpPr txBox="1"/>
          <p:nvPr/>
        </p:nvSpPr>
        <p:spPr>
          <a:xfrm>
            <a:off x="1149341" y="1641822"/>
            <a:ext cx="1252620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400" dirty="0"/>
              <a:t>1952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15015-8F93-454B-87CA-903DEFDBF684}"/>
              </a:ext>
            </a:extLst>
          </p:cNvPr>
          <p:cNvSpPr txBox="1"/>
          <p:nvPr/>
        </p:nvSpPr>
        <p:spPr>
          <a:xfrm>
            <a:off x="1023980" y="4649562"/>
            <a:ext cx="4410801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주일미군의 폭격훈련구역으로 지정</a:t>
            </a:r>
          </a:p>
        </p:txBody>
      </p:sp>
      <p:sp>
        <p:nvSpPr>
          <p:cNvPr id="11" name="같음 기호 10">
            <a:extLst>
              <a:ext uri="{FF2B5EF4-FFF2-40B4-BE49-F238E27FC236}">
                <a16:creationId xmlns:a16="http://schemas.microsoft.com/office/drawing/2014/main" id="{7A764D80-0C6F-4330-A321-26620C8A7894}"/>
              </a:ext>
            </a:extLst>
          </p:cNvPr>
          <p:cNvSpPr/>
          <p:nvPr/>
        </p:nvSpPr>
        <p:spPr>
          <a:xfrm>
            <a:off x="5811280" y="3470085"/>
            <a:ext cx="1022270" cy="62689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B75EC2-D759-47F4-AE0C-F6F6984C82F0}"/>
              </a:ext>
            </a:extLst>
          </p:cNvPr>
          <p:cNvGrpSpPr/>
          <p:nvPr/>
        </p:nvGrpSpPr>
        <p:grpSpPr>
          <a:xfrm>
            <a:off x="6968067" y="1675764"/>
            <a:ext cx="4292600" cy="2057710"/>
            <a:chOff x="6968067" y="1675764"/>
            <a:chExt cx="4292600" cy="20577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A4B1CF-DC13-4F41-888C-8449AE4F1F2F}"/>
                </a:ext>
              </a:extLst>
            </p:cNvPr>
            <p:cNvSpPr txBox="1"/>
            <p:nvPr/>
          </p:nvSpPr>
          <p:spPr>
            <a:xfrm>
              <a:off x="7297036" y="1675764"/>
              <a:ext cx="3356352" cy="715089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3600" dirty="0"/>
                <a:t>일미행정협정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5CBCF1-25B8-4BF1-A89E-52DA910F0048}"/>
                </a:ext>
              </a:extLst>
            </p:cNvPr>
            <p:cNvSpPr txBox="1"/>
            <p:nvPr/>
          </p:nvSpPr>
          <p:spPr>
            <a:xfrm>
              <a:off x="6968067" y="2814073"/>
              <a:ext cx="4292600" cy="919401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400" b="1" dirty="0"/>
                <a:t>일본 </a:t>
              </a:r>
              <a:r>
                <a:rPr lang="en-US" altLang="ko-KR" sz="2400" b="1" dirty="0"/>
                <a:t>‘</a:t>
              </a:r>
              <a:r>
                <a:rPr lang="ko-KR" altLang="en-US" sz="2400" b="1" dirty="0" err="1"/>
                <a:t>국내의구역을</a:t>
              </a:r>
              <a:r>
                <a:rPr lang="ko-KR" altLang="en-US" sz="2400" b="1" dirty="0"/>
                <a:t> 결정하는 협의기관으로 임무</a:t>
              </a:r>
              <a:r>
                <a:rPr lang="en-US" altLang="ko-KR" sz="2400" b="1" dirty="0"/>
                <a:t>’</a:t>
              </a:r>
              <a:r>
                <a:rPr lang="ko-KR" altLang="en-US" sz="2400" b="1" dirty="0"/>
                <a:t> 수행</a:t>
              </a:r>
            </a:p>
          </p:txBody>
        </p:sp>
      </p:grp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57C9F460-FF0F-4A61-8A6B-6B4736438222}"/>
              </a:ext>
            </a:extLst>
          </p:cNvPr>
          <p:cNvSpPr/>
          <p:nvPr/>
        </p:nvSpPr>
        <p:spPr>
          <a:xfrm>
            <a:off x="8674645" y="3891115"/>
            <a:ext cx="601134" cy="62689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DEE89A-50ED-49A6-B433-E3DFF149440A}"/>
              </a:ext>
            </a:extLst>
          </p:cNvPr>
          <p:cNvSpPr txBox="1"/>
          <p:nvPr/>
        </p:nvSpPr>
        <p:spPr>
          <a:xfrm>
            <a:off x="6833550" y="4687490"/>
            <a:ext cx="4410801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endParaRPr lang="en-US" altLang="ko-KR" sz="3600" dirty="0">
              <a:highlight>
                <a:srgbClr val="F6D7BA"/>
              </a:highlight>
            </a:endParaRPr>
          </a:p>
          <a:p>
            <a:pPr algn="ctr" fontAlgn="base"/>
            <a:endParaRPr lang="ko-KR" altLang="en-US" sz="3600" dirty="0">
              <a:highlight>
                <a:srgbClr val="F6D7BA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0E24A-D56B-48DA-8020-82214889A589}"/>
              </a:ext>
            </a:extLst>
          </p:cNvPr>
          <p:cNvSpPr txBox="1"/>
          <p:nvPr/>
        </p:nvSpPr>
        <p:spPr>
          <a:xfrm>
            <a:off x="7188200" y="5039786"/>
            <a:ext cx="3852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FFFF00"/>
                </a:highlight>
              </a:rPr>
              <a:t>독도는 일본의 영토</a:t>
            </a:r>
          </a:p>
          <a:p>
            <a:endParaRPr lang="ko-KR" altLang="en-US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2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686360" y="1516475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dirty="0"/>
                <a:t>&lt;</a:t>
              </a:r>
              <a:r>
                <a:rPr lang="ko-KR" altLang="en-US" sz="2000" dirty="0"/>
                <a:t>국제 제판소의 회부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E4D051-3A3B-4B6D-84CC-4CFFE621F6F1}"/>
              </a:ext>
            </a:extLst>
          </p:cNvPr>
          <p:cNvSpPr txBox="1"/>
          <p:nvPr/>
        </p:nvSpPr>
        <p:spPr>
          <a:xfrm>
            <a:off x="1689881" y="2043238"/>
            <a:ext cx="3518145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/>
              <a:t> </a:t>
            </a:r>
            <a:r>
              <a:rPr lang="en-US" altLang="ko-KR" sz="4000" dirty="0"/>
              <a:t>‘</a:t>
            </a:r>
            <a:r>
              <a:rPr lang="en-US" altLang="ko-KR" sz="4000" dirty="0" err="1"/>
              <a:t>이승만</a:t>
            </a:r>
            <a:r>
              <a:rPr lang="en-US" altLang="ko-KR" sz="4000" dirty="0"/>
              <a:t> </a:t>
            </a:r>
            <a:r>
              <a:rPr lang="en-US" altLang="ko-KR" sz="4000" dirty="0" err="1"/>
              <a:t>라인</a:t>
            </a:r>
            <a:r>
              <a:rPr lang="en-US" altLang="ko-KR" sz="4000" dirty="0"/>
              <a:t>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0477-AE12-4896-BC06-A8DF5E7BA086}"/>
              </a:ext>
            </a:extLst>
          </p:cNvPr>
          <p:cNvSpPr txBox="1"/>
          <p:nvPr/>
        </p:nvSpPr>
        <p:spPr>
          <a:xfrm>
            <a:off x="2009351" y="1504308"/>
            <a:ext cx="169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한국 측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C598D4A8-E011-4222-9A92-2752C615493D}"/>
              </a:ext>
            </a:extLst>
          </p:cNvPr>
          <p:cNvSpPr/>
          <p:nvPr/>
        </p:nvSpPr>
        <p:spPr>
          <a:xfrm rot="5400000">
            <a:off x="3177941" y="2970540"/>
            <a:ext cx="514968" cy="4343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950500-375E-43D3-8E35-7AF96C5DE50F}"/>
              </a:ext>
            </a:extLst>
          </p:cNvPr>
          <p:cNvSpPr txBox="1"/>
          <p:nvPr/>
        </p:nvSpPr>
        <p:spPr>
          <a:xfrm>
            <a:off x="1607528" y="3644060"/>
            <a:ext cx="3839504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000" dirty="0"/>
              <a:t> 평화적인 해결 </a:t>
            </a:r>
            <a:endParaRPr lang="en-US" altLang="ko-KR" sz="4000" dirty="0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AFF32E12-61DE-4F65-AA13-33196E81D8D8}"/>
              </a:ext>
            </a:extLst>
          </p:cNvPr>
          <p:cNvSpPr/>
          <p:nvPr/>
        </p:nvSpPr>
        <p:spPr>
          <a:xfrm>
            <a:off x="3171173" y="4568275"/>
            <a:ext cx="474133" cy="4826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EF6543-B954-4894-96E0-6C283A16F2DE}"/>
              </a:ext>
            </a:extLst>
          </p:cNvPr>
          <p:cNvSpPr txBox="1"/>
          <p:nvPr/>
        </p:nvSpPr>
        <p:spPr>
          <a:xfrm>
            <a:off x="1546601" y="5177208"/>
            <a:ext cx="3982785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000" dirty="0"/>
              <a:t>국제사법재판소</a:t>
            </a:r>
            <a:endParaRPr lang="en-US" altLang="ko-KR" sz="4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79190-6257-4D71-8C84-8EBEF4CF5529}"/>
              </a:ext>
            </a:extLst>
          </p:cNvPr>
          <p:cNvSpPr txBox="1"/>
          <p:nvPr/>
        </p:nvSpPr>
        <p:spPr>
          <a:xfrm>
            <a:off x="6983976" y="1826130"/>
            <a:ext cx="3124688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4000" dirty="0"/>
              <a:t>1954</a:t>
            </a:r>
            <a:r>
              <a:rPr lang="ko-KR" altLang="en-US" sz="4000" dirty="0"/>
              <a:t>년 </a:t>
            </a:r>
            <a:r>
              <a:rPr lang="en-US" altLang="ko-KR" sz="4000" dirty="0"/>
              <a:t>9</a:t>
            </a:r>
            <a:r>
              <a:rPr lang="ko-KR" altLang="en-US" sz="4000" dirty="0"/>
              <a:t>월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155072-3971-47E4-96FB-E53A94504AC9}"/>
              </a:ext>
            </a:extLst>
          </p:cNvPr>
          <p:cNvSpPr txBox="1"/>
          <p:nvPr/>
        </p:nvSpPr>
        <p:spPr>
          <a:xfrm>
            <a:off x="6983976" y="2951493"/>
            <a:ext cx="3124688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4000" dirty="0"/>
              <a:t>1962</a:t>
            </a:r>
            <a:r>
              <a:rPr lang="ko-KR" altLang="en-US" sz="4000" dirty="0"/>
              <a:t>년 </a:t>
            </a:r>
            <a:r>
              <a:rPr lang="en-US" altLang="ko-KR" sz="4000" dirty="0"/>
              <a:t>3</a:t>
            </a:r>
            <a:r>
              <a:rPr lang="ko-KR" altLang="en-US" sz="4000" dirty="0"/>
              <a:t>월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C4A530-4341-4976-B139-3329688935DB}"/>
              </a:ext>
            </a:extLst>
          </p:cNvPr>
          <p:cNvSpPr txBox="1"/>
          <p:nvPr/>
        </p:nvSpPr>
        <p:spPr>
          <a:xfrm>
            <a:off x="6744966" y="1088768"/>
            <a:ext cx="3982785" cy="337113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/>
              <a:t> </a:t>
            </a:r>
            <a:r>
              <a:rPr lang="ko-KR" altLang="en-US" sz="3600" b="1" dirty="0"/>
              <a:t>한국측의 회부</a:t>
            </a:r>
            <a:endParaRPr lang="en-US" altLang="ko-KR" sz="3600" b="1" dirty="0"/>
          </a:p>
        </p:txBody>
      </p:sp>
      <p:sp>
        <p:nvSpPr>
          <p:cNvPr id="23" name="같음 기호 22">
            <a:extLst>
              <a:ext uri="{FF2B5EF4-FFF2-40B4-BE49-F238E27FC236}">
                <a16:creationId xmlns:a16="http://schemas.microsoft.com/office/drawing/2014/main" id="{36AA5EE3-CB56-4F92-B573-5A9C82A02A74}"/>
              </a:ext>
            </a:extLst>
          </p:cNvPr>
          <p:cNvSpPr/>
          <p:nvPr/>
        </p:nvSpPr>
        <p:spPr>
          <a:xfrm rot="5400000">
            <a:off x="8412187" y="4083181"/>
            <a:ext cx="572280" cy="688145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3088FD5-1F91-48D0-9852-D31F5B44A579}"/>
              </a:ext>
            </a:extLst>
          </p:cNvPr>
          <p:cNvSpPr/>
          <p:nvPr/>
        </p:nvSpPr>
        <p:spPr>
          <a:xfrm>
            <a:off x="7026713" y="4854870"/>
            <a:ext cx="3419293" cy="14278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621AA-5619-4370-A2BB-6FD151852B21}"/>
              </a:ext>
            </a:extLst>
          </p:cNvPr>
          <p:cNvSpPr txBox="1"/>
          <p:nvPr/>
        </p:nvSpPr>
        <p:spPr>
          <a:xfrm>
            <a:off x="7348958" y="5177208"/>
            <a:ext cx="277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C00000"/>
                </a:solidFill>
              </a:rPr>
              <a:t>독도가 한국땅이 아니기때문에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61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BA4BB4-F19A-4A79-BCDC-15AF4E9D6186}"/>
              </a:ext>
            </a:extLst>
          </p:cNvPr>
          <p:cNvSpPr/>
          <p:nvPr/>
        </p:nvSpPr>
        <p:spPr>
          <a:xfrm>
            <a:off x="0" y="1033397"/>
            <a:ext cx="12192000" cy="5730658"/>
          </a:xfrm>
          <a:prstGeom prst="rect">
            <a:avLst/>
          </a:prstGeom>
          <a:solidFill>
            <a:srgbClr val="D5D4D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0BE8ECF-EF26-40C8-90A9-AB12280E2881}"/>
              </a:ext>
            </a:extLst>
          </p:cNvPr>
          <p:cNvSpPr/>
          <p:nvPr/>
        </p:nvSpPr>
        <p:spPr>
          <a:xfrm>
            <a:off x="0" y="4258849"/>
            <a:ext cx="12192000" cy="2517732"/>
          </a:xfrm>
          <a:prstGeom prst="rect">
            <a:avLst/>
          </a:prstGeom>
          <a:solidFill>
            <a:srgbClr val="9276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6EFC226-CCBF-4004-A737-4EDBFADECD78}"/>
              </a:ext>
            </a:extLst>
          </p:cNvPr>
          <p:cNvSpPr/>
          <p:nvPr/>
        </p:nvSpPr>
        <p:spPr>
          <a:xfrm>
            <a:off x="702470" y="1337181"/>
            <a:ext cx="10819279" cy="499745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1E97374-8579-4BC7-BC11-9B46778FF5AB}"/>
              </a:ext>
            </a:extLst>
          </p:cNvPr>
          <p:cNvGrpSpPr/>
          <p:nvPr/>
        </p:nvGrpSpPr>
        <p:grpSpPr>
          <a:xfrm>
            <a:off x="1023980" y="56456"/>
            <a:ext cx="6037220" cy="966634"/>
            <a:chOff x="1023980" y="56456"/>
            <a:chExt cx="6037220" cy="966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76F68-FE74-449A-B5AC-9016D21B2836}"/>
                </a:ext>
              </a:extLst>
            </p:cNvPr>
            <p:cNvSpPr txBox="1"/>
            <p:nvPr/>
          </p:nvSpPr>
          <p:spPr>
            <a:xfrm>
              <a:off x="1023980" y="622980"/>
              <a:ext cx="603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ko-KR" sz="2000" dirty="0"/>
                <a:t>&lt;</a:t>
              </a:r>
              <a:r>
                <a:rPr lang="ko-KR" altLang="en-US" sz="2000" dirty="0"/>
                <a:t>이승만라인과 한국의 불법점거</a:t>
              </a:r>
              <a:r>
                <a:rPr lang="en-US" altLang="ko-KR" sz="2000" dirty="0"/>
                <a:t>&gt;</a:t>
              </a:r>
              <a:endParaRPr lang="ko-KR" alt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926B8B-E9B7-4433-A143-3BC2BCD7FCB8}"/>
                </a:ext>
              </a:extLst>
            </p:cNvPr>
            <p:cNvSpPr txBox="1"/>
            <p:nvPr/>
          </p:nvSpPr>
          <p:spPr>
            <a:xfrm>
              <a:off x="1232943" y="56456"/>
              <a:ext cx="24702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3600" b="1" dirty="0"/>
                <a:t>일본의 주장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8E4D051-3A3B-4B6D-84CC-4CFFE621F6F1}"/>
              </a:ext>
            </a:extLst>
          </p:cNvPr>
          <p:cNvSpPr txBox="1"/>
          <p:nvPr/>
        </p:nvSpPr>
        <p:spPr>
          <a:xfrm>
            <a:off x="1037141" y="1891904"/>
            <a:ext cx="3854596" cy="119181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 </a:t>
            </a:r>
            <a:r>
              <a:rPr lang="ko-KR" altLang="en-US" sz="3200" dirty="0"/>
              <a:t>폭격훈련 구역에서 해제 후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9BEB7A1-25E8-4E78-ACB4-3282C0F444C7}"/>
              </a:ext>
            </a:extLst>
          </p:cNvPr>
          <p:cNvGrpSpPr/>
          <p:nvPr/>
        </p:nvGrpSpPr>
        <p:grpSpPr>
          <a:xfrm>
            <a:off x="1446306" y="3217611"/>
            <a:ext cx="2663842" cy="2035707"/>
            <a:chOff x="5230244" y="2380431"/>
            <a:chExt cx="2019264" cy="1719830"/>
          </a:xfrm>
        </p:grpSpPr>
        <p:grpSp>
          <p:nvGrpSpPr>
            <p:cNvPr id="10" name="그래픽 12" descr="물결">
              <a:extLst>
                <a:ext uri="{FF2B5EF4-FFF2-40B4-BE49-F238E27FC236}">
                  <a16:creationId xmlns:a16="http://schemas.microsoft.com/office/drawing/2014/main" id="{542F7A5C-1E66-44EA-AFEB-B668CB5EC643}"/>
                </a:ext>
              </a:extLst>
            </p:cNvPr>
            <p:cNvGrpSpPr/>
            <p:nvPr/>
          </p:nvGrpSpPr>
          <p:grpSpPr>
            <a:xfrm>
              <a:off x="5230244" y="2847383"/>
              <a:ext cx="2019264" cy="1131680"/>
              <a:chOff x="5250171" y="2895799"/>
              <a:chExt cx="966509" cy="580058"/>
            </a:xfrm>
            <a:solidFill>
              <a:srgbClr val="00B0F0"/>
            </a:solidFill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FB93A70D-EEB0-41FB-A9F4-4881F108D2E6}"/>
                  </a:ext>
                </a:extLst>
              </p:cNvPr>
              <p:cNvSpPr/>
              <p:nvPr/>
            </p:nvSpPr>
            <p:spPr>
              <a:xfrm>
                <a:off x="5250173" y="2895799"/>
                <a:ext cx="507550" cy="426961"/>
              </a:xfrm>
              <a:custGeom>
                <a:avLst/>
                <a:gdLst>
                  <a:gd name="connsiteX0" fmla="*/ 530590 w 790575"/>
                  <a:gd name="connsiteY0" fmla="*/ 435347 h 452860"/>
                  <a:gd name="connsiteX1" fmla="*/ 555631 w 790575"/>
                  <a:gd name="connsiteY1" fmla="*/ 447063 h 452860"/>
                  <a:gd name="connsiteX2" fmla="*/ 592988 w 790575"/>
                  <a:gd name="connsiteY2" fmla="*/ 452778 h 452860"/>
                  <a:gd name="connsiteX3" fmla="*/ 645795 w 790575"/>
                  <a:gd name="connsiteY3" fmla="*/ 442662 h 452860"/>
                  <a:gd name="connsiteX4" fmla="*/ 737740 w 790575"/>
                  <a:gd name="connsiteY4" fmla="*/ 442662 h 452860"/>
                  <a:gd name="connsiteX5" fmla="*/ 790575 w 790575"/>
                  <a:gd name="connsiteY5" fmla="*/ 452825 h 452860"/>
                  <a:gd name="connsiteX6" fmla="*/ 790575 w 790575"/>
                  <a:gd name="connsiteY6" fmla="*/ 433775 h 452860"/>
                  <a:gd name="connsiteX7" fmla="*/ 744598 w 790575"/>
                  <a:gd name="connsiteY7" fmla="*/ 424888 h 452860"/>
                  <a:gd name="connsiteX8" fmla="*/ 638956 w 790575"/>
                  <a:gd name="connsiteY8" fmla="*/ 424888 h 452860"/>
                  <a:gd name="connsiteX9" fmla="*/ 592988 w 790575"/>
                  <a:gd name="connsiteY9" fmla="*/ 433775 h 452860"/>
                  <a:gd name="connsiteX10" fmla="*/ 561089 w 790575"/>
                  <a:gd name="connsiteY10" fmla="*/ 429794 h 452860"/>
                  <a:gd name="connsiteX11" fmla="*/ 560003 w 790575"/>
                  <a:gd name="connsiteY11" fmla="*/ 429441 h 452860"/>
                  <a:gd name="connsiteX12" fmla="*/ 427358 w 790575"/>
                  <a:gd name="connsiteY12" fmla="*/ 244571 h 452860"/>
                  <a:gd name="connsiteX13" fmla="*/ 505597 w 790575"/>
                  <a:gd name="connsiteY13" fmla="*/ 144825 h 452860"/>
                  <a:gd name="connsiteX14" fmla="*/ 601704 w 790575"/>
                  <a:gd name="connsiteY14" fmla="*/ 216091 h 452860"/>
                  <a:gd name="connsiteX15" fmla="*/ 629536 w 790575"/>
                  <a:gd name="connsiteY15" fmla="*/ 238294 h 452860"/>
                  <a:gd name="connsiteX16" fmla="*/ 653487 w 790575"/>
                  <a:gd name="connsiteY16" fmla="*/ 209946 h 452860"/>
                  <a:gd name="connsiteX17" fmla="*/ 653348 w 790575"/>
                  <a:gd name="connsiteY17" fmla="*/ 208671 h 452860"/>
                  <a:gd name="connsiteX18" fmla="*/ 380048 w 790575"/>
                  <a:gd name="connsiteY18" fmla="*/ 1483 h 452860"/>
                  <a:gd name="connsiteX19" fmla="*/ 172660 w 790575"/>
                  <a:gd name="connsiteY19" fmla="*/ 138548 h 452860"/>
                  <a:gd name="connsiteX20" fmla="*/ 148409 w 790575"/>
                  <a:gd name="connsiteY20" fmla="*/ 171095 h 452860"/>
                  <a:gd name="connsiteX21" fmla="*/ 0 w 790575"/>
                  <a:gd name="connsiteY21" fmla="*/ 329000 h 452860"/>
                  <a:gd name="connsiteX22" fmla="*/ 0 w 790575"/>
                  <a:gd name="connsiteY22" fmla="*/ 352813 h 452860"/>
                  <a:gd name="connsiteX23" fmla="*/ 164106 w 790575"/>
                  <a:gd name="connsiteY23" fmla="*/ 181801 h 452860"/>
                  <a:gd name="connsiteX24" fmla="*/ 187804 w 790575"/>
                  <a:gd name="connsiteY24" fmla="*/ 149997 h 452860"/>
                  <a:gd name="connsiteX25" fmla="*/ 381981 w 790575"/>
                  <a:gd name="connsiteY25" fmla="*/ 20371 h 452860"/>
                  <a:gd name="connsiteX26" fmla="*/ 634441 w 790575"/>
                  <a:gd name="connsiteY26" fmla="*/ 211081 h 452860"/>
                  <a:gd name="connsiteX27" fmla="*/ 633022 w 790575"/>
                  <a:gd name="connsiteY27" fmla="*/ 216472 h 452860"/>
                  <a:gd name="connsiteX28" fmla="*/ 628002 w 790575"/>
                  <a:gd name="connsiteY28" fmla="*/ 219225 h 452860"/>
                  <a:gd name="connsiteX29" fmla="*/ 620497 w 790575"/>
                  <a:gd name="connsiteY29" fmla="*/ 212929 h 452860"/>
                  <a:gd name="connsiteX30" fmla="*/ 503511 w 790575"/>
                  <a:gd name="connsiteY30" fmla="*/ 125822 h 452860"/>
                  <a:gd name="connsiteX31" fmla="*/ 408365 w 790575"/>
                  <a:gd name="connsiteY31" fmla="*/ 243047 h 452860"/>
                  <a:gd name="connsiteX32" fmla="*/ 514093 w 790575"/>
                  <a:gd name="connsiteY32" fmla="*/ 425669 h 452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90575" h="452860">
                    <a:moveTo>
                      <a:pt x="530590" y="435347"/>
                    </a:moveTo>
                    <a:cubicBezTo>
                      <a:pt x="538530" y="440068"/>
                      <a:pt x="546918" y="443993"/>
                      <a:pt x="555631" y="447063"/>
                    </a:cubicBezTo>
                    <a:cubicBezTo>
                      <a:pt x="567658" y="451120"/>
                      <a:pt x="580299" y="453054"/>
                      <a:pt x="592988" y="452778"/>
                    </a:cubicBezTo>
                    <a:cubicBezTo>
                      <a:pt x="611112" y="453218"/>
                      <a:pt x="629118" y="449769"/>
                      <a:pt x="645795" y="442662"/>
                    </a:cubicBezTo>
                    <a:cubicBezTo>
                      <a:pt x="675298" y="430812"/>
                      <a:pt x="708237" y="430812"/>
                      <a:pt x="737740" y="442662"/>
                    </a:cubicBezTo>
                    <a:cubicBezTo>
                      <a:pt x="754423" y="449788"/>
                      <a:pt x="772439" y="453253"/>
                      <a:pt x="790575" y="452825"/>
                    </a:cubicBezTo>
                    <a:lnTo>
                      <a:pt x="790575" y="433775"/>
                    </a:lnTo>
                    <a:cubicBezTo>
                      <a:pt x="774787" y="434168"/>
                      <a:pt x="759102" y="431136"/>
                      <a:pt x="744598" y="424888"/>
                    </a:cubicBezTo>
                    <a:cubicBezTo>
                      <a:pt x="710688" y="411337"/>
                      <a:pt x="672866" y="411337"/>
                      <a:pt x="638956" y="424888"/>
                    </a:cubicBezTo>
                    <a:cubicBezTo>
                      <a:pt x="624455" y="431135"/>
                      <a:pt x="608773" y="434167"/>
                      <a:pt x="592988" y="433775"/>
                    </a:cubicBezTo>
                    <a:cubicBezTo>
                      <a:pt x="582213" y="434112"/>
                      <a:pt x="571451" y="432769"/>
                      <a:pt x="561089" y="429794"/>
                    </a:cubicBezTo>
                    <a:lnTo>
                      <a:pt x="560003" y="429441"/>
                    </a:lnTo>
                    <a:cubicBezTo>
                      <a:pt x="468697" y="385760"/>
                      <a:pt x="421586" y="320094"/>
                      <a:pt x="427358" y="244571"/>
                    </a:cubicBezTo>
                    <a:cubicBezTo>
                      <a:pt x="430273" y="206375"/>
                      <a:pt x="456467" y="150187"/>
                      <a:pt x="505597" y="144825"/>
                    </a:cubicBezTo>
                    <a:cubicBezTo>
                      <a:pt x="551351" y="139751"/>
                      <a:pt x="593270" y="170836"/>
                      <a:pt x="601704" y="216091"/>
                    </a:cubicBezTo>
                    <a:cubicBezTo>
                      <a:pt x="603825" y="229587"/>
                      <a:pt x="615907" y="239224"/>
                      <a:pt x="629536" y="238294"/>
                    </a:cubicBezTo>
                    <a:cubicBezTo>
                      <a:pt x="643978" y="237080"/>
                      <a:pt x="654701" y="224388"/>
                      <a:pt x="653487" y="209946"/>
                    </a:cubicBezTo>
                    <a:cubicBezTo>
                      <a:pt x="653451" y="209520"/>
                      <a:pt x="653405" y="209095"/>
                      <a:pt x="653348" y="208671"/>
                    </a:cubicBezTo>
                    <a:cubicBezTo>
                      <a:pt x="635594" y="76359"/>
                      <a:pt x="518160" y="-12709"/>
                      <a:pt x="380048" y="1483"/>
                    </a:cubicBezTo>
                    <a:cubicBezTo>
                      <a:pt x="305514" y="9189"/>
                      <a:pt x="235734" y="55309"/>
                      <a:pt x="172660" y="138548"/>
                    </a:cubicBezTo>
                    <a:cubicBezTo>
                      <a:pt x="164582" y="149159"/>
                      <a:pt x="156696" y="159855"/>
                      <a:pt x="148409" y="171095"/>
                    </a:cubicBezTo>
                    <a:cubicBezTo>
                      <a:pt x="110966" y="221368"/>
                      <a:pt x="50844" y="288995"/>
                      <a:pt x="0" y="329000"/>
                    </a:cubicBezTo>
                    <a:lnTo>
                      <a:pt x="0" y="352813"/>
                    </a:lnTo>
                    <a:cubicBezTo>
                      <a:pt x="54616" y="313293"/>
                      <a:pt x="122644" y="237465"/>
                      <a:pt x="164106" y="181801"/>
                    </a:cubicBezTo>
                    <a:cubicBezTo>
                      <a:pt x="171945" y="171180"/>
                      <a:pt x="179775" y="160551"/>
                      <a:pt x="187804" y="149997"/>
                    </a:cubicBezTo>
                    <a:cubicBezTo>
                      <a:pt x="247574" y="71120"/>
                      <a:pt x="312906" y="27505"/>
                      <a:pt x="381981" y="20371"/>
                    </a:cubicBezTo>
                    <a:cubicBezTo>
                      <a:pt x="509616" y="7141"/>
                      <a:pt x="618106" y="89265"/>
                      <a:pt x="634441" y="211081"/>
                    </a:cubicBezTo>
                    <a:cubicBezTo>
                      <a:pt x="634688" y="212994"/>
                      <a:pt x="634178" y="214928"/>
                      <a:pt x="633022" y="216472"/>
                    </a:cubicBezTo>
                    <a:cubicBezTo>
                      <a:pt x="631777" y="218016"/>
                      <a:pt x="629973" y="219005"/>
                      <a:pt x="628002" y="219225"/>
                    </a:cubicBezTo>
                    <a:cubicBezTo>
                      <a:pt x="624224" y="219457"/>
                      <a:pt x="620925" y="216690"/>
                      <a:pt x="620497" y="212929"/>
                    </a:cubicBezTo>
                    <a:cubicBezTo>
                      <a:pt x="610334" y="157734"/>
                      <a:pt x="559301" y="119736"/>
                      <a:pt x="503511" y="125822"/>
                    </a:cubicBezTo>
                    <a:cubicBezTo>
                      <a:pt x="440179" y="132728"/>
                      <a:pt x="411547" y="201394"/>
                      <a:pt x="408365" y="243047"/>
                    </a:cubicBezTo>
                    <a:cubicBezTo>
                      <a:pt x="402917" y="314332"/>
                      <a:pt x="441093" y="379254"/>
                      <a:pt x="514093" y="425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F14A2A52-6A31-4D12-B617-1AC1EAF74402}"/>
                  </a:ext>
                </a:extLst>
              </p:cNvPr>
              <p:cNvSpPr/>
              <p:nvPr/>
            </p:nvSpPr>
            <p:spPr>
              <a:xfrm>
                <a:off x="5250173" y="3436990"/>
                <a:ext cx="929303" cy="38867"/>
              </a:xfrm>
              <a:custGeom>
                <a:avLst/>
                <a:gdLst>
                  <a:gd name="connsiteX0" fmla="*/ 691772 w 790575"/>
                  <a:gd name="connsiteY0" fmla="*/ 35 h 38170"/>
                  <a:gd name="connsiteX1" fmla="*/ 638956 w 790575"/>
                  <a:gd name="connsiteY1" fmla="*/ 10198 h 38170"/>
                  <a:gd name="connsiteX2" fmla="*/ 547030 w 790575"/>
                  <a:gd name="connsiteY2" fmla="*/ 10198 h 38170"/>
                  <a:gd name="connsiteX3" fmla="*/ 494214 w 790575"/>
                  <a:gd name="connsiteY3" fmla="*/ 35 h 38170"/>
                  <a:gd name="connsiteX4" fmla="*/ 441379 w 790575"/>
                  <a:gd name="connsiteY4" fmla="*/ 10198 h 38170"/>
                  <a:gd name="connsiteX5" fmla="*/ 395402 w 790575"/>
                  <a:gd name="connsiteY5" fmla="*/ 19085 h 38170"/>
                  <a:gd name="connsiteX6" fmla="*/ 349415 w 790575"/>
                  <a:gd name="connsiteY6" fmla="*/ 10198 h 38170"/>
                  <a:gd name="connsiteX7" fmla="*/ 296561 w 790575"/>
                  <a:gd name="connsiteY7" fmla="*/ 35 h 38170"/>
                  <a:gd name="connsiteX8" fmla="*/ 243726 w 790575"/>
                  <a:gd name="connsiteY8" fmla="*/ 10198 h 38170"/>
                  <a:gd name="connsiteX9" fmla="*/ 197758 w 790575"/>
                  <a:gd name="connsiteY9" fmla="*/ 19085 h 38170"/>
                  <a:gd name="connsiteX10" fmla="*/ 151743 w 790575"/>
                  <a:gd name="connsiteY10" fmla="*/ 10189 h 38170"/>
                  <a:gd name="connsiteX11" fmla="*/ 98879 w 790575"/>
                  <a:gd name="connsiteY11" fmla="*/ 35 h 38170"/>
                  <a:gd name="connsiteX12" fmla="*/ 46015 w 790575"/>
                  <a:gd name="connsiteY12" fmla="*/ 10189 h 38170"/>
                  <a:gd name="connsiteX13" fmla="*/ 0 w 790575"/>
                  <a:gd name="connsiteY13" fmla="*/ 19085 h 38170"/>
                  <a:gd name="connsiteX14" fmla="*/ 0 w 790575"/>
                  <a:gd name="connsiteY14" fmla="*/ 38135 h 38170"/>
                  <a:gd name="connsiteX15" fmla="*/ 52864 w 790575"/>
                  <a:gd name="connsiteY15" fmla="*/ 27982 h 38170"/>
                  <a:gd name="connsiteX16" fmla="*/ 98879 w 790575"/>
                  <a:gd name="connsiteY16" fmla="*/ 19085 h 38170"/>
                  <a:gd name="connsiteX17" fmla="*/ 144894 w 790575"/>
                  <a:gd name="connsiteY17" fmla="*/ 27982 h 38170"/>
                  <a:gd name="connsiteX18" fmla="*/ 197758 w 790575"/>
                  <a:gd name="connsiteY18" fmla="*/ 38135 h 38170"/>
                  <a:gd name="connsiteX19" fmla="*/ 250584 w 790575"/>
                  <a:gd name="connsiteY19" fmla="*/ 27972 h 38170"/>
                  <a:gd name="connsiteX20" fmla="*/ 296561 w 790575"/>
                  <a:gd name="connsiteY20" fmla="*/ 19085 h 38170"/>
                  <a:gd name="connsiteX21" fmla="*/ 342557 w 790575"/>
                  <a:gd name="connsiteY21" fmla="*/ 27972 h 38170"/>
                  <a:gd name="connsiteX22" fmla="*/ 395402 w 790575"/>
                  <a:gd name="connsiteY22" fmla="*/ 38135 h 38170"/>
                  <a:gd name="connsiteX23" fmla="*/ 448237 w 790575"/>
                  <a:gd name="connsiteY23" fmla="*/ 27972 h 38170"/>
                  <a:gd name="connsiteX24" fmla="*/ 540172 w 790575"/>
                  <a:gd name="connsiteY24" fmla="*/ 27972 h 38170"/>
                  <a:gd name="connsiteX25" fmla="*/ 645805 w 790575"/>
                  <a:gd name="connsiteY25" fmla="*/ 27972 h 38170"/>
                  <a:gd name="connsiteX26" fmla="*/ 737749 w 790575"/>
                  <a:gd name="connsiteY26" fmla="*/ 27972 h 38170"/>
                  <a:gd name="connsiteX27" fmla="*/ 790575 w 790575"/>
                  <a:gd name="connsiteY27" fmla="*/ 38135 h 38170"/>
                  <a:gd name="connsiteX28" fmla="*/ 790575 w 790575"/>
                  <a:gd name="connsiteY28" fmla="*/ 19085 h 38170"/>
                  <a:gd name="connsiteX29" fmla="*/ 744598 w 790575"/>
                  <a:gd name="connsiteY29" fmla="*/ 10198 h 38170"/>
                  <a:gd name="connsiteX30" fmla="*/ 691772 w 790575"/>
                  <a:gd name="connsiteY30" fmla="*/ 35 h 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0575" h="38170">
                    <a:moveTo>
                      <a:pt x="691772" y="35"/>
                    </a:moveTo>
                    <a:cubicBezTo>
                      <a:pt x="673642" y="-392"/>
                      <a:pt x="655632" y="3074"/>
                      <a:pt x="638956" y="10198"/>
                    </a:cubicBezTo>
                    <a:cubicBezTo>
                      <a:pt x="609460" y="22048"/>
                      <a:pt x="576526" y="22048"/>
                      <a:pt x="547030" y="10198"/>
                    </a:cubicBezTo>
                    <a:cubicBezTo>
                      <a:pt x="530354" y="3074"/>
                      <a:pt x="512344" y="-391"/>
                      <a:pt x="494214" y="35"/>
                    </a:cubicBezTo>
                    <a:cubicBezTo>
                      <a:pt x="476079" y="-391"/>
                      <a:pt x="458062" y="3074"/>
                      <a:pt x="441379" y="10198"/>
                    </a:cubicBezTo>
                    <a:cubicBezTo>
                      <a:pt x="426875" y="16446"/>
                      <a:pt x="411189" y="19478"/>
                      <a:pt x="395402" y="19085"/>
                    </a:cubicBezTo>
                    <a:cubicBezTo>
                      <a:pt x="379611" y="19479"/>
                      <a:pt x="363923" y="16447"/>
                      <a:pt x="349415" y="10198"/>
                    </a:cubicBezTo>
                    <a:cubicBezTo>
                      <a:pt x="332725" y="3074"/>
                      <a:pt x="314703" y="-391"/>
                      <a:pt x="296561" y="35"/>
                    </a:cubicBezTo>
                    <a:cubicBezTo>
                      <a:pt x="278425" y="-391"/>
                      <a:pt x="260409" y="3075"/>
                      <a:pt x="243726" y="10198"/>
                    </a:cubicBezTo>
                    <a:cubicBezTo>
                      <a:pt x="229225" y="16446"/>
                      <a:pt x="213543" y="19478"/>
                      <a:pt x="197758" y="19085"/>
                    </a:cubicBezTo>
                    <a:cubicBezTo>
                      <a:pt x="181957" y="19481"/>
                      <a:pt x="166258" y="16445"/>
                      <a:pt x="151743" y="10189"/>
                    </a:cubicBezTo>
                    <a:cubicBezTo>
                      <a:pt x="135047" y="3074"/>
                      <a:pt x="117023" y="-389"/>
                      <a:pt x="98879" y="35"/>
                    </a:cubicBezTo>
                    <a:cubicBezTo>
                      <a:pt x="80736" y="-389"/>
                      <a:pt x="62711" y="3074"/>
                      <a:pt x="46015" y="10189"/>
                    </a:cubicBezTo>
                    <a:cubicBezTo>
                      <a:pt x="31500" y="16444"/>
                      <a:pt x="15801" y="19480"/>
                      <a:pt x="0" y="19085"/>
                    </a:cubicBezTo>
                    <a:lnTo>
                      <a:pt x="0" y="38135"/>
                    </a:lnTo>
                    <a:cubicBezTo>
                      <a:pt x="18144" y="38559"/>
                      <a:pt x="36168" y="35097"/>
                      <a:pt x="52864" y="27982"/>
                    </a:cubicBezTo>
                    <a:cubicBezTo>
                      <a:pt x="67379" y="21726"/>
                      <a:pt x="83078" y="18690"/>
                      <a:pt x="98879" y="19085"/>
                    </a:cubicBezTo>
                    <a:cubicBezTo>
                      <a:pt x="114680" y="18691"/>
                      <a:pt x="130379" y="21727"/>
                      <a:pt x="144894" y="27982"/>
                    </a:cubicBezTo>
                    <a:cubicBezTo>
                      <a:pt x="161590" y="35098"/>
                      <a:pt x="179614" y="38560"/>
                      <a:pt x="197758" y="38135"/>
                    </a:cubicBezTo>
                    <a:cubicBezTo>
                      <a:pt x="215891" y="38562"/>
                      <a:pt x="233904" y="35096"/>
                      <a:pt x="250584" y="27972"/>
                    </a:cubicBezTo>
                    <a:cubicBezTo>
                      <a:pt x="265087" y="21725"/>
                      <a:pt x="280773" y="18693"/>
                      <a:pt x="296561" y="19085"/>
                    </a:cubicBezTo>
                    <a:cubicBezTo>
                      <a:pt x="312354" y="18693"/>
                      <a:pt x="328046" y="21725"/>
                      <a:pt x="342557" y="27972"/>
                    </a:cubicBezTo>
                    <a:cubicBezTo>
                      <a:pt x="359244" y="35096"/>
                      <a:pt x="377263" y="38561"/>
                      <a:pt x="395402" y="38135"/>
                    </a:cubicBezTo>
                    <a:cubicBezTo>
                      <a:pt x="413537" y="38561"/>
                      <a:pt x="431554" y="35096"/>
                      <a:pt x="448237" y="27972"/>
                    </a:cubicBezTo>
                    <a:cubicBezTo>
                      <a:pt x="477737" y="16123"/>
                      <a:pt x="510672" y="16123"/>
                      <a:pt x="540172" y="27972"/>
                    </a:cubicBezTo>
                    <a:cubicBezTo>
                      <a:pt x="574079" y="41522"/>
                      <a:pt x="611897" y="41522"/>
                      <a:pt x="645805" y="27972"/>
                    </a:cubicBezTo>
                    <a:cubicBezTo>
                      <a:pt x="675307" y="16122"/>
                      <a:pt x="708247" y="16122"/>
                      <a:pt x="737749" y="27972"/>
                    </a:cubicBezTo>
                    <a:cubicBezTo>
                      <a:pt x="754430" y="35096"/>
                      <a:pt x="772442" y="38562"/>
                      <a:pt x="790575" y="38135"/>
                    </a:cubicBezTo>
                    <a:lnTo>
                      <a:pt x="790575" y="19085"/>
                    </a:lnTo>
                    <a:cubicBezTo>
                      <a:pt x="774787" y="19478"/>
                      <a:pt x="759102" y="16446"/>
                      <a:pt x="744598" y="10198"/>
                    </a:cubicBezTo>
                    <a:cubicBezTo>
                      <a:pt x="727918" y="3075"/>
                      <a:pt x="709905" y="-391"/>
                      <a:pt x="691772" y="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27D10F8-F97C-4B20-A867-4A265381E288}"/>
                  </a:ext>
                </a:extLst>
              </p:cNvPr>
              <p:cNvSpPr/>
              <p:nvPr/>
            </p:nvSpPr>
            <p:spPr>
              <a:xfrm>
                <a:off x="5250171" y="3360790"/>
                <a:ext cx="966509" cy="38867"/>
              </a:xfrm>
              <a:custGeom>
                <a:avLst/>
                <a:gdLst>
                  <a:gd name="connsiteX0" fmla="*/ 744598 w 790575"/>
                  <a:gd name="connsiteY0" fmla="*/ 10198 h 38170"/>
                  <a:gd name="connsiteX1" fmla="*/ 638956 w 790575"/>
                  <a:gd name="connsiteY1" fmla="*/ 10198 h 38170"/>
                  <a:gd name="connsiteX2" fmla="*/ 547030 w 790575"/>
                  <a:gd name="connsiteY2" fmla="*/ 10198 h 38170"/>
                  <a:gd name="connsiteX3" fmla="*/ 494214 w 790575"/>
                  <a:gd name="connsiteY3" fmla="*/ 35 h 38170"/>
                  <a:gd name="connsiteX4" fmla="*/ 441379 w 790575"/>
                  <a:gd name="connsiteY4" fmla="*/ 10198 h 38170"/>
                  <a:gd name="connsiteX5" fmla="*/ 395402 w 790575"/>
                  <a:gd name="connsiteY5" fmla="*/ 19085 h 38170"/>
                  <a:gd name="connsiteX6" fmla="*/ 349415 w 790575"/>
                  <a:gd name="connsiteY6" fmla="*/ 10198 h 38170"/>
                  <a:gd name="connsiteX7" fmla="*/ 296561 w 790575"/>
                  <a:gd name="connsiteY7" fmla="*/ 35 h 38170"/>
                  <a:gd name="connsiteX8" fmla="*/ 243726 w 790575"/>
                  <a:gd name="connsiteY8" fmla="*/ 10198 h 38170"/>
                  <a:gd name="connsiteX9" fmla="*/ 197758 w 790575"/>
                  <a:gd name="connsiteY9" fmla="*/ 19085 h 38170"/>
                  <a:gd name="connsiteX10" fmla="*/ 151743 w 790575"/>
                  <a:gd name="connsiteY10" fmla="*/ 10189 h 38170"/>
                  <a:gd name="connsiteX11" fmla="*/ 98879 w 790575"/>
                  <a:gd name="connsiteY11" fmla="*/ 35 h 38170"/>
                  <a:gd name="connsiteX12" fmla="*/ 46015 w 790575"/>
                  <a:gd name="connsiteY12" fmla="*/ 10189 h 38170"/>
                  <a:gd name="connsiteX13" fmla="*/ 0 w 790575"/>
                  <a:gd name="connsiteY13" fmla="*/ 19085 h 38170"/>
                  <a:gd name="connsiteX14" fmla="*/ 0 w 790575"/>
                  <a:gd name="connsiteY14" fmla="*/ 38135 h 38170"/>
                  <a:gd name="connsiteX15" fmla="*/ 52864 w 790575"/>
                  <a:gd name="connsiteY15" fmla="*/ 27981 h 38170"/>
                  <a:gd name="connsiteX16" fmla="*/ 98879 w 790575"/>
                  <a:gd name="connsiteY16" fmla="*/ 19085 h 38170"/>
                  <a:gd name="connsiteX17" fmla="*/ 144894 w 790575"/>
                  <a:gd name="connsiteY17" fmla="*/ 27981 h 38170"/>
                  <a:gd name="connsiteX18" fmla="*/ 197758 w 790575"/>
                  <a:gd name="connsiteY18" fmla="*/ 38135 h 38170"/>
                  <a:gd name="connsiteX19" fmla="*/ 250584 w 790575"/>
                  <a:gd name="connsiteY19" fmla="*/ 27972 h 38170"/>
                  <a:gd name="connsiteX20" fmla="*/ 296561 w 790575"/>
                  <a:gd name="connsiteY20" fmla="*/ 19085 h 38170"/>
                  <a:gd name="connsiteX21" fmla="*/ 342557 w 790575"/>
                  <a:gd name="connsiteY21" fmla="*/ 27972 h 38170"/>
                  <a:gd name="connsiteX22" fmla="*/ 395402 w 790575"/>
                  <a:gd name="connsiteY22" fmla="*/ 38135 h 38170"/>
                  <a:gd name="connsiteX23" fmla="*/ 448237 w 790575"/>
                  <a:gd name="connsiteY23" fmla="*/ 27972 h 38170"/>
                  <a:gd name="connsiteX24" fmla="*/ 540172 w 790575"/>
                  <a:gd name="connsiteY24" fmla="*/ 27972 h 38170"/>
                  <a:gd name="connsiteX25" fmla="*/ 645805 w 790575"/>
                  <a:gd name="connsiteY25" fmla="*/ 27972 h 38170"/>
                  <a:gd name="connsiteX26" fmla="*/ 737749 w 790575"/>
                  <a:gd name="connsiteY26" fmla="*/ 27972 h 38170"/>
                  <a:gd name="connsiteX27" fmla="*/ 790575 w 790575"/>
                  <a:gd name="connsiteY27" fmla="*/ 38135 h 38170"/>
                  <a:gd name="connsiteX28" fmla="*/ 790575 w 790575"/>
                  <a:gd name="connsiteY28" fmla="*/ 19085 h 38170"/>
                  <a:gd name="connsiteX29" fmla="*/ 744598 w 790575"/>
                  <a:gd name="connsiteY29" fmla="*/ 10198 h 3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0575" h="38170">
                    <a:moveTo>
                      <a:pt x="744598" y="10198"/>
                    </a:moveTo>
                    <a:cubicBezTo>
                      <a:pt x="710688" y="-3353"/>
                      <a:pt x="672866" y="-3353"/>
                      <a:pt x="638956" y="10198"/>
                    </a:cubicBezTo>
                    <a:cubicBezTo>
                      <a:pt x="609460" y="22047"/>
                      <a:pt x="576526" y="22047"/>
                      <a:pt x="547030" y="10198"/>
                    </a:cubicBezTo>
                    <a:cubicBezTo>
                      <a:pt x="530354" y="3074"/>
                      <a:pt x="512343" y="-392"/>
                      <a:pt x="494214" y="35"/>
                    </a:cubicBezTo>
                    <a:cubicBezTo>
                      <a:pt x="476079" y="-392"/>
                      <a:pt x="458062" y="3074"/>
                      <a:pt x="441379" y="10198"/>
                    </a:cubicBezTo>
                    <a:cubicBezTo>
                      <a:pt x="426874" y="16446"/>
                      <a:pt x="411190" y="19478"/>
                      <a:pt x="395402" y="19085"/>
                    </a:cubicBezTo>
                    <a:cubicBezTo>
                      <a:pt x="379611" y="19478"/>
                      <a:pt x="363923" y="16447"/>
                      <a:pt x="349415" y="10198"/>
                    </a:cubicBezTo>
                    <a:cubicBezTo>
                      <a:pt x="332726" y="3074"/>
                      <a:pt x="314702" y="-392"/>
                      <a:pt x="296561" y="35"/>
                    </a:cubicBezTo>
                    <a:cubicBezTo>
                      <a:pt x="278425" y="-391"/>
                      <a:pt x="260409" y="3075"/>
                      <a:pt x="243726" y="10198"/>
                    </a:cubicBezTo>
                    <a:cubicBezTo>
                      <a:pt x="229225" y="16446"/>
                      <a:pt x="213543" y="19478"/>
                      <a:pt x="197758" y="19085"/>
                    </a:cubicBezTo>
                    <a:cubicBezTo>
                      <a:pt x="181957" y="19480"/>
                      <a:pt x="166258" y="16445"/>
                      <a:pt x="151743" y="10189"/>
                    </a:cubicBezTo>
                    <a:cubicBezTo>
                      <a:pt x="135047" y="3074"/>
                      <a:pt x="117022" y="-389"/>
                      <a:pt x="98879" y="35"/>
                    </a:cubicBezTo>
                    <a:cubicBezTo>
                      <a:pt x="80735" y="-389"/>
                      <a:pt x="62711" y="3074"/>
                      <a:pt x="46015" y="10189"/>
                    </a:cubicBezTo>
                    <a:cubicBezTo>
                      <a:pt x="31500" y="16444"/>
                      <a:pt x="15801" y="19479"/>
                      <a:pt x="0" y="19085"/>
                    </a:cubicBezTo>
                    <a:lnTo>
                      <a:pt x="0" y="38135"/>
                    </a:lnTo>
                    <a:cubicBezTo>
                      <a:pt x="18144" y="38559"/>
                      <a:pt x="36168" y="35097"/>
                      <a:pt x="52864" y="27981"/>
                    </a:cubicBezTo>
                    <a:cubicBezTo>
                      <a:pt x="67379" y="21725"/>
                      <a:pt x="83078" y="18690"/>
                      <a:pt x="98879" y="19085"/>
                    </a:cubicBezTo>
                    <a:cubicBezTo>
                      <a:pt x="114680" y="18691"/>
                      <a:pt x="130379" y="21726"/>
                      <a:pt x="144894" y="27981"/>
                    </a:cubicBezTo>
                    <a:cubicBezTo>
                      <a:pt x="161590" y="35098"/>
                      <a:pt x="179614" y="38560"/>
                      <a:pt x="197758" y="38135"/>
                    </a:cubicBezTo>
                    <a:cubicBezTo>
                      <a:pt x="215891" y="38562"/>
                      <a:pt x="233904" y="35096"/>
                      <a:pt x="250584" y="27972"/>
                    </a:cubicBezTo>
                    <a:cubicBezTo>
                      <a:pt x="265088" y="21725"/>
                      <a:pt x="280773" y="18693"/>
                      <a:pt x="296561" y="19085"/>
                    </a:cubicBezTo>
                    <a:cubicBezTo>
                      <a:pt x="312354" y="18693"/>
                      <a:pt x="328046" y="21725"/>
                      <a:pt x="342557" y="27972"/>
                    </a:cubicBezTo>
                    <a:cubicBezTo>
                      <a:pt x="359244" y="35096"/>
                      <a:pt x="377263" y="38561"/>
                      <a:pt x="395402" y="38135"/>
                    </a:cubicBezTo>
                    <a:cubicBezTo>
                      <a:pt x="413538" y="38561"/>
                      <a:pt x="431554" y="35096"/>
                      <a:pt x="448237" y="27972"/>
                    </a:cubicBezTo>
                    <a:cubicBezTo>
                      <a:pt x="477737" y="16123"/>
                      <a:pt x="510673" y="16123"/>
                      <a:pt x="540172" y="27972"/>
                    </a:cubicBezTo>
                    <a:cubicBezTo>
                      <a:pt x="574079" y="41522"/>
                      <a:pt x="611898" y="41522"/>
                      <a:pt x="645805" y="27972"/>
                    </a:cubicBezTo>
                    <a:cubicBezTo>
                      <a:pt x="675307" y="16122"/>
                      <a:pt x="708247" y="16122"/>
                      <a:pt x="737749" y="27972"/>
                    </a:cubicBezTo>
                    <a:cubicBezTo>
                      <a:pt x="754430" y="35096"/>
                      <a:pt x="772442" y="38562"/>
                      <a:pt x="790575" y="38135"/>
                    </a:cubicBezTo>
                    <a:lnTo>
                      <a:pt x="790575" y="19085"/>
                    </a:lnTo>
                    <a:cubicBezTo>
                      <a:pt x="774787" y="19478"/>
                      <a:pt x="759102" y="16446"/>
                      <a:pt x="744598" y="10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pic>
          <p:nvPicPr>
            <p:cNvPr id="11" name="그래픽 10" descr="예인선">
              <a:extLst>
                <a:ext uri="{FF2B5EF4-FFF2-40B4-BE49-F238E27FC236}">
                  <a16:creationId xmlns:a16="http://schemas.microsoft.com/office/drawing/2014/main" id="{DB11C3EF-6D03-4F9B-98B3-4A66D53C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43650" y="2380431"/>
              <a:ext cx="1243956" cy="1516611"/>
            </a:xfrm>
            <a:prstGeom prst="rect">
              <a:avLst/>
            </a:prstGeom>
          </p:spPr>
        </p:pic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C6909AF-83B3-4610-9B8F-98C0183FEE4F}"/>
                </a:ext>
              </a:extLst>
            </p:cNvPr>
            <p:cNvSpPr/>
            <p:nvPr/>
          </p:nvSpPr>
          <p:spPr>
            <a:xfrm>
              <a:off x="5675290" y="3593206"/>
              <a:ext cx="317679" cy="407831"/>
            </a:xfrm>
            <a:custGeom>
              <a:avLst/>
              <a:gdLst>
                <a:gd name="connsiteX0" fmla="*/ 317679 w 317679"/>
                <a:gd name="connsiteY0" fmla="*/ 0 h 407831"/>
                <a:gd name="connsiteX1" fmla="*/ 94445 w 317679"/>
                <a:gd name="connsiteY1" fmla="*/ 206062 h 407831"/>
                <a:gd name="connsiteX2" fmla="*/ 0 w 317679"/>
                <a:gd name="connsiteY2" fmla="*/ 407831 h 407831"/>
                <a:gd name="connsiteX3" fmla="*/ 0 w 317679"/>
                <a:gd name="connsiteY3" fmla="*/ 407831 h 4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679" h="407831">
                  <a:moveTo>
                    <a:pt x="317679" y="0"/>
                  </a:moveTo>
                  <a:cubicBezTo>
                    <a:pt x="232535" y="69045"/>
                    <a:pt x="147391" y="138090"/>
                    <a:pt x="94445" y="206062"/>
                  </a:cubicBezTo>
                  <a:cubicBezTo>
                    <a:pt x="41499" y="274034"/>
                    <a:pt x="0" y="407831"/>
                    <a:pt x="0" y="407831"/>
                  </a:cubicBezTo>
                  <a:lnTo>
                    <a:pt x="0" y="40783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F86A086-4D50-4060-A25C-187D7DA9014E}"/>
                </a:ext>
              </a:extLst>
            </p:cNvPr>
            <p:cNvSpPr/>
            <p:nvPr/>
          </p:nvSpPr>
          <p:spPr>
            <a:xfrm>
              <a:off x="6108879" y="3644721"/>
              <a:ext cx="146503" cy="455540"/>
            </a:xfrm>
            <a:custGeom>
              <a:avLst/>
              <a:gdLst>
                <a:gd name="connsiteX0" fmla="*/ 0 w 137623"/>
                <a:gd name="connsiteY0" fmla="*/ 0 h 330558"/>
                <a:gd name="connsiteX1" fmla="*/ 115910 w 137623"/>
                <a:gd name="connsiteY1" fmla="*/ 133082 h 330558"/>
                <a:gd name="connsiteX2" fmla="*/ 137375 w 137623"/>
                <a:gd name="connsiteY2" fmla="*/ 330558 h 33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623" h="330558">
                  <a:moveTo>
                    <a:pt x="0" y="0"/>
                  </a:moveTo>
                  <a:cubicBezTo>
                    <a:pt x="46507" y="38994"/>
                    <a:pt x="93014" y="77989"/>
                    <a:pt x="115910" y="133082"/>
                  </a:cubicBezTo>
                  <a:cubicBezTo>
                    <a:pt x="138806" y="188175"/>
                    <a:pt x="138090" y="259366"/>
                    <a:pt x="137375" y="33055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EF75D8F-CFD9-4073-9BEE-0C545A245419}"/>
                </a:ext>
              </a:extLst>
            </p:cNvPr>
            <p:cNvSpPr/>
            <p:nvPr/>
          </p:nvSpPr>
          <p:spPr>
            <a:xfrm>
              <a:off x="5843650" y="3687927"/>
              <a:ext cx="385432" cy="98462"/>
            </a:xfrm>
            <a:custGeom>
              <a:avLst/>
              <a:gdLst>
                <a:gd name="connsiteX0" fmla="*/ 0 w 399245"/>
                <a:gd name="connsiteY0" fmla="*/ 33623 h 106604"/>
                <a:gd name="connsiteX1" fmla="*/ 154546 w 399245"/>
                <a:gd name="connsiteY1" fmla="*/ 3573 h 106604"/>
                <a:gd name="connsiteX2" fmla="*/ 399245 w 399245"/>
                <a:gd name="connsiteY2" fmla="*/ 106604 h 10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245" h="106604">
                  <a:moveTo>
                    <a:pt x="0" y="33623"/>
                  </a:moveTo>
                  <a:cubicBezTo>
                    <a:pt x="44002" y="12516"/>
                    <a:pt x="88005" y="-8591"/>
                    <a:pt x="154546" y="3573"/>
                  </a:cubicBezTo>
                  <a:cubicBezTo>
                    <a:pt x="221087" y="15737"/>
                    <a:pt x="310166" y="61170"/>
                    <a:pt x="399245" y="1066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D906775-E6DB-409E-BCF0-91EE66519D0C}"/>
                </a:ext>
              </a:extLst>
            </p:cNvPr>
            <p:cNvSpPr/>
            <p:nvPr/>
          </p:nvSpPr>
          <p:spPr>
            <a:xfrm>
              <a:off x="5778445" y="3765226"/>
              <a:ext cx="467153" cy="116034"/>
            </a:xfrm>
            <a:custGeom>
              <a:avLst/>
              <a:gdLst>
                <a:gd name="connsiteX0" fmla="*/ 0 w 399245"/>
                <a:gd name="connsiteY0" fmla="*/ 33623 h 106604"/>
                <a:gd name="connsiteX1" fmla="*/ 154546 w 399245"/>
                <a:gd name="connsiteY1" fmla="*/ 3573 h 106604"/>
                <a:gd name="connsiteX2" fmla="*/ 399245 w 399245"/>
                <a:gd name="connsiteY2" fmla="*/ 106604 h 10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245" h="106604">
                  <a:moveTo>
                    <a:pt x="0" y="33623"/>
                  </a:moveTo>
                  <a:cubicBezTo>
                    <a:pt x="44002" y="12516"/>
                    <a:pt x="88005" y="-8591"/>
                    <a:pt x="154546" y="3573"/>
                  </a:cubicBezTo>
                  <a:cubicBezTo>
                    <a:pt x="221087" y="15737"/>
                    <a:pt x="310166" y="61170"/>
                    <a:pt x="399245" y="1066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2EABF01-AF3B-48C7-8E58-C44701E3C1A6}"/>
                </a:ext>
              </a:extLst>
            </p:cNvPr>
            <p:cNvSpPr/>
            <p:nvPr/>
          </p:nvSpPr>
          <p:spPr>
            <a:xfrm>
              <a:off x="5722513" y="3846219"/>
              <a:ext cx="523085" cy="113941"/>
            </a:xfrm>
            <a:custGeom>
              <a:avLst/>
              <a:gdLst>
                <a:gd name="connsiteX0" fmla="*/ 0 w 399245"/>
                <a:gd name="connsiteY0" fmla="*/ 33623 h 106604"/>
                <a:gd name="connsiteX1" fmla="*/ 154546 w 399245"/>
                <a:gd name="connsiteY1" fmla="*/ 3573 h 106604"/>
                <a:gd name="connsiteX2" fmla="*/ 399245 w 399245"/>
                <a:gd name="connsiteY2" fmla="*/ 106604 h 10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245" h="106604">
                  <a:moveTo>
                    <a:pt x="0" y="33623"/>
                  </a:moveTo>
                  <a:cubicBezTo>
                    <a:pt x="44002" y="12516"/>
                    <a:pt x="88005" y="-8591"/>
                    <a:pt x="154546" y="3573"/>
                  </a:cubicBezTo>
                  <a:cubicBezTo>
                    <a:pt x="221087" y="15737"/>
                    <a:pt x="310166" y="61170"/>
                    <a:pt x="399245" y="1066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497B1F9-1495-4CF8-BFE8-FEB56EDD53C1}"/>
                </a:ext>
              </a:extLst>
            </p:cNvPr>
            <p:cNvSpPr/>
            <p:nvPr/>
          </p:nvSpPr>
          <p:spPr>
            <a:xfrm>
              <a:off x="5683507" y="3929030"/>
              <a:ext cx="562091" cy="140241"/>
            </a:xfrm>
            <a:custGeom>
              <a:avLst/>
              <a:gdLst>
                <a:gd name="connsiteX0" fmla="*/ 0 w 399245"/>
                <a:gd name="connsiteY0" fmla="*/ 33623 h 106604"/>
                <a:gd name="connsiteX1" fmla="*/ 154546 w 399245"/>
                <a:gd name="connsiteY1" fmla="*/ 3573 h 106604"/>
                <a:gd name="connsiteX2" fmla="*/ 399245 w 399245"/>
                <a:gd name="connsiteY2" fmla="*/ 106604 h 10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245" h="106604">
                  <a:moveTo>
                    <a:pt x="0" y="33623"/>
                  </a:moveTo>
                  <a:cubicBezTo>
                    <a:pt x="44002" y="12516"/>
                    <a:pt x="88005" y="-8591"/>
                    <a:pt x="154546" y="3573"/>
                  </a:cubicBezTo>
                  <a:cubicBezTo>
                    <a:pt x="221087" y="15737"/>
                    <a:pt x="310166" y="61170"/>
                    <a:pt x="399245" y="10660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C9DBF492-93E4-4FD0-8E17-B6AB5364C5E5}"/>
                </a:ext>
              </a:extLst>
            </p:cNvPr>
            <p:cNvSpPr/>
            <p:nvPr/>
          </p:nvSpPr>
          <p:spPr>
            <a:xfrm>
              <a:off x="5813428" y="3628263"/>
              <a:ext cx="154547" cy="296214"/>
            </a:xfrm>
            <a:custGeom>
              <a:avLst/>
              <a:gdLst>
                <a:gd name="connsiteX0" fmla="*/ 154547 w 154547"/>
                <a:gd name="connsiteY0" fmla="*/ 0 h 296214"/>
                <a:gd name="connsiteX1" fmla="*/ 30051 w 154547"/>
                <a:gd name="connsiteY1" fmla="*/ 163133 h 296214"/>
                <a:gd name="connsiteX2" fmla="*/ 0 w 154547"/>
                <a:gd name="connsiteY2" fmla="*/ 29621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47" h="296214">
                  <a:moveTo>
                    <a:pt x="154547" y="0"/>
                  </a:moveTo>
                  <a:cubicBezTo>
                    <a:pt x="105178" y="56882"/>
                    <a:pt x="55809" y="113764"/>
                    <a:pt x="30051" y="163133"/>
                  </a:cubicBezTo>
                  <a:cubicBezTo>
                    <a:pt x="4293" y="212502"/>
                    <a:pt x="2146" y="254358"/>
                    <a:pt x="0" y="296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7B09336-0169-40A9-B218-EE7D79F886BA}"/>
                </a:ext>
              </a:extLst>
            </p:cNvPr>
            <p:cNvSpPr/>
            <p:nvPr/>
          </p:nvSpPr>
          <p:spPr>
            <a:xfrm>
              <a:off x="5869703" y="3644377"/>
              <a:ext cx="154547" cy="296214"/>
            </a:xfrm>
            <a:custGeom>
              <a:avLst/>
              <a:gdLst>
                <a:gd name="connsiteX0" fmla="*/ 154547 w 154547"/>
                <a:gd name="connsiteY0" fmla="*/ 0 h 296214"/>
                <a:gd name="connsiteX1" fmla="*/ 30051 w 154547"/>
                <a:gd name="connsiteY1" fmla="*/ 163133 h 296214"/>
                <a:gd name="connsiteX2" fmla="*/ 0 w 154547"/>
                <a:gd name="connsiteY2" fmla="*/ 29621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47" h="296214">
                  <a:moveTo>
                    <a:pt x="154547" y="0"/>
                  </a:moveTo>
                  <a:cubicBezTo>
                    <a:pt x="105178" y="56882"/>
                    <a:pt x="55809" y="113764"/>
                    <a:pt x="30051" y="163133"/>
                  </a:cubicBezTo>
                  <a:cubicBezTo>
                    <a:pt x="4293" y="212502"/>
                    <a:pt x="2146" y="254358"/>
                    <a:pt x="0" y="296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7BFB093-FFAC-42B5-8F54-6982F67061AC}"/>
                </a:ext>
              </a:extLst>
            </p:cNvPr>
            <p:cNvSpPr/>
            <p:nvPr/>
          </p:nvSpPr>
          <p:spPr>
            <a:xfrm>
              <a:off x="5959092" y="3657843"/>
              <a:ext cx="154547" cy="296214"/>
            </a:xfrm>
            <a:custGeom>
              <a:avLst/>
              <a:gdLst>
                <a:gd name="connsiteX0" fmla="*/ 154547 w 154547"/>
                <a:gd name="connsiteY0" fmla="*/ 0 h 296214"/>
                <a:gd name="connsiteX1" fmla="*/ 30051 w 154547"/>
                <a:gd name="connsiteY1" fmla="*/ 163133 h 296214"/>
                <a:gd name="connsiteX2" fmla="*/ 0 w 154547"/>
                <a:gd name="connsiteY2" fmla="*/ 29621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47" h="296214">
                  <a:moveTo>
                    <a:pt x="154547" y="0"/>
                  </a:moveTo>
                  <a:cubicBezTo>
                    <a:pt x="105178" y="56882"/>
                    <a:pt x="55809" y="113764"/>
                    <a:pt x="30051" y="163133"/>
                  </a:cubicBezTo>
                  <a:cubicBezTo>
                    <a:pt x="4293" y="212502"/>
                    <a:pt x="2146" y="254358"/>
                    <a:pt x="0" y="296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62C1188-46DC-4D61-93C8-2B3E87C5EFE3}"/>
                </a:ext>
              </a:extLst>
            </p:cNvPr>
            <p:cNvSpPr/>
            <p:nvPr/>
          </p:nvSpPr>
          <p:spPr>
            <a:xfrm rot="9922083">
              <a:off x="6006392" y="3673256"/>
              <a:ext cx="154547" cy="296214"/>
            </a:xfrm>
            <a:custGeom>
              <a:avLst/>
              <a:gdLst>
                <a:gd name="connsiteX0" fmla="*/ 154547 w 154547"/>
                <a:gd name="connsiteY0" fmla="*/ 0 h 296214"/>
                <a:gd name="connsiteX1" fmla="*/ 30051 w 154547"/>
                <a:gd name="connsiteY1" fmla="*/ 163133 h 296214"/>
                <a:gd name="connsiteX2" fmla="*/ 0 w 154547"/>
                <a:gd name="connsiteY2" fmla="*/ 29621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47" h="296214">
                  <a:moveTo>
                    <a:pt x="154547" y="0"/>
                  </a:moveTo>
                  <a:cubicBezTo>
                    <a:pt x="105178" y="56882"/>
                    <a:pt x="55809" y="113764"/>
                    <a:pt x="30051" y="163133"/>
                  </a:cubicBezTo>
                  <a:cubicBezTo>
                    <a:pt x="4293" y="212502"/>
                    <a:pt x="2146" y="254358"/>
                    <a:pt x="0" y="296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599BC92-DDBD-491C-BE17-E49C864ECEC3}"/>
                </a:ext>
              </a:extLst>
            </p:cNvPr>
            <p:cNvSpPr/>
            <p:nvPr/>
          </p:nvSpPr>
          <p:spPr>
            <a:xfrm rot="8660004">
              <a:off x="6083343" y="3713761"/>
              <a:ext cx="154547" cy="296214"/>
            </a:xfrm>
            <a:custGeom>
              <a:avLst/>
              <a:gdLst>
                <a:gd name="connsiteX0" fmla="*/ 154547 w 154547"/>
                <a:gd name="connsiteY0" fmla="*/ 0 h 296214"/>
                <a:gd name="connsiteX1" fmla="*/ 30051 w 154547"/>
                <a:gd name="connsiteY1" fmla="*/ 163133 h 296214"/>
                <a:gd name="connsiteX2" fmla="*/ 0 w 154547"/>
                <a:gd name="connsiteY2" fmla="*/ 296214 h 2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547" h="296214">
                  <a:moveTo>
                    <a:pt x="154547" y="0"/>
                  </a:moveTo>
                  <a:cubicBezTo>
                    <a:pt x="105178" y="56882"/>
                    <a:pt x="55809" y="113764"/>
                    <a:pt x="30051" y="163133"/>
                  </a:cubicBezTo>
                  <a:cubicBezTo>
                    <a:pt x="4293" y="212502"/>
                    <a:pt x="2146" y="254358"/>
                    <a:pt x="0" y="296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4D62CE-485E-4300-BEF3-34D50D15DF98}"/>
              </a:ext>
            </a:extLst>
          </p:cNvPr>
          <p:cNvCxnSpPr>
            <a:cxnSpLocks/>
          </p:cNvCxnSpPr>
          <p:nvPr/>
        </p:nvCxnSpPr>
        <p:spPr>
          <a:xfrm>
            <a:off x="3707690" y="3886188"/>
            <a:ext cx="0" cy="3726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C34BD52-7223-4C44-9E8D-81937870A9DB}"/>
              </a:ext>
            </a:extLst>
          </p:cNvPr>
          <p:cNvGrpSpPr/>
          <p:nvPr/>
        </p:nvGrpSpPr>
        <p:grpSpPr>
          <a:xfrm>
            <a:off x="3672331" y="3387973"/>
            <a:ext cx="582480" cy="652453"/>
            <a:chOff x="3377601" y="2837871"/>
            <a:chExt cx="525034" cy="591129"/>
          </a:xfrm>
        </p:grpSpPr>
        <p:sp>
          <p:nvSpPr>
            <p:cNvPr id="29" name="순서도: 천공 테이프 28">
              <a:extLst>
                <a:ext uri="{FF2B5EF4-FFF2-40B4-BE49-F238E27FC236}">
                  <a16:creationId xmlns:a16="http://schemas.microsoft.com/office/drawing/2014/main" id="{EBF8B251-F5A4-4F58-95FE-69715694008B}"/>
                </a:ext>
              </a:extLst>
            </p:cNvPr>
            <p:cNvSpPr/>
            <p:nvPr/>
          </p:nvSpPr>
          <p:spPr>
            <a:xfrm>
              <a:off x="3377601" y="2837871"/>
              <a:ext cx="525034" cy="591129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F19E369-0050-4745-820B-66096EC6B090}"/>
                </a:ext>
              </a:extLst>
            </p:cNvPr>
            <p:cNvSpPr/>
            <p:nvPr/>
          </p:nvSpPr>
          <p:spPr>
            <a:xfrm>
              <a:off x="3533667" y="2976079"/>
              <a:ext cx="186960" cy="2912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8029A7-4830-4A2D-8433-8693AE586A77}"/>
              </a:ext>
            </a:extLst>
          </p:cNvPr>
          <p:cNvSpPr txBox="1"/>
          <p:nvPr/>
        </p:nvSpPr>
        <p:spPr>
          <a:xfrm>
            <a:off x="7114928" y="1870861"/>
            <a:ext cx="4004245" cy="119181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 </a:t>
            </a:r>
            <a:r>
              <a:rPr lang="ko-KR" altLang="en-US" sz="3200" dirty="0"/>
              <a:t>이승만 라인설정과 </a:t>
            </a:r>
            <a:endParaRPr lang="en-US" altLang="ko-KR" sz="3200" dirty="0"/>
          </a:p>
          <a:p>
            <a:pPr algn="ctr" fontAlgn="base"/>
            <a:r>
              <a:rPr lang="ko-KR" altLang="en-US" sz="3200" dirty="0"/>
              <a:t>한국 관헌의 공격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6FAED6-A3E2-484E-9A35-115C071650C4}"/>
              </a:ext>
            </a:extLst>
          </p:cNvPr>
          <p:cNvSpPr txBox="1"/>
          <p:nvPr/>
        </p:nvSpPr>
        <p:spPr>
          <a:xfrm>
            <a:off x="4907922" y="3572156"/>
            <a:ext cx="222319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dirty="0"/>
              <a:t>다시 시작된</a:t>
            </a:r>
            <a:endParaRPr lang="en-US" altLang="ko-KR" sz="2400" dirty="0"/>
          </a:p>
          <a:p>
            <a:pPr algn="ctr" fontAlgn="base"/>
            <a:r>
              <a:rPr lang="ko-KR" altLang="en-US" sz="2400" dirty="0"/>
              <a:t>독도 어업</a:t>
            </a:r>
            <a:endParaRPr lang="en-US" altLang="ko-KR" sz="2400" dirty="0"/>
          </a:p>
          <a:p>
            <a:pPr algn="ctr" fontAlgn="base"/>
            <a:r>
              <a:rPr lang="ko-KR" altLang="en-US" sz="4400" b="1" dirty="0">
                <a:solidFill>
                  <a:srgbClr val="FF0000"/>
                </a:solidFill>
              </a:rPr>
              <a:t>하지만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AC91B757-C48F-4EBF-A7B5-432DBA43AD93}"/>
              </a:ext>
            </a:extLst>
          </p:cNvPr>
          <p:cNvGrpSpPr/>
          <p:nvPr/>
        </p:nvGrpSpPr>
        <p:grpSpPr>
          <a:xfrm>
            <a:off x="7392830" y="4202812"/>
            <a:ext cx="1842997" cy="604642"/>
            <a:chOff x="7276076" y="4089987"/>
            <a:chExt cx="1842997" cy="60464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D564981-BEA9-463C-9400-28898E090916}"/>
                </a:ext>
              </a:extLst>
            </p:cNvPr>
            <p:cNvGrpSpPr/>
            <p:nvPr/>
          </p:nvGrpSpPr>
          <p:grpSpPr>
            <a:xfrm>
              <a:off x="7276076" y="4199520"/>
              <a:ext cx="1565775" cy="495109"/>
              <a:chOff x="7900632" y="4187974"/>
              <a:chExt cx="1565775" cy="495109"/>
            </a:xfrm>
          </p:grpSpPr>
          <p:sp>
            <p:nvSpPr>
              <p:cNvPr id="45" name="순서도: 처리 44">
                <a:extLst>
                  <a:ext uri="{FF2B5EF4-FFF2-40B4-BE49-F238E27FC236}">
                    <a16:creationId xmlns:a16="http://schemas.microsoft.com/office/drawing/2014/main" id="{8E2A054A-81B4-49D7-B8C2-ED7E7DB1184C}"/>
                  </a:ext>
                </a:extLst>
              </p:cNvPr>
              <p:cNvSpPr/>
              <p:nvPr/>
            </p:nvSpPr>
            <p:spPr>
              <a:xfrm>
                <a:off x="8581292" y="4233834"/>
                <a:ext cx="819714" cy="132561"/>
              </a:xfrm>
              <a:prstGeom prst="flowChartProces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순서도: 처리 45">
                <a:extLst>
                  <a:ext uri="{FF2B5EF4-FFF2-40B4-BE49-F238E27FC236}">
                    <a16:creationId xmlns:a16="http://schemas.microsoft.com/office/drawing/2014/main" id="{778F3FC4-C2FF-4EBB-98D8-5053274FF995}"/>
                  </a:ext>
                </a:extLst>
              </p:cNvPr>
              <p:cNvSpPr/>
              <p:nvPr/>
            </p:nvSpPr>
            <p:spPr>
              <a:xfrm>
                <a:off x="8417978" y="4195960"/>
                <a:ext cx="689077" cy="170435"/>
              </a:xfrm>
              <a:prstGeom prst="flowChartProces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순서도: 처리 46">
                <a:extLst>
                  <a:ext uri="{FF2B5EF4-FFF2-40B4-BE49-F238E27FC236}">
                    <a16:creationId xmlns:a16="http://schemas.microsoft.com/office/drawing/2014/main" id="{473B0354-7CD3-4ED3-B68A-F1FFEF1265B5}"/>
                  </a:ext>
                </a:extLst>
              </p:cNvPr>
              <p:cNvSpPr/>
              <p:nvPr/>
            </p:nvSpPr>
            <p:spPr>
              <a:xfrm>
                <a:off x="8690693" y="4275252"/>
                <a:ext cx="775714" cy="55909"/>
              </a:xfrm>
              <a:prstGeom prst="flowChartProces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사다리꼴 49">
                <a:extLst>
                  <a:ext uri="{FF2B5EF4-FFF2-40B4-BE49-F238E27FC236}">
                    <a16:creationId xmlns:a16="http://schemas.microsoft.com/office/drawing/2014/main" id="{3CF022BE-BD88-429A-841B-ED207539182D}"/>
                  </a:ext>
                </a:extLst>
              </p:cNvPr>
              <p:cNvSpPr/>
              <p:nvPr/>
            </p:nvSpPr>
            <p:spPr>
              <a:xfrm rot="3758050">
                <a:off x="8125202" y="4093790"/>
                <a:ext cx="182329" cy="631470"/>
              </a:xfrm>
              <a:custGeom>
                <a:avLst/>
                <a:gdLst>
                  <a:gd name="connsiteX0" fmla="*/ 0 w 197989"/>
                  <a:gd name="connsiteY0" fmla="*/ 436397 h 436397"/>
                  <a:gd name="connsiteX1" fmla="*/ 61080 w 197989"/>
                  <a:gd name="connsiteY1" fmla="*/ 0 h 436397"/>
                  <a:gd name="connsiteX2" fmla="*/ 136909 w 197989"/>
                  <a:gd name="connsiteY2" fmla="*/ 0 h 436397"/>
                  <a:gd name="connsiteX3" fmla="*/ 197989 w 197989"/>
                  <a:gd name="connsiteY3" fmla="*/ 436397 h 436397"/>
                  <a:gd name="connsiteX4" fmla="*/ 0 w 197989"/>
                  <a:gd name="connsiteY4" fmla="*/ 436397 h 436397"/>
                  <a:gd name="connsiteX0" fmla="*/ 0 w 195443"/>
                  <a:gd name="connsiteY0" fmla="*/ 391144 h 436397"/>
                  <a:gd name="connsiteX1" fmla="*/ 58534 w 195443"/>
                  <a:gd name="connsiteY1" fmla="*/ 0 h 436397"/>
                  <a:gd name="connsiteX2" fmla="*/ 134363 w 195443"/>
                  <a:gd name="connsiteY2" fmla="*/ 0 h 436397"/>
                  <a:gd name="connsiteX3" fmla="*/ 195443 w 195443"/>
                  <a:gd name="connsiteY3" fmla="*/ 436397 h 436397"/>
                  <a:gd name="connsiteX4" fmla="*/ 0 w 195443"/>
                  <a:gd name="connsiteY4" fmla="*/ 391144 h 436397"/>
                  <a:gd name="connsiteX0" fmla="*/ 0 w 173317"/>
                  <a:gd name="connsiteY0" fmla="*/ 391144 h 459453"/>
                  <a:gd name="connsiteX1" fmla="*/ 58534 w 173317"/>
                  <a:gd name="connsiteY1" fmla="*/ 0 h 459453"/>
                  <a:gd name="connsiteX2" fmla="*/ 134363 w 173317"/>
                  <a:gd name="connsiteY2" fmla="*/ 0 h 459453"/>
                  <a:gd name="connsiteX3" fmla="*/ 173317 w 173317"/>
                  <a:gd name="connsiteY3" fmla="*/ 459453 h 459453"/>
                  <a:gd name="connsiteX4" fmla="*/ 0 w 173317"/>
                  <a:gd name="connsiteY4" fmla="*/ 391144 h 45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17" h="459453">
                    <a:moveTo>
                      <a:pt x="0" y="391144"/>
                    </a:moveTo>
                    <a:lnTo>
                      <a:pt x="58534" y="0"/>
                    </a:lnTo>
                    <a:lnTo>
                      <a:pt x="134363" y="0"/>
                    </a:lnTo>
                    <a:lnTo>
                      <a:pt x="173317" y="459453"/>
                    </a:lnTo>
                    <a:lnTo>
                      <a:pt x="0" y="39114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사다리꼴 50">
                <a:extLst>
                  <a:ext uri="{FF2B5EF4-FFF2-40B4-BE49-F238E27FC236}">
                    <a16:creationId xmlns:a16="http://schemas.microsoft.com/office/drawing/2014/main" id="{B2B6406B-9687-4DE6-B567-D3840765C184}"/>
                  </a:ext>
                </a:extLst>
              </p:cNvPr>
              <p:cNvSpPr/>
              <p:nvPr/>
            </p:nvSpPr>
            <p:spPr>
              <a:xfrm>
                <a:off x="9291141" y="4187974"/>
                <a:ext cx="95496" cy="87278"/>
              </a:xfrm>
              <a:custGeom>
                <a:avLst/>
                <a:gdLst>
                  <a:gd name="connsiteX0" fmla="*/ 0 w 69209"/>
                  <a:gd name="connsiteY0" fmla="*/ 87278 h 87278"/>
                  <a:gd name="connsiteX1" fmla="*/ 17302 w 69209"/>
                  <a:gd name="connsiteY1" fmla="*/ 0 h 87278"/>
                  <a:gd name="connsiteX2" fmla="*/ 51907 w 69209"/>
                  <a:gd name="connsiteY2" fmla="*/ 0 h 87278"/>
                  <a:gd name="connsiteX3" fmla="*/ 69209 w 69209"/>
                  <a:gd name="connsiteY3" fmla="*/ 87278 h 87278"/>
                  <a:gd name="connsiteX4" fmla="*/ 0 w 69209"/>
                  <a:gd name="connsiteY4" fmla="*/ 87278 h 87278"/>
                  <a:gd name="connsiteX0" fmla="*/ 0 w 69209"/>
                  <a:gd name="connsiteY0" fmla="*/ 87278 h 87278"/>
                  <a:gd name="connsiteX1" fmla="*/ 17302 w 69209"/>
                  <a:gd name="connsiteY1" fmla="*/ 0 h 87278"/>
                  <a:gd name="connsiteX2" fmla="*/ 51907 w 69209"/>
                  <a:gd name="connsiteY2" fmla="*/ 0 h 87278"/>
                  <a:gd name="connsiteX3" fmla="*/ 69209 w 69209"/>
                  <a:gd name="connsiteY3" fmla="*/ 87278 h 87278"/>
                  <a:gd name="connsiteX4" fmla="*/ 0 w 69209"/>
                  <a:gd name="connsiteY4" fmla="*/ 87278 h 87278"/>
                  <a:gd name="connsiteX0" fmla="*/ 0 w 73956"/>
                  <a:gd name="connsiteY0" fmla="*/ 87278 h 87278"/>
                  <a:gd name="connsiteX1" fmla="*/ 17302 w 73956"/>
                  <a:gd name="connsiteY1" fmla="*/ 0 h 87278"/>
                  <a:gd name="connsiteX2" fmla="*/ 73956 w 73956"/>
                  <a:gd name="connsiteY2" fmla="*/ 0 h 87278"/>
                  <a:gd name="connsiteX3" fmla="*/ 69209 w 73956"/>
                  <a:gd name="connsiteY3" fmla="*/ 87278 h 87278"/>
                  <a:gd name="connsiteX4" fmla="*/ 0 w 73956"/>
                  <a:gd name="connsiteY4" fmla="*/ 87278 h 87278"/>
                  <a:gd name="connsiteX0" fmla="*/ 0 w 100243"/>
                  <a:gd name="connsiteY0" fmla="*/ 83523 h 87278"/>
                  <a:gd name="connsiteX1" fmla="*/ 43589 w 100243"/>
                  <a:gd name="connsiteY1" fmla="*/ 0 h 87278"/>
                  <a:gd name="connsiteX2" fmla="*/ 100243 w 100243"/>
                  <a:gd name="connsiteY2" fmla="*/ 0 h 87278"/>
                  <a:gd name="connsiteX3" fmla="*/ 95496 w 100243"/>
                  <a:gd name="connsiteY3" fmla="*/ 87278 h 87278"/>
                  <a:gd name="connsiteX4" fmla="*/ 0 w 100243"/>
                  <a:gd name="connsiteY4" fmla="*/ 83523 h 87278"/>
                  <a:gd name="connsiteX0" fmla="*/ 0 w 95496"/>
                  <a:gd name="connsiteY0" fmla="*/ 83523 h 87278"/>
                  <a:gd name="connsiteX1" fmla="*/ 43589 w 95496"/>
                  <a:gd name="connsiteY1" fmla="*/ 0 h 87278"/>
                  <a:gd name="connsiteX2" fmla="*/ 87424 w 95496"/>
                  <a:gd name="connsiteY2" fmla="*/ 0 h 87278"/>
                  <a:gd name="connsiteX3" fmla="*/ 95496 w 95496"/>
                  <a:gd name="connsiteY3" fmla="*/ 87278 h 87278"/>
                  <a:gd name="connsiteX4" fmla="*/ 0 w 95496"/>
                  <a:gd name="connsiteY4" fmla="*/ 83523 h 8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96" h="87278">
                    <a:moveTo>
                      <a:pt x="0" y="83523"/>
                    </a:moveTo>
                    <a:lnTo>
                      <a:pt x="43589" y="0"/>
                    </a:lnTo>
                    <a:lnTo>
                      <a:pt x="87424" y="0"/>
                    </a:lnTo>
                    <a:lnTo>
                      <a:pt x="95496" y="87278"/>
                    </a:lnTo>
                    <a:lnTo>
                      <a:pt x="0" y="835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1F905434-9BB4-4D84-9B97-9C6EB7B5FAB3}"/>
                  </a:ext>
                </a:extLst>
              </p:cNvPr>
              <p:cNvSpPr/>
              <p:nvPr/>
            </p:nvSpPr>
            <p:spPr>
              <a:xfrm rot="1290074">
                <a:off x="8344159" y="4315172"/>
                <a:ext cx="188963" cy="357259"/>
              </a:xfrm>
              <a:custGeom>
                <a:avLst/>
                <a:gdLst>
                  <a:gd name="connsiteX0" fmla="*/ 0 w 98382"/>
                  <a:gd name="connsiteY0" fmla="*/ 16397 h 303641"/>
                  <a:gd name="connsiteX1" fmla="*/ 16397 w 98382"/>
                  <a:gd name="connsiteY1" fmla="*/ 0 h 303641"/>
                  <a:gd name="connsiteX2" fmla="*/ 81985 w 98382"/>
                  <a:gd name="connsiteY2" fmla="*/ 0 h 303641"/>
                  <a:gd name="connsiteX3" fmla="*/ 98382 w 98382"/>
                  <a:gd name="connsiteY3" fmla="*/ 16397 h 303641"/>
                  <a:gd name="connsiteX4" fmla="*/ 98382 w 98382"/>
                  <a:gd name="connsiteY4" fmla="*/ 287244 h 303641"/>
                  <a:gd name="connsiteX5" fmla="*/ 81985 w 98382"/>
                  <a:gd name="connsiteY5" fmla="*/ 303641 h 303641"/>
                  <a:gd name="connsiteX6" fmla="*/ 16397 w 98382"/>
                  <a:gd name="connsiteY6" fmla="*/ 303641 h 303641"/>
                  <a:gd name="connsiteX7" fmla="*/ 0 w 98382"/>
                  <a:gd name="connsiteY7" fmla="*/ 287244 h 303641"/>
                  <a:gd name="connsiteX8" fmla="*/ 0 w 98382"/>
                  <a:gd name="connsiteY8" fmla="*/ 16397 h 303641"/>
                  <a:gd name="connsiteX0" fmla="*/ 0 w 134070"/>
                  <a:gd name="connsiteY0" fmla="*/ 34748 h 303641"/>
                  <a:gd name="connsiteX1" fmla="*/ 52085 w 134070"/>
                  <a:gd name="connsiteY1" fmla="*/ 0 h 303641"/>
                  <a:gd name="connsiteX2" fmla="*/ 117673 w 134070"/>
                  <a:gd name="connsiteY2" fmla="*/ 0 h 303641"/>
                  <a:gd name="connsiteX3" fmla="*/ 134070 w 134070"/>
                  <a:gd name="connsiteY3" fmla="*/ 16397 h 303641"/>
                  <a:gd name="connsiteX4" fmla="*/ 134070 w 134070"/>
                  <a:gd name="connsiteY4" fmla="*/ 287244 h 303641"/>
                  <a:gd name="connsiteX5" fmla="*/ 117673 w 134070"/>
                  <a:gd name="connsiteY5" fmla="*/ 303641 h 303641"/>
                  <a:gd name="connsiteX6" fmla="*/ 52085 w 134070"/>
                  <a:gd name="connsiteY6" fmla="*/ 303641 h 303641"/>
                  <a:gd name="connsiteX7" fmla="*/ 35688 w 134070"/>
                  <a:gd name="connsiteY7" fmla="*/ 287244 h 303641"/>
                  <a:gd name="connsiteX8" fmla="*/ 0 w 134070"/>
                  <a:gd name="connsiteY8" fmla="*/ 34748 h 303641"/>
                  <a:gd name="connsiteX0" fmla="*/ 0 w 134070"/>
                  <a:gd name="connsiteY0" fmla="*/ 34748 h 303641"/>
                  <a:gd name="connsiteX1" fmla="*/ 52085 w 134070"/>
                  <a:gd name="connsiteY1" fmla="*/ 0 h 303641"/>
                  <a:gd name="connsiteX2" fmla="*/ 117673 w 134070"/>
                  <a:gd name="connsiteY2" fmla="*/ 0 h 303641"/>
                  <a:gd name="connsiteX3" fmla="*/ 134070 w 134070"/>
                  <a:gd name="connsiteY3" fmla="*/ 16397 h 303641"/>
                  <a:gd name="connsiteX4" fmla="*/ 134070 w 134070"/>
                  <a:gd name="connsiteY4" fmla="*/ 287244 h 303641"/>
                  <a:gd name="connsiteX5" fmla="*/ 117673 w 134070"/>
                  <a:gd name="connsiteY5" fmla="*/ 303641 h 303641"/>
                  <a:gd name="connsiteX6" fmla="*/ 52085 w 134070"/>
                  <a:gd name="connsiteY6" fmla="*/ 303641 h 303641"/>
                  <a:gd name="connsiteX7" fmla="*/ 35688 w 134070"/>
                  <a:gd name="connsiteY7" fmla="*/ 287244 h 303641"/>
                  <a:gd name="connsiteX8" fmla="*/ 0 w 134070"/>
                  <a:gd name="connsiteY8" fmla="*/ 34748 h 303641"/>
                  <a:gd name="connsiteX0" fmla="*/ 0 w 157468"/>
                  <a:gd name="connsiteY0" fmla="*/ 37038 h 303641"/>
                  <a:gd name="connsiteX1" fmla="*/ 75483 w 157468"/>
                  <a:gd name="connsiteY1" fmla="*/ 0 h 303641"/>
                  <a:gd name="connsiteX2" fmla="*/ 141071 w 157468"/>
                  <a:gd name="connsiteY2" fmla="*/ 0 h 303641"/>
                  <a:gd name="connsiteX3" fmla="*/ 157468 w 157468"/>
                  <a:gd name="connsiteY3" fmla="*/ 16397 h 303641"/>
                  <a:gd name="connsiteX4" fmla="*/ 157468 w 157468"/>
                  <a:gd name="connsiteY4" fmla="*/ 287244 h 303641"/>
                  <a:gd name="connsiteX5" fmla="*/ 141071 w 157468"/>
                  <a:gd name="connsiteY5" fmla="*/ 303641 h 303641"/>
                  <a:gd name="connsiteX6" fmla="*/ 75483 w 157468"/>
                  <a:gd name="connsiteY6" fmla="*/ 303641 h 303641"/>
                  <a:gd name="connsiteX7" fmla="*/ 59086 w 157468"/>
                  <a:gd name="connsiteY7" fmla="*/ 287244 h 303641"/>
                  <a:gd name="connsiteX8" fmla="*/ 0 w 157468"/>
                  <a:gd name="connsiteY8" fmla="*/ 37038 h 303641"/>
                  <a:gd name="connsiteX0" fmla="*/ 0 w 157468"/>
                  <a:gd name="connsiteY0" fmla="*/ 37038 h 303641"/>
                  <a:gd name="connsiteX1" fmla="*/ 75483 w 157468"/>
                  <a:gd name="connsiteY1" fmla="*/ 0 h 303641"/>
                  <a:gd name="connsiteX2" fmla="*/ 141071 w 157468"/>
                  <a:gd name="connsiteY2" fmla="*/ 0 h 303641"/>
                  <a:gd name="connsiteX3" fmla="*/ 157468 w 157468"/>
                  <a:gd name="connsiteY3" fmla="*/ 16397 h 303641"/>
                  <a:gd name="connsiteX4" fmla="*/ 157468 w 157468"/>
                  <a:gd name="connsiteY4" fmla="*/ 287244 h 303641"/>
                  <a:gd name="connsiteX5" fmla="*/ 141071 w 157468"/>
                  <a:gd name="connsiteY5" fmla="*/ 303641 h 303641"/>
                  <a:gd name="connsiteX6" fmla="*/ 75483 w 157468"/>
                  <a:gd name="connsiteY6" fmla="*/ 303641 h 303641"/>
                  <a:gd name="connsiteX7" fmla="*/ 59086 w 157468"/>
                  <a:gd name="connsiteY7" fmla="*/ 287244 h 303641"/>
                  <a:gd name="connsiteX8" fmla="*/ 0 w 157468"/>
                  <a:gd name="connsiteY8" fmla="*/ 37038 h 303641"/>
                  <a:gd name="connsiteX0" fmla="*/ 0 w 167676"/>
                  <a:gd name="connsiteY0" fmla="*/ 63443 h 330046"/>
                  <a:gd name="connsiteX1" fmla="*/ 75483 w 167676"/>
                  <a:gd name="connsiteY1" fmla="*/ 26405 h 330046"/>
                  <a:gd name="connsiteX2" fmla="*/ 141071 w 167676"/>
                  <a:gd name="connsiteY2" fmla="*/ 26405 h 330046"/>
                  <a:gd name="connsiteX3" fmla="*/ 167676 w 167676"/>
                  <a:gd name="connsiteY3" fmla="*/ 1536 h 330046"/>
                  <a:gd name="connsiteX4" fmla="*/ 157468 w 167676"/>
                  <a:gd name="connsiteY4" fmla="*/ 313649 h 330046"/>
                  <a:gd name="connsiteX5" fmla="*/ 141071 w 167676"/>
                  <a:gd name="connsiteY5" fmla="*/ 330046 h 330046"/>
                  <a:gd name="connsiteX6" fmla="*/ 75483 w 167676"/>
                  <a:gd name="connsiteY6" fmla="*/ 330046 h 330046"/>
                  <a:gd name="connsiteX7" fmla="*/ 59086 w 167676"/>
                  <a:gd name="connsiteY7" fmla="*/ 313649 h 330046"/>
                  <a:gd name="connsiteX8" fmla="*/ 0 w 167676"/>
                  <a:gd name="connsiteY8" fmla="*/ 63443 h 330046"/>
                  <a:gd name="connsiteX0" fmla="*/ 0 w 167676"/>
                  <a:gd name="connsiteY0" fmla="*/ 63443 h 330046"/>
                  <a:gd name="connsiteX1" fmla="*/ 75483 w 167676"/>
                  <a:gd name="connsiteY1" fmla="*/ 26405 h 330046"/>
                  <a:gd name="connsiteX2" fmla="*/ 141071 w 167676"/>
                  <a:gd name="connsiteY2" fmla="*/ 26405 h 330046"/>
                  <a:gd name="connsiteX3" fmla="*/ 167676 w 167676"/>
                  <a:gd name="connsiteY3" fmla="*/ 1536 h 330046"/>
                  <a:gd name="connsiteX4" fmla="*/ 157468 w 167676"/>
                  <a:gd name="connsiteY4" fmla="*/ 313649 h 330046"/>
                  <a:gd name="connsiteX5" fmla="*/ 141071 w 167676"/>
                  <a:gd name="connsiteY5" fmla="*/ 330046 h 330046"/>
                  <a:gd name="connsiteX6" fmla="*/ 86006 w 167676"/>
                  <a:gd name="connsiteY6" fmla="*/ 310156 h 330046"/>
                  <a:gd name="connsiteX7" fmla="*/ 59086 w 167676"/>
                  <a:gd name="connsiteY7" fmla="*/ 313649 h 330046"/>
                  <a:gd name="connsiteX8" fmla="*/ 0 w 167676"/>
                  <a:gd name="connsiteY8" fmla="*/ 63443 h 330046"/>
                  <a:gd name="connsiteX0" fmla="*/ 0 w 167676"/>
                  <a:gd name="connsiteY0" fmla="*/ 63443 h 337072"/>
                  <a:gd name="connsiteX1" fmla="*/ 75483 w 167676"/>
                  <a:gd name="connsiteY1" fmla="*/ 26405 h 337072"/>
                  <a:gd name="connsiteX2" fmla="*/ 141071 w 167676"/>
                  <a:gd name="connsiteY2" fmla="*/ 26405 h 337072"/>
                  <a:gd name="connsiteX3" fmla="*/ 167676 w 167676"/>
                  <a:gd name="connsiteY3" fmla="*/ 1536 h 337072"/>
                  <a:gd name="connsiteX4" fmla="*/ 157468 w 167676"/>
                  <a:gd name="connsiteY4" fmla="*/ 313649 h 337072"/>
                  <a:gd name="connsiteX5" fmla="*/ 141071 w 167676"/>
                  <a:gd name="connsiteY5" fmla="*/ 330046 h 337072"/>
                  <a:gd name="connsiteX6" fmla="*/ 89363 w 167676"/>
                  <a:gd name="connsiteY6" fmla="*/ 337072 h 337072"/>
                  <a:gd name="connsiteX7" fmla="*/ 59086 w 167676"/>
                  <a:gd name="connsiteY7" fmla="*/ 313649 h 337072"/>
                  <a:gd name="connsiteX8" fmla="*/ 0 w 167676"/>
                  <a:gd name="connsiteY8" fmla="*/ 63443 h 337072"/>
                  <a:gd name="connsiteX0" fmla="*/ 0 w 167676"/>
                  <a:gd name="connsiteY0" fmla="*/ 63443 h 337072"/>
                  <a:gd name="connsiteX1" fmla="*/ 75483 w 167676"/>
                  <a:gd name="connsiteY1" fmla="*/ 26405 h 337072"/>
                  <a:gd name="connsiteX2" fmla="*/ 141071 w 167676"/>
                  <a:gd name="connsiteY2" fmla="*/ 26405 h 337072"/>
                  <a:gd name="connsiteX3" fmla="*/ 167676 w 167676"/>
                  <a:gd name="connsiteY3" fmla="*/ 1536 h 337072"/>
                  <a:gd name="connsiteX4" fmla="*/ 153147 w 167676"/>
                  <a:gd name="connsiteY4" fmla="*/ 305265 h 337072"/>
                  <a:gd name="connsiteX5" fmla="*/ 141071 w 167676"/>
                  <a:gd name="connsiteY5" fmla="*/ 330046 h 337072"/>
                  <a:gd name="connsiteX6" fmla="*/ 89363 w 167676"/>
                  <a:gd name="connsiteY6" fmla="*/ 337072 h 337072"/>
                  <a:gd name="connsiteX7" fmla="*/ 59086 w 167676"/>
                  <a:gd name="connsiteY7" fmla="*/ 313649 h 337072"/>
                  <a:gd name="connsiteX8" fmla="*/ 0 w 167676"/>
                  <a:gd name="connsiteY8" fmla="*/ 63443 h 337072"/>
                  <a:gd name="connsiteX0" fmla="*/ 0 w 167676"/>
                  <a:gd name="connsiteY0" fmla="*/ 63443 h 337072"/>
                  <a:gd name="connsiteX1" fmla="*/ 75483 w 167676"/>
                  <a:gd name="connsiteY1" fmla="*/ 26405 h 337072"/>
                  <a:gd name="connsiteX2" fmla="*/ 141071 w 167676"/>
                  <a:gd name="connsiteY2" fmla="*/ 26405 h 337072"/>
                  <a:gd name="connsiteX3" fmla="*/ 167676 w 167676"/>
                  <a:gd name="connsiteY3" fmla="*/ 1536 h 337072"/>
                  <a:gd name="connsiteX4" fmla="*/ 153147 w 167676"/>
                  <a:gd name="connsiteY4" fmla="*/ 305265 h 337072"/>
                  <a:gd name="connsiteX5" fmla="*/ 141071 w 167676"/>
                  <a:gd name="connsiteY5" fmla="*/ 330046 h 337072"/>
                  <a:gd name="connsiteX6" fmla="*/ 89363 w 167676"/>
                  <a:gd name="connsiteY6" fmla="*/ 337072 h 337072"/>
                  <a:gd name="connsiteX7" fmla="*/ 59086 w 167676"/>
                  <a:gd name="connsiteY7" fmla="*/ 313649 h 337072"/>
                  <a:gd name="connsiteX8" fmla="*/ 0 w 167676"/>
                  <a:gd name="connsiteY8" fmla="*/ 63443 h 337072"/>
                  <a:gd name="connsiteX0" fmla="*/ 0 w 167676"/>
                  <a:gd name="connsiteY0" fmla="*/ 63443 h 337072"/>
                  <a:gd name="connsiteX1" fmla="*/ 75483 w 167676"/>
                  <a:gd name="connsiteY1" fmla="*/ 26405 h 337072"/>
                  <a:gd name="connsiteX2" fmla="*/ 141071 w 167676"/>
                  <a:gd name="connsiteY2" fmla="*/ 26405 h 337072"/>
                  <a:gd name="connsiteX3" fmla="*/ 167676 w 167676"/>
                  <a:gd name="connsiteY3" fmla="*/ 1536 h 337072"/>
                  <a:gd name="connsiteX4" fmla="*/ 153147 w 167676"/>
                  <a:gd name="connsiteY4" fmla="*/ 305265 h 337072"/>
                  <a:gd name="connsiteX5" fmla="*/ 141071 w 167676"/>
                  <a:gd name="connsiteY5" fmla="*/ 330046 h 337072"/>
                  <a:gd name="connsiteX6" fmla="*/ 89363 w 167676"/>
                  <a:gd name="connsiteY6" fmla="*/ 337072 h 337072"/>
                  <a:gd name="connsiteX7" fmla="*/ 68967 w 167676"/>
                  <a:gd name="connsiteY7" fmla="*/ 303477 h 337072"/>
                  <a:gd name="connsiteX8" fmla="*/ 0 w 167676"/>
                  <a:gd name="connsiteY8" fmla="*/ 63443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50763 w 165292"/>
                  <a:gd name="connsiteY4" fmla="*/ 305265 h 337072"/>
                  <a:gd name="connsiteX5" fmla="*/ 138687 w 165292"/>
                  <a:gd name="connsiteY5" fmla="*/ 330046 h 337072"/>
                  <a:gd name="connsiteX6" fmla="*/ 86979 w 165292"/>
                  <a:gd name="connsiteY6" fmla="*/ 337072 h 337072"/>
                  <a:gd name="connsiteX7" fmla="*/ 66583 w 165292"/>
                  <a:gd name="connsiteY7" fmla="*/ 303477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50763 w 165292"/>
                  <a:gd name="connsiteY4" fmla="*/ 305265 h 337072"/>
                  <a:gd name="connsiteX5" fmla="*/ 138687 w 165292"/>
                  <a:gd name="connsiteY5" fmla="*/ 330046 h 337072"/>
                  <a:gd name="connsiteX6" fmla="*/ 86979 w 165292"/>
                  <a:gd name="connsiteY6" fmla="*/ 337072 h 337072"/>
                  <a:gd name="connsiteX7" fmla="*/ 66583 w 165292"/>
                  <a:gd name="connsiteY7" fmla="*/ 303477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39452 w 165292"/>
                  <a:gd name="connsiteY4" fmla="*/ 307633 h 337072"/>
                  <a:gd name="connsiteX5" fmla="*/ 138687 w 165292"/>
                  <a:gd name="connsiteY5" fmla="*/ 330046 h 337072"/>
                  <a:gd name="connsiteX6" fmla="*/ 86979 w 165292"/>
                  <a:gd name="connsiteY6" fmla="*/ 337072 h 337072"/>
                  <a:gd name="connsiteX7" fmla="*/ 66583 w 165292"/>
                  <a:gd name="connsiteY7" fmla="*/ 303477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39452 w 165292"/>
                  <a:gd name="connsiteY4" fmla="*/ 307633 h 337072"/>
                  <a:gd name="connsiteX5" fmla="*/ 147075 w 165292"/>
                  <a:gd name="connsiteY5" fmla="*/ 326199 h 337072"/>
                  <a:gd name="connsiteX6" fmla="*/ 86979 w 165292"/>
                  <a:gd name="connsiteY6" fmla="*/ 337072 h 337072"/>
                  <a:gd name="connsiteX7" fmla="*/ 66583 w 165292"/>
                  <a:gd name="connsiteY7" fmla="*/ 303477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39452 w 165292"/>
                  <a:gd name="connsiteY4" fmla="*/ 307633 h 337072"/>
                  <a:gd name="connsiteX5" fmla="*/ 147075 w 165292"/>
                  <a:gd name="connsiteY5" fmla="*/ 326199 h 337072"/>
                  <a:gd name="connsiteX6" fmla="*/ 86979 w 165292"/>
                  <a:gd name="connsiteY6" fmla="*/ 337072 h 337072"/>
                  <a:gd name="connsiteX7" fmla="*/ 59689 w 165292"/>
                  <a:gd name="connsiteY7" fmla="*/ 300998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39452 w 165292"/>
                  <a:gd name="connsiteY4" fmla="*/ 307633 h 337072"/>
                  <a:gd name="connsiteX5" fmla="*/ 147075 w 165292"/>
                  <a:gd name="connsiteY5" fmla="*/ 326199 h 337072"/>
                  <a:gd name="connsiteX6" fmla="*/ 86979 w 165292"/>
                  <a:gd name="connsiteY6" fmla="*/ 337072 h 337072"/>
                  <a:gd name="connsiteX7" fmla="*/ 59689 w 165292"/>
                  <a:gd name="connsiteY7" fmla="*/ 300998 h 337072"/>
                  <a:gd name="connsiteX8" fmla="*/ 0 w 165292"/>
                  <a:gd name="connsiteY8" fmla="*/ 91961 h 337072"/>
                  <a:gd name="connsiteX0" fmla="*/ 0 w 165292"/>
                  <a:gd name="connsiteY0" fmla="*/ 91961 h 337072"/>
                  <a:gd name="connsiteX1" fmla="*/ 73099 w 165292"/>
                  <a:gd name="connsiteY1" fmla="*/ 26405 h 337072"/>
                  <a:gd name="connsiteX2" fmla="*/ 138687 w 165292"/>
                  <a:gd name="connsiteY2" fmla="*/ 26405 h 337072"/>
                  <a:gd name="connsiteX3" fmla="*/ 165292 w 165292"/>
                  <a:gd name="connsiteY3" fmla="*/ 1536 h 337072"/>
                  <a:gd name="connsiteX4" fmla="*/ 139452 w 165292"/>
                  <a:gd name="connsiteY4" fmla="*/ 307633 h 337072"/>
                  <a:gd name="connsiteX5" fmla="*/ 147075 w 165292"/>
                  <a:gd name="connsiteY5" fmla="*/ 326199 h 337072"/>
                  <a:gd name="connsiteX6" fmla="*/ 86979 w 165292"/>
                  <a:gd name="connsiteY6" fmla="*/ 337072 h 337072"/>
                  <a:gd name="connsiteX7" fmla="*/ 32026 w 165292"/>
                  <a:gd name="connsiteY7" fmla="*/ 305528 h 337072"/>
                  <a:gd name="connsiteX8" fmla="*/ 0 w 165292"/>
                  <a:gd name="connsiteY8" fmla="*/ 91961 h 337072"/>
                  <a:gd name="connsiteX0" fmla="*/ 0 w 165292"/>
                  <a:gd name="connsiteY0" fmla="*/ 91961 h 328262"/>
                  <a:gd name="connsiteX1" fmla="*/ 73099 w 165292"/>
                  <a:gd name="connsiteY1" fmla="*/ 26405 h 328262"/>
                  <a:gd name="connsiteX2" fmla="*/ 138687 w 165292"/>
                  <a:gd name="connsiteY2" fmla="*/ 26405 h 328262"/>
                  <a:gd name="connsiteX3" fmla="*/ 165292 w 165292"/>
                  <a:gd name="connsiteY3" fmla="*/ 1536 h 328262"/>
                  <a:gd name="connsiteX4" fmla="*/ 139452 w 165292"/>
                  <a:gd name="connsiteY4" fmla="*/ 307633 h 328262"/>
                  <a:gd name="connsiteX5" fmla="*/ 147075 w 165292"/>
                  <a:gd name="connsiteY5" fmla="*/ 326199 h 328262"/>
                  <a:gd name="connsiteX6" fmla="*/ 67649 w 165292"/>
                  <a:gd name="connsiteY6" fmla="*/ 328262 h 328262"/>
                  <a:gd name="connsiteX7" fmla="*/ 32026 w 165292"/>
                  <a:gd name="connsiteY7" fmla="*/ 305528 h 328262"/>
                  <a:gd name="connsiteX8" fmla="*/ 0 w 165292"/>
                  <a:gd name="connsiteY8" fmla="*/ 91961 h 328262"/>
                  <a:gd name="connsiteX0" fmla="*/ 0 w 165292"/>
                  <a:gd name="connsiteY0" fmla="*/ 93327 h 329628"/>
                  <a:gd name="connsiteX1" fmla="*/ 73099 w 165292"/>
                  <a:gd name="connsiteY1" fmla="*/ 27771 h 329628"/>
                  <a:gd name="connsiteX2" fmla="*/ 135466 w 165292"/>
                  <a:gd name="connsiteY2" fmla="*/ 8873 h 329628"/>
                  <a:gd name="connsiteX3" fmla="*/ 165292 w 165292"/>
                  <a:gd name="connsiteY3" fmla="*/ 2902 h 329628"/>
                  <a:gd name="connsiteX4" fmla="*/ 139452 w 165292"/>
                  <a:gd name="connsiteY4" fmla="*/ 308999 h 329628"/>
                  <a:gd name="connsiteX5" fmla="*/ 147075 w 165292"/>
                  <a:gd name="connsiteY5" fmla="*/ 327565 h 329628"/>
                  <a:gd name="connsiteX6" fmla="*/ 67649 w 165292"/>
                  <a:gd name="connsiteY6" fmla="*/ 329628 h 329628"/>
                  <a:gd name="connsiteX7" fmla="*/ 32026 w 165292"/>
                  <a:gd name="connsiteY7" fmla="*/ 306894 h 329628"/>
                  <a:gd name="connsiteX8" fmla="*/ 0 w 165292"/>
                  <a:gd name="connsiteY8" fmla="*/ 93327 h 329628"/>
                  <a:gd name="connsiteX0" fmla="*/ 0 w 165292"/>
                  <a:gd name="connsiteY0" fmla="*/ 93327 h 352427"/>
                  <a:gd name="connsiteX1" fmla="*/ 73099 w 165292"/>
                  <a:gd name="connsiteY1" fmla="*/ 27771 h 352427"/>
                  <a:gd name="connsiteX2" fmla="*/ 135466 w 165292"/>
                  <a:gd name="connsiteY2" fmla="*/ 8873 h 352427"/>
                  <a:gd name="connsiteX3" fmla="*/ 165292 w 165292"/>
                  <a:gd name="connsiteY3" fmla="*/ 2902 h 352427"/>
                  <a:gd name="connsiteX4" fmla="*/ 139452 w 165292"/>
                  <a:gd name="connsiteY4" fmla="*/ 308999 h 352427"/>
                  <a:gd name="connsiteX5" fmla="*/ 147075 w 165292"/>
                  <a:gd name="connsiteY5" fmla="*/ 327565 h 352427"/>
                  <a:gd name="connsiteX6" fmla="*/ 62092 w 165292"/>
                  <a:gd name="connsiteY6" fmla="*/ 352427 h 352427"/>
                  <a:gd name="connsiteX7" fmla="*/ 32026 w 165292"/>
                  <a:gd name="connsiteY7" fmla="*/ 306894 h 352427"/>
                  <a:gd name="connsiteX8" fmla="*/ 0 w 165292"/>
                  <a:gd name="connsiteY8" fmla="*/ 93327 h 352427"/>
                  <a:gd name="connsiteX0" fmla="*/ 0 w 165292"/>
                  <a:gd name="connsiteY0" fmla="*/ 93327 h 352427"/>
                  <a:gd name="connsiteX1" fmla="*/ 73099 w 165292"/>
                  <a:gd name="connsiteY1" fmla="*/ 27771 h 352427"/>
                  <a:gd name="connsiteX2" fmla="*/ 135466 w 165292"/>
                  <a:gd name="connsiteY2" fmla="*/ 8873 h 352427"/>
                  <a:gd name="connsiteX3" fmla="*/ 165292 w 165292"/>
                  <a:gd name="connsiteY3" fmla="*/ 2902 h 352427"/>
                  <a:gd name="connsiteX4" fmla="*/ 139452 w 165292"/>
                  <a:gd name="connsiteY4" fmla="*/ 308999 h 352427"/>
                  <a:gd name="connsiteX5" fmla="*/ 140159 w 165292"/>
                  <a:gd name="connsiteY5" fmla="*/ 349697 h 352427"/>
                  <a:gd name="connsiteX6" fmla="*/ 62092 w 165292"/>
                  <a:gd name="connsiteY6" fmla="*/ 352427 h 352427"/>
                  <a:gd name="connsiteX7" fmla="*/ 32026 w 165292"/>
                  <a:gd name="connsiteY7" fmla="*/ 306894 h 352427"/>
                  <a:gd name="connsiteX8" fmla="*/ 0 w 165292"/>
                  <a:gd name="connsiteY8" fmla="*/ 93327 h 352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292" h="352427">
                    <a:moveTo>
                      <a:pt x="0" y="93327"/>
                    </a:moveTo>
                    <a:cubicBezTo>
                      <a:pt x="0" y="84271"/>
                      <a:pt x="64043" y="27771"/>
                      <a:pt x="73099" y="27771"/>
                    </a:cubicBezTo>
                    <a:lnTo>
                      <a:pt x="135466" y="8873"/>
                    </a:lnTo>
                    <a:cubicBezTo>
                      <a:pt x="144522" y="8873"/>
                      <a:pt x="165292" y="-6154"/>
                      <a:pt x="165292" y="2902"/>
                    </a:cubicBezTo>
                    <a:cubicBezTo>
                      <a:pt x="160449" y="104145"/>
                      <a:pt x="129500" y="304378"/>
                      <a:pt x="139452" y="308999"/>
                    </a:cubicBezTo>
                    <a:cubicBezTo>
                      <a:pt x="139452" y="318055"/>
                      <a:pt x="149215" y="349697"/>
                      <a:pt x="140159" y="349697"/>
                    </a:cubicBezTo>
                    <a:lnTo>
                      <a:pt x="62092" y="352427"/>
                    </a:lnTo>
                    <a:cubicBezTo>
                      <a:pt x="53036" y="352427"/>
                      <a:pt x="32026" y="315950"/>
                      <a:pt x="32026" y="306894"/>
                    </a:cubicBezTo>
                    <a:cubicBezTo>
                      <a:pt x="41463" y="212285"/>
                      <a:pt x="92813" y="86973"/>
                      <a:pt x="0" y="933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48605ED-74FA-448B-B05B-0EB67AFC5014}"/>
                  </a:ext>
                </a:extLst>
              </p:cNvPr>
              <p:cNvSpPr/>
              <p:nvPr/>
            </p:nvSpPr>
            <p:spPr>
              <a:xfrm>
                <a:off x="8533146" y="4364449"/>
                <a:ext cx="206826" cy="90150"/>
              </a:xfrm>
              <a:custGeom>
                <a:avLst/>
                <a:gdLst>
                  <a:gd name="connsiteX0" fmla="*/ 197733 w 206826"/>
                  <a:gd name="connsiteY0" fmla="*/ 0 h 90150"/>
                  <a:gd name="connsiteX1" fmla="*/ 183938 w 206826"/>
                  <a:gd name="connsiteY1" fmla="*/ 85369 h 90150"/>
                  <a:gd name="connsiteX2" fmla="*/ 0 w 206826"/>
                  <a:gd name="connsiteY2" fmla="*/ 71819 h 9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826" h="90150" extrusionOk="0">
                    <a:moveTo>
                      <a:pt x="197733" y="0"/>
                    </a:moveTo>
                    <a:cubicBezTo>
                      <a:pt x="202109" y="33489"/>
                      <a:pt x="210472" y="75809"/>
                      <a:pt x="183938" y="85369"/>
                    </a:cubicBezTo>
                    <a:cubicBezTo>
                      <a:pt x="170549" y="101457"/>
                      <a:pt x="64523" y="84928"/>
                      <a:pt x="0" y="7181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169479 w 177272"/>
                          <a:gd name="connsiteY0" fmla="*/ 0 h 87404"/>
                          <a:gd name="connsiteX1" fmla="*/ 157655 w 177272"/>
                          <a:gd name="connsiteY1" fmla="*/ 82769 h 87404"/>
                          <a:gd name="connsiteX2" fmla="*/ 0 w 177272"/>
                          <a:gd name="connsiteY2" fmla="*/ 69632 h 874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7272" h="87404">
                            <a:moveTo>
                              <a:pt x="169479" y="0"/>
                            </a:moveTo>
                            <a:cubicBezTo>
                              <a:pt x="177690" y="35582"/>
                              <a:pt x="185901" y="71164"/>
                              <a:pt x="157655" y="82769"/>
                            </a:cubicBezTo>
                            <a:cubicBezTo>
                              <a:pt x="129409" y="94374"/>
                              <a:pt x="64704" y="82003"/>
                              <a:pt x="0" y="69632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4545409C-4CA1-45D1-AF80-5C73C63AEF7C}"/>
                  </a:ext>
                </a:extLst>
              </p:cNvPr>
              <p:cNvSpPr/>
              <p:nvPr/>
            </p:nvSpPr>
            <p:spPr>
              <a:xfrm>
                <a:off x="8593374" y="4351451"/>
                <a:ext cx="34197" cy="69024"/>
              </a:xfrm>
              <a:custGeom>
                <a:avLst/>
                <a:gdLst>
                  <a:gd name="connsiteX0" fmla="*/ 0 w 45719"/>
                  <a:gd name="connsiteY0" fmla="*/ 0 h 64834"/>
                  <a:gd name="connsiteX1" fmla="*/ 45719 w 45719"/>
                  <a:gd name="connsiteY1" fmla="*/ 0 h 64834"/>
                  <a:gd name="connsiteX2" fmla="*/ 45719 w 45719"/>
                  <a:gd name="connsiteY2" fmla="*/ 64834 h 64834"/>
                  <a:gd name="connsiteX3" fmla="*/ 0 w 45719"/>
                  <a:gd name="connsiteY3" fmla="*/ 64834 h 64834"/>
                  <a:gd name="connsiteX4" fmla="*/ 0 w 45719"/>
                  <a:gd name="connsiteY4" fmla="*/ 0 h 64834"/>
                  <a:gd name="connsiteX0" fmla="*/ 0 w 45719"/>
                  <a:gd name="connsiteY0" fmla="*/ 0 h 64834"/>
                  <a:gd name="connsiteX1" fmla="*/ 45719 w 45719"/>
                  <a:gd name="connsiteY1" fmla="*/ 0 h 64834"/>
                  <a:gd name="connsiteX2" fmla="*/ 45719 w 45719"/>
                  <a:gd name="connsiteY2" fmla="*/ 64834 h 64834"/>
                  <a:gd name="connsiteX3" fmla="*/ 0 w 45719"/>
                  <a:gd name="connsiteY3" fmla="*/ 64834 h 64834"/>
                  <a:gd name="connsiteX4" fmla="*/ 0 w 45719"/>
                  <a:gd name="connsiteY4" fmla="*/ 0 h 64834"/>
                  <a:gd name="connsiteX0" fmla="*/ 0 w 45719"/>
                  <a:gd name="connsiteY0" fmla="*/ 0 h 64834"/>
                  <a:gd name="connsiteX1" fmla="*/ 45719 w 45719"/>
                  <a:gd name="connsiteY1" fmla="*/ 0 h 64834"/>
                  <a:gd name="connsiteX2" fmla="*/ 45719 w 45719"/>
                  <a:gd name="connsiteY2" fmla="*/ 64834 h 64834"/>
                  <a:gd name="connsiteX3" fmla="*/ 0 w 45719"/>
                  <a:gd name="connsiteY3" fmla="*/ 64834 h 64834"/>
                  <a:gd name="connsiteX4" fmla="*/ 0 w 45719"/>
                  <a:gd name="connsiteY4" fmla="*/ 0 h 64834"/>
                  <a:gd name="connsiteX0" fmla="*/ 0 w 45719"/>
                  <a:gd name="connsiteY0" fmla="*/ 0 h 66929"/>
                  <a:gd name="connsiteX1" fmla="*/ 45719 w 45719"/>
                  <a:gd name="connsiteY1" fmla="*/ 0 h 66929"/>
                  <a:gd name="connsiteX2" fmla="*/ 45719 w 45719"/>
                  <a:gd name="connsiteY2" fmla="*/ 64834 h 66929"/>
                  <a:gd name="connsiteX3" fmla="*/ 13616 w 45719"/>
                  <a:gd name="connsiteY3" fmla="*/ 66929 h 66929"/>
                  <a:gd name="connsiteX4" fmla="*/ 0 w 45719"/>
                  <a:gd name="connsiteY4" fmla="*/ 0 h 66929"/>
                  <a:gd name="connsiteX0" fmla="*/ 0 w 34197"/>
                  <a:gd name="connsiteY0" fmla="*/ 0 h 69024"/>
                  <a:gd name="connsiteX1" fmla="*/ 34197 w 34197"/>
                  <a:gd name="connsiteY1" fmla="*/ 2095 h 69024"/>
                  <a:gd name="connsiteX2" fmla="*/ 34197 w 34197"/>
                  <a:gd name="connsiteY2" fmla="*/ 66929 h 69024"/>
                  <a:gd name="connsiteX3" fmla="*/ 2094 w 34197"/>
                  <a:gd name="connsiteY3" fmla="*/ 69024 h 69024"/>
                  <a:gd name="connsiteX4" fmla="*/ 0 w 34197"/>
                  <a:gd name="connsiteY4" fmla="*/ 0 h 69024"/>
                  <a:gd name="connsiteX0" fmla="*/ 0 w 34197"/>
                  <a:gd name="connsiteY0" fmla="*/ 0 h 69024"/>
                  <a:gd name="connsiteX1" fmla="*/ 34197 w 34197"/>
                  <a:gd name="connsiteY1" fmla="*/ 2095 h 69024"/>
                  <a:gd name="connsiteX2" fmla="*/ 34197 w 34197"/>
                  <a:gd name="connsiteY2" fmla="*/ 66929 h 69024"/>
                  <a:gd name="connsiteX3" fmla="*/ 2094 w 34197"/>
                  <a:gd name="connsiteY3" fmla="*/ 69024 h 69024"/>
                  <a:gd name="connsiteX4" fmla="*/ 0 w 34197"/>
                  <a:gd name="connsiteY4" fmla="*/ 0 h 69024"/>
                  <a:gd name="connsiteX0" fmla="*/ 0 w 34197"/>
                  <a:gd name="connsiteY0" fmla="*/ 0 h 69024"/>
                  <a:gd name="connsiteX1" fmla="*/ 34197 w 34197"/>
                  <a:gd name="connsiteY1" fmla="*/ 2095 h 69024"/>
                  <a:gd name="connsiteX2" fmla="*/ 26865 w 34197"/>
                  <a:gd name="connsiteY2" fmla="*/ 69023 h 69024"/>
                  <a:gd name="connsiteX3" fmla="*/ 2094 w 34197"/>
                  <a:gd name="connsiteY3" fmla="*/ 69024 h 69024"/>
                  <a:gd name="connsiteX4" fmla="*/ 0 w 34197"/>
                  <a:gd name="connsiteY4" fmla="*/ 0 h 6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97" h="69024">
                    <a:moveTo>
                      <a:pt x="0" y="0"/>
                    </a:moveTo>
                    <a:lnTo>
                      <a:pt x="34197" y="2095"/>
                    </a:lnTo>
                    <a:cubicBezTo>
                      <a:pt x="24770" y="24753"/>
                      <a:pt x="3748" y="38421"/>
                      <a:pt x="26865" y="69023"/>
                    </a:cubicBezTo>
                    <a:lnTo>
                      <a:pt x="2094" y="69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평행 사변형 56">
                <a:extLst>
                  <a:ext uri="{FF2B5EF4-FFF2-40B4-BE49-F238E27FC236}">
                    <a16:creationId xmlns:a16="http://schemas.microsoft.com/office/drawing/2014/main" id="{11CDA230-8583-4AA1-A5DC-BE05C6974087}"/>
                  </a:ext>
                </a:extLst>
              </p:cNvPr>
              <p:cNvSpPr/>
              <p:nvPr/>
            </p:nvSpPr>
            <p:spPr>
              <a:xfrm flipH="1">
                <a:off x="8864846" y="4351452"/>
                <a:ext cx="243595" cy="318351"/>
              </a:xfrm>
              <a:custGeom>
                <a:avLst/>
                <a:gdLst>
                  <a:gd name="connsiteX0" fmla="*/ 0 w 153221"/>
                  <a:gd name="connsiteY0" fmla="*/ 264989 h 264989"/>
                  <a:gd name="connsiteX1" fmla="*/ 38305 w 153221"/>
                  <a:gd name="connsiteY1" fmla="*/ 0 h 264989"/>
                  <a:gd name="connsiteX2" fmla="*/ 153221 w 153221"/>
                  <a:gd name="connsiteY2" fmla="*/ 0 h 264989"/>
                  <a:gd name="connsiteX3" fmla="*/ 114916 w 153221"/>
                  <a:gd name="connsiteY3" fmla="*/ 264989 h 264989"/>
                  <a:gd name="connsiteX4" fmla="*/ 0 w 153221"/>
                  <a:gd name="connsiteY4" fmla="*/ 264989 h 264989"/>
                  <a:gd name="connsiteX0" fmla="*/ 0 w 155507"/>
                  <a:gd name="connsiteY0" fmla="*/ 267275 h 267275"/>
                  <a:gd name="connsiteX1" fmla="*/ 40591 w 155507"/>
                  <a:gd name="connsiteY1" fmla="*/ 0 h 267275"/>
                  <a:gd name="connsiteX2" fmla="*/ 155507 w 155507"/>
                  <a:gd name="connsiteY2" fmla="*/ 0 h 267275"/>
                  <a:gd name="connsiteX3" fmla="*/ 117202 w 155507"/>
                  <a:gd name="connsiteY3" fmla="*/ 264989 h 267275"/>
                  <a:gd name="connsiteX4" fmla="*/ 0 w 155507"/>
                  <a:gd name="connsiteY4" fmla="*/ 267275 h 267275"/>
                  <a:gd name="connsiteX0" fmla="*/ 0 w 155507"/>
                  <a:gd name="connsiteY0" fmla="*/ 267275 h 267275"/>
                  <a:gd name="connsiteX1" fmla="*/ 40591 w 155507"/>
                  <a:gd name="connsiteY1" fmla="*/ 0 h 267275"/>
                  <a:gd name="connsiteX2" fmla="*/ 155507 w 155507"/>
                  <a:gd name="connsiteY2" fmla="*/ 0 h 267275"/>
                  <a:gd name="connsiteX3" fmla="*/ 117202 w 155507"/>
                  <a:gd name="connsiteY3" fmla="*/ 264989 h 267275"/>
                  <a:gd name="connsiteX4" fmla="*/ 0 w 155507"/>
                  <a:gd name="connsiteY4" fmla="*/ 267275 h 267275"/>
                  <a:gd name="connsiteX0" fmla="*/ 0 w 155507"/>
                  <a:gd name="connsiteY0" fmla="*/ 267275 h 267275"/>
                  <a:gd name="connsiteX1" fmla="*/ 40591 w 155507"/>
                  <a:gd name="connsiteY1" fmla="*/ 0 h 267275"/>
                  <a:gd name="connsiteX2" fmla="*/ 155507 w 155507"/>
                  <a:gd name="connsiteY2" fmla="*/ 0 h 267275"/>
                  <a:gd name="connsiteX3" fmla="*/ 117202 w 155507"/>
                  <a:gd name="connsiteY3" fmla="*/ 264989 h 267275"/>
                  <a:gd name="connsiteX4" fmla="*/ 0 w 155507"/>
                  <a:gd name="connsiteY4" fmla="*/ 267275 h 267275"/>
                  <a:gd name="connsiteX0" fmla="*/ 0 w 155507"/>
                  <a:gd name="connsiteY0" fmla="*/ 267275 h 267275"/>
                  <a:gd name="connsiteX1" fmla="*/ 40591 w 155507"/>
                  <a:gd name="connsiteY1" fmla="*/ 0 h 267275"/>
                  <a:gd name="connsiteX2" fmla="*/ 155507 w 155507"/>
                  <a:gd name="connsiteY2" fmla="*/ 0 h 267275"/>
                  <a:gd name="connsiteX3" fmla="*/ 117202 w 155507"/>
                  <a:gd name="connsiteY3" fmla="*/ 264989 h 267275"/>
                  <a:gd name="connsiteX4" fmla="*/ 0 w 155507"/>
                  <a:gd name="connsiteY4" fmla="*/ 267275 h 267275"/>
                  <a:gd name="connsiteX0" fmla="*/ 0 w 171509"/>
                  <a:gd name="connsiteY0" fmla="*/ 267275 h 267275"/>
                  <a:gd name="connsiteX1" fmla="*/ 40591 w 171509"/>
                  <a:gd name="connsiteY1" fmla="*/ 0 h 267275"/>
                  <a:gd name="connsiteX2" fmla="*/ 171509 w 171509"/>
                  <a:gd name="connsiteY2" fmla="*/ 9144 h 267275"/>
                  <a:gd name="connsiteX3" fmla="*/ 117202 w 171509"/>
                  <a:gd name="connsiteY3" fmla="*/ 264989 h 267275"/>
                  <a:gd name="connsiteX4" fmla="*/ 0 w 171509"/>
                  <a:gd name="connsiteY4" fmla="*/ 267275 h 267275"/>
                  <a:gd name="connsiteX0" fmla="*/ 0 w 171509"/>
                  <a:gd name="connsiteY0" fmla="*/ 267275 h 267275"/>
                  <a:gd name="connsiteX1" fmla="*/ 40591 w 171509"/>
                  <a:gd name="connsiteY1" fmla="*/ 0 h 267275"/>
                  <a:gd name="connsiteX2" fmla="*/ 171509 w 171509"/>
                  <a:gd name="connsiteY2" fmla="*/ 9144 h 267275"/>
                  <a:gd name="connsiteX3" fmla="*/ 117202 w 171509"/>
                  <a:gd name="connsiteY3" fmla="*/ 264989 h 267275"/>
                  <a:gd name="connsiteX4" fmla="*/ 0 w 171509"/>
                  <a:gd name="connsiteY4" fmla="*/ 267275 h 267275"/>
                  <a:gd name="connsiteX0" fmla="*/ 0 w 171509"/>
                  <a:gd name="connsiteY0" fmla="*/ 267275 h 267275"/>
                  <a:gd name="connsiteX1" fmla="*/ 40591 w 171509"/>
                  <a:gd name="connsiteY1" fmla="*/ 0 h 267275"/>
                  <a:gd name="connsiteX2" fmla="*/ 171509 w 171509"/>
                  <a:gd name="connsiteY2" fmla="*/ 9144 h 267275"/>
                  <a:gd name="connsiteX3" fmla="*/ 96628 w 171509"/>
                  <a:gd name="connsiteY3" fmla="*/ 267275 h 267275"/>
                  <a:gd name="connsiteX4" fmla="*/ 0 w 171509"/>
                  <a:gd name="connsiteY4" fmla="*/ 267275 h 267275"/>
                  <a:gd name="connsiteX0" fmla="*/ 0 w 194369"/>
                  <a:gd name="connsiteY0" fmla="*/ 258131 h 267275"/>
                  <a:gd name="connsiteX1" fmla="*/ 63451 w 194369"/>
                  <a:gd name="connsiteY1" fmla="*/ 0 h 267275"/>
                  <a:gd name="connsiteX2" fmla="*/ 194369 w 194369"/>
                  <a:gd name="connsiteY2" fmla="*/ 9144 h 267275"/>
                  <a:gd name="connsiteX3" fmla="*/ 119488 w 194369"/>
                  <a:gd name="connsiteY3" fmla="*/ 267275 h 267275"/>
                  <a:gd name="connsiteX4" fmla="*/ 0 w 194369"/>
                  <a:gd name="connsiteY4" fmla="*/ 258131 h 267275"/>
                  <a:gd name="connsiteX0" fmla="*/ 0 w 194369"/>
                  <a:gd name="connsiteY0" fmla="*/ 258131 h 267275"/>
                  <a:gd name="connsiteX1" fmla="*/ 63451 w 194369"/>
                  <a:gd name="connsiteY1" fmla="*/ 0 h 267275"/>
                  <a:gd name="connsiteX2" fmla="*/ 194369 w 194369"/>
                  <a:gd name="connsiteY2" fmla="*/ 9144 h 267275"/>
                  <a:gd name="connsiteX3" fmla="*/ 119488 w 194369"/>
                  <a:gd name="connsiteY3" fmla="*/ 267275 h 267275"/>
                  <a:gd name="connsiteX4" fmla="*/ 0 w 194369"/>
                  <a:gd name="connsiteY4" fmla="*/ 258131 h 267275"/>
                  <a:gd name="connsiteX0" fmla="*/ 0 w 194369"/>
                  <a:gd name="connsiteY0" fmla="*/ 258131 h 267275"/>
                  <a:gd name="connsiteX1" fmla="*/ 63451 w 194369"/>
                  <a:gd name="connsiteY1" fmla="*/ 0 h 267275"/>
                  <a:gd name="connsiteX2" fmla="*/ 194369 w 194369"/>
                  <a:gd name="connsiteY2" fmla="*/ 9144 h 267275"/>
                  <a:gd name="connsiteX3" fmla="*/ 119488 w 194369"/>
                  <a:gd name="connsiteY3" fmla="*/ 267275 h 267275"/>
                  <a:gd name="connsiteX4" fmla="*/ 0 w 194369"/>
                  <a:gd name="connsiteY4" fmla="*/ 258131 h 267275"/>
                  <a:gd name="connsiteX0" fmla="*/ 0 w 194931"/>
                  <a:gd name="connsiteY0" fmla="*/ 258131 h 267275"/>
                  <a:gd name="connsiteX1" fmla="*/ 63451 w 194931"/>
                  <a:gd name="connsiteY1" fmla="*/ 0 h 267275"/>
                  <a:gd name="connsiteX2" fmla="*/ 194369 w 194931"/>
                  <a:gd name="connsiteY2" fmla="*/ 9144 h 267275"/>
                  <a:gd name="connsiteX3" fmla="*/ 119488 w 194931"/>
                  <a:gd name="connsiteY3" fmla="*/ 267275 h 267275"/>
                  <a:gd name="connsiteX4" fmla="*/ 0 w 194931"/>
                  <a:gd name="connsiteY4" fmla="*/ 258131 h 267275"/>
                  <a:gd name="connsiteX0" fmla="*/ 0 w 195040"/>
                  <a:gd name="connsiteY0" fmla="*/ 258131 h 267275"/>
                  <a:gd name="connsiteX1" fmla="*/ 63451 w 195040"/>
                  <a:gd name="connsiteY1" fmla="*/ 0 h 267275"/>
                  <a:gd name="connsiteX2" fmla="*/ 194369 w 195040"/>
                  <a:gd name="connsiteY2" fmla="*/ 9144 h 267275"/>
                  <a:gd name="connsiteX3" fmla="*/ 119488 w 195040"/>
                  <a:gd name="connsiteY3" fmla="*/ 267275 h 267275"/>
                  <a:gd name="connsiteX4" fmla="*/ 0 w 195040"/>
                  <a:gd name="connsiteY4" fmla="*/ 258131 h 267275"/>
                  <a:gd name="connsiteX0" fmla="*/ 0 w 194899"/>
                  <a:gd name="connsiteY0" fmla="*/ 258131 h 263588"/>
                  <a:gd name="connsiteX1" fmla="*/ 63451 w 194899"/>
                  <a:gd name="connsiteY1" fmla="*/ 0 h 263588"/>
                  <a:gd name="connsiteX2" fmla="*/ 194369 w 194899"/>
                  <a:gd name="connsiteY2" fmla="*/ 9144 h 263588"/>
                  <a:gd name="connsiteX3" fmla="*/ 109656 w 194899"/>
                  <a:gd name="connsiteY3" fmla="*/ 263588 h 263588"/>
                  <a:gd name="connsiteX4" fmla="*/ 0 w 194899"/>
                  <a:gd name="connsiteY4" fmla="*/ 258131 h 263588"/>
                  <a:gd name="connsiteX0" fmla="*/ 0 w 194913"/>
                  <a:gd name="connsiteY0" fmla="*/ 258131 h 263588"/>
                  <a:gd name="connsiteX1" fmla="*/ 63451 w 194913"/>
                  <a:gd name="connsiteY1" fmla="*/ 0 h 263588"/>
                  <a:gd name="connsiteX2" fmla="*/ 194369 w 194913"/>
                  <a:gd name="connsiteY2" fmla="*/ 9144 h 263588"/>
                  <a:gd name="connsiteX3" fmla="*/ 109656 w 194913"/>
                  <a:gd name="connsiteY3" fmla="*/ 263588 h 263588"/>
                  <a:gd name="connsiteX4" fmla="*/ 0 w 194913"/>
                  <a:gd name="connsiteY4" fmla="*/ 258131 h 263588"/>
                  <a:gd name="connsiteX0" fmla="*/ 0 w 194913"/>
                  <a:gd name="connsiteY0" fmla="*/ 258131 h 263588"/>
                  <a:gd name="connsiteX1" fmla="*/ 63451 w 194913"/>
                  <a:gd name="connsiteY1" fmla="*/ 0 h 263588"/>
                  <a:gd name="connsiteX2" fmla="*/ 194369 w 194913"/>
                  <a:gd name="connsiteY2" fmla="*/ 9144 h 263588"/>
                  <a:gd name="connsiteX3" fmla="*/ 109656 w 194913"/>
                  <a:gd name="connsiteY3" fmla="*/ 263588 h 263588"/>
                  <a:gd name="connsiteX4" fmla="*/ 0 w 194913"/>
                  <a:gd name="connsiteY4" fmla="*/ 258131 h 263588"/>
                  <a:gd name="connsiteX0" fmla="*/ 0 w 194913"/>
                  <a:gd name="connsiteY0" fmla="*/ 258131 h 263588"/>
                  <a:gd name="connsiteX1" fmla="*/ 63451 w 194913"/>
                  <a:gd name="connsiteY1" fmla="*/ 0 h 263588"/>
                  <a:gd name="connsiteX2" fmla="*/ 194369 w 194913"/>
                  <a:gd name="connsiteY2" fmla="*/ 9144 h 263588"/>
                  <a:gd name="connsiteX3" fmla="*/ 109656 w 194913"/>
                  <a:gd name="connsiteY3" fmla="*/ 263588 h 263588"/>
                  <a:gd name="connsiteX4" fmla="*/ 0 w 194913"/>
                  <a:gd name="connsiteY4" fmla="*/ 258131 h 263588"/>
                  <a:gd name="connsiteX0" fmla="*/ 0 w 194913"/>
                  <a:gd name="connsiteY0" fmla="*/ 258131 h 263588"/>
                  <a:gd name="connsiteX1" fmla="*/ 63451 w 194913"/>
                  <a:gd name="connsiteY1" fmla="*/ 0 h 263588"/>
                  <a:gd name="connsiteX2" fmla="*/ 194369 w 194913"/>
                  <a:gd name="connsiteY2" fmla="*/ 9144 h 263588"/>
                  <a:gd name="connsiteX3" fmla="*/ 109656 w 194913"/>
                  <a:gd name="connsiteY3" fmla="*/ 263588 h 263588"/>
                  <a:gd name="connsiteX4" fmla="*/ 0 w 194913"/>
                  <a:gd name="connsiteY4" fmla="*/ 258131 h 263588"/>
                  <a:gd name="connsiteX0" fmla="*/ 0 w 207204"/>
                  <a:gd name="connsiteY0" fmla="*/ 256902 h 263588"/>
                  <a:gd name="connsiteX1" fmla="*/ 75742 w 207204"/>
                  <a:gd name="connsiteY1" fmla="*/ 0 h 263588"/>
                  <a:gd name="connsiteX2" fmla="*/ 206660 w 207204"/>
                  <a:gd name="connsiteY2" fmla="*/ 9144 h 263588"/>
                  <a:gd name="connsiteX3" fmla="*/ 121947 w 207204"/>
                  <a:gd name="connsiteY3" fmla="*/ 263588 h 263588"/>
                  <a:gd name="connsiteX4" fmla="*/ 0 w 207204"/>
                  <a:gd name="connsiteY4" fmla="*/ 256902 h 263588"/>
                  <a:gd name="connsiteX0" fmla="*/ 0 w 207204"/>
                  <a:gd name="connsiteY0" fmla="*/ 256902 h 263588"/>
                  <a:gd name="connsiteX1" fmla="*/ 75742 w 207204"/>
                  <a:gd name="connsiteY1" fmla="*/ 0 h 263588"/>
                  <a:gd name="connsiteX2" fmla="*/ 206660 w 207204"/>
                  <a:gd name="connsiteY2" fmla="*/ 9144 h 263588"/>
                  <a:gd name="connsiteX3" fmla="*/ 121947 w 207204"/>
                  <a:gd name="connsiteY3" fmla="*/ 263588 h 263588"/>
                  <a:gd name="connsiteX4" fmla="*/ 0 w 207204"/>
                  <a:gd name="connsiteY4" fmla="*/ 256902 h 263588"/>
                  <a:gd name="connsiteX0" fmla="*/ 0 w 207204"/>
                  <a:gd name="connsiteY0" fmla="*/ 256902 h 263588"/>
                  <a:gd name="connsiteX1" fmla="*/ 75742 w 207204"/>
                  <a:gd name="connsiteY1" fmla="*/ 0 h 263588"/>
                  <a:gd name="connsiteX2" fmla="*/ 206660 w 207204"/>
                  <a:gd name="connsiteY2" fmla="*/ 4227 h 263588"/>
                  <a:gd name="connsiteX3" fmla="*/ 121947 w 207204"/>
                  <a:gd name="connsiteY3" fmla="*/ 263588 h 263588"/>
                  <a:gd name="connsiteX4" fmla="*/ 0 w 207204"/>
                  <a:gd name="connsiteY4" fmla="*/ 256902 h 263588"/>
                  <a:gd name="connsiteX0" fmla="*/ 0 w 207204"/>
                  <a:gd name="connsiteY0" fmla="*/ 256902 h 263588"/>
                  <a:gd name="connsiteX1" fmla="*/ 75742 w 207204"/>
                  <a:gd name="connsiteY1" fmla="*/ 0 h 263588"/>
                  <a:gd name="connsiteX2" fmla="*/ 206660 w 207204"/>
                  <a:gd name="connsiteY2" fmla="*/ 4227 h 263588"/>
                  <a:gd name="connsiteX3" fmla="*/ 121947 w 207204"/>
                  <a:gd name="connsiteY3" fmla="*/ 263588 h 263588"/>
                  <a:gd name="connsiteX4" fmla="*/ 0 w 207204"/>
                  <a:gd name="connsiteY4" fmla="*/ 256902 h 263588"/>
                  <a:gd name="connsiteX0" fmla="*/ 0 w 207079"/>
                  <a:gd name="connsiteY0" fmla="*/ 256902 h 263588"/>
                  <a:gd name="connsiteX1" fmla="*/ 75742 w 207079"/>
                  <a:gd name="connsiteY1" fmla="*/ 0 h 263588"/>
                  <a:gd name="connsiteX2" fmla="*/ 206660 w 207079"/>
                  <a:gd name="connsiteY2" fmla="*/ 4227 h 263588"/>
                  <a:gd name="connsiteX3" fmla="*/ 108428 w 207079"/>
                  <a:gd name="connsiteY3" fmla="*/ 263588 h 263588"/>
                  <a:gd name="connsiteX4" fmla="*/ 0 w 207079"/>
                  <a:gd name="connsiteY4" fmla="*/ 256902 h 263588"/>
                  <a:gd name="connsiteX0" fmla="*/ 0 w 207300"/>
                  <a:gd name="connsiteY0" fmla="*/ 256902 h 263588"/>
                  <a:gd name="connsiteX1" fmla="*/ 75742 w 207300"/>
                  <a:gd name="connsiteY1" fmla="*/ 0 h 263588"/>
                  <a:gd name="connsiteX2" fmla="*/ 206660 w 207300"/>
                  <a:gd name="connsiteY2" fmla="*/ 4227 h 263588"/>
                  <a:gd name="connsiteX3" fmla="*/ 108428 w 207300"/>
                  <a:gd name="connsiteY3" fmla="*/ 263588 h 263588"/>
                  <a:gd name="connsiteX4" fmla="*/ 0 w 207300"/>
                  <a:gd name="connsiteY4" fmla="*/ 256902 h 263588"/>
                  <a:gd name="connsiteX0" fmla="*/ 0 w 207300"/>
                  <a:gd name="connsiteY0" fmla="*/ 256902 h 263588"/>
                  <a:gd name="connsiteX1" fmla="*/ 75742 w 207300"/>
                  <a:gd name="connsiteY1" fmla="*/ 0 h 263588"/>
                  <a:gd name="connsiteX2" fmla="*/ 206660 w 207300"/>
                  <a:gd name="connsiteY2" fmla="*/ 4227 h 263588"/>
                  <a:gd name="connsiteX3" fmla="*/ 108428 w 207300"/>
                  <a:gd name="connsiteY3" fmla="*/ 263588 h 263588"/>
                  <a:gd name="connsiteX4" fmla="*/ 0 w 207300"/>
                  <a:gd name="connsiteY4" fmla="*/ 256902 h 263588"/>
                  <a:gd name="connsiteX0" fmla="*/ 0 w 207300"/>
                  <a:gd name="connsiteY0" fmla="*/ 252675 h 259361"/>
                  <a:gd name="connsiteX1" fmla="*/ 94178 w 207300"/>
                  <a:gd name="connsiteY1" fmla="*/ 4377 h 259361"/>
                  <a:gd name="connsiteX2" fmla="*/ 206660 w 207300"/>
                  <a:gd name="connsiteY2" fmla="*/ 0 h 259361"/>
                  <a:gd name="connsiteX3" fmla="*/ 108428 w 207300"/>
                  <a:gd name="connsiteY3" fmla="*/ 259361 h 259361"/>
                  <a:gd name="connsiteX4" fmla="*/ 0 w 207300"/>
                  <a:gd name="connsiteY4" fmla="*/ 252675 h 259361"/>
                  <a:gd name="connsiteX0" fmla="*/ 0 w 207300"/>
                  <a:gd name="connsiteY0" fmla="*/ 252675 h 259361"/>
                  <a:gd name="connsiteX1" fmla="*/ 94178 w 207300"/>
                  <a:gd name="connsiteY1" fmla="*/ 4377 h 259361"/>
                  <a:gd name="connsiteX2" fmla="*/ 206660 w 207300"/>
                  <a:gd name="connsiteY2" fmla="*/ 0 h 259361"/>
                  <a:gd name="connsiteX3" fmla="*/ 108428 w 207300"/>
                  <a:gd name="connsiteY3" fmla="*/ 259361 h 259361"/>
                  <a:gd name="connsiteX4" fmla="*/ 0 w 207300"/>
                  <a:gd name="connsiteY4" fmla="*/ 252675 h 259361"/>
                  <a:gd name="connsiteX0" fmla="*/ 0 w 207300"/>
                  <a:gd name="connsiteY0" fmla="*/ 252675 h 259361"/>
                  <a:gd name="connsiteX1" fmla="*/ 94178 w 207300"/>
                  <a:gd name="connsiteY1" fmla="*/ 4377 h 259361"/>
                  <a:gd name="connsiteX2" fmla="*/ 206660 w 207300"/>
                  <a:gd name="connsiteY2" fmla="*/ 0 h 259361"/>
                  <a:gd name="connsiteX3" fmla="*/ 108428 w 207300"/>
                  <a:gd name="connsiteY3" fmla="*/ 259361 h 259361"/>
                  <a:gd name="connsiteX4" fmla="*/ 0 w 207300"/>
                  <a:gd name="connsiteY4" fmla="*/ 252675 h 259361"/>
                  <a:gd name="connsiteX0" fmla="*/ 0 w 214674"/>
                  <a:gd name="connsiteY0" fmla="*/ 256362 h 259361"/>
                  <a:gd name="connsiteX1" fmla="*/ 101552 w 214674"/>
                  <a:gd name="connsiteY1" fmla="*/ 4377 h 259361"/>
                  <a:gd name="connsiteX2" fmla="*/ 214034 w 214674"/>
                  <a:gd name="connsiteY2" fmla="*/ 0 h 259361"/>
                  <a:gd name="connsiteX3" fmla="*/ 115802 w 214674"/>
                  <a:gd name="connsiteY3" fmla="*/ 259361 h 259361"/>
                  <a:gd name="connsiteX4" fmla="*/ 0 w 214674"/>
                  <a:gd name="connsiteY4" fmla="*/ 256362 h 259361"/>
                  <a:gd name="connsiteX0" fmla="*/ 0 w 214674"/>
                  <a:gd name="connsiteY0" fmla="*/ 256362 h 259361"/>
                  <a:gd name="connsiteX1" fmla="*/ 98321 w 214674"/>
                  <a:gd name="connsiteY1" fmla="*/ 4377 h 259361"/>
                  <a:gd name="connsiteX2" fmla="*/ 214034 w 214674"/>
                  <a:gd name="connsiteY2" fmla="*/ 0 h 259361"/>
                  <a:gd name="connsiteX3" fmla="*/ 115802 w 214674"/>
                  <a:gd name="connsiteY3" fmla="*/ 259361 h 259361"/>
                  <a:gd name="connsiteX4" fmla="*/ 0 w 214674"/>
                  <a:gd name="connsiteY4" fmla="*/ 256362 h 259361"/>
                  <a:gd name="connsiteX0" fmla="*/ 0 w 214674"/>
                  <a:gd name="connsiteY0" fmla="*/ 256362 h 259361"/>
                  <a:gd name="connsiteX1" fmla="*/ 98321 w 214674"/>
                  <a:gd name="connsiteY1" fmla="*/ 4377 h 259361"/>
                  <a:gd name="connsiteX2" fmla="*/ 214034 w 214674"/>
                  <a:gd name="connsiteY2" fmla="*/ 0 h 259361"/>
                  <a:gd name="connsiteX3" fmla="*/ 115802 w 214674"/>
                  <a:gd name="connsiteY3" fmla="*/ 259361 h 259361"/>
                  <a:gd name="connsiteX4" fmla="*/ 0 w 214674"/>
                  <a:gd name="connsiteY4" fmla="*/ 256362 h 259361"/>
                  <a:gd name="connsiteX0" fmla="*/ 0 w 204136"/>
                  <a:gd name="connsiteY0" fmla="*/ 255285 h 258284"/>
                  <a:gd name="connsiteX1" fmla="*/ 98321 w 204136"/>
                  <a:gd name="connsiteY1" fmla="*/ 3300 h 258284"/>
                  <a:gd name="connsiteX2" fmla="*/ 203264 w 204136"/>
                  <a:gd name="connsiteY2" fmla="*/ 0 h 258284"/>
                  <a:gd name="connsiteX3" fmla="*/ 115802 w 204136"/>
                  <a:gd name="connsiteY3" fmla="*/ 258284 h 258284"/>
                  <a:gd name="connsiteX4" fmla="*/ 0 w 204136"/>
                  <a:gd name="connsiteY4" fmla="*/ 255285 h 258284"/>
                  <a:gd name="connsiteX0" fmla="*/ 0 w 209468"/>
                  <a:gd name="connsiteY0" fmla="*/ 255285 h 258284"/>
                  <a:gd name="connsiteX1" fmla="*/ 98321 w 209468"/>
                  <a:gd name="connsiteY1" fmla="*/ 3300 h 258284"/>
                  <a:gd name="connsiteX2" fmla="*/ 203264 w 209468"/>
                  <a:gd name="connsiteY2" fmla="*/ 0 h 258284"/>
                  <a:gd name="connsiteX3" fmla="*/ 115802 w 209468"/>
                  <a:gd name="connsiteY3" fmla="*/ 258284 h 258284"/>
                  <a:gd name="connsiteX4" fmla="*/ 0 w 209468"/>
                  <a:gd name="connsiteY4" fmla="*/ 255285 h 258284"/>
                  <a:gd name="connsiteX0" fmla="*/ 0 w 209468"/>
                  <a:gd name="connsiteY0" fmla="*/ 255285 h 258284"/>
                  <a:gd name="connsiteX1" fmla="*/ 98321 w 209468"/>
                  <a:gd name="connsiteY1" fmla="*/ 3300 h 258284"/>
                  <a:gd name="connsiteX2" fmla="*/ 203264 w 209468"/>
                  <a:gd name="connsiteY2" fmla="*/ 0 h 258284"/>
                  <a:gd name="connsiteX3" fmla="*/ 115802 w 209468"/>
                  <a:gd name="connsiteY3" fmla="*/ 258284 h 258284"/>
                  <a:gd name="connsiteX4" fmla="*/ 0 w 209468"/>
                  <a:gd name="connsiteY4" fmla="*/ 255285 h 258284"/>
                  <a:gd name="connsiteX0" fmla="*/ 0 w 198980"/>
                  <a:gd name="connsiteY0" fmla="*/ 255285 h 258284"/>
                  <a:gd name="connsiteX1" fmla="*/ 98321 w 198980"/>
                  <a:gd name="connsiteY1" fmla="*/ 3300 h 258284"/>
                  <a:gd name="connsiteX2" fmla="*/ 191416 w 198980"/>
                  <a:gd name="connsiteY2" fmla="*/ 0 h 258284"/>
                  <a:gd name="connsiteX3" fmla="*/ 115802 w 198980"/>
                  <a:gd name="connsiteY3" fmla="*/ 258284 h 258284"/>
                  <a:gd name="connsiteX4" fmla="*/ 0 w 198980"/>
                  <a:gd name="connsiteY4" fmla="*/ 255285 h 258284"/>
                  <a:gd name="connsiteX0" fmla="*/ 0 w 208070"/>
                  <a:gd name="connsiteY0" fmla="*/ 255285 h 258284"/>
                  <a:gd name="connsiteX1" fmla="*/ 98321 w 208070"/>
                  <a:gd name="connsiteY1" fmla="*/ 3300 h 258284"/>
                  <a:gd name="connsiteX2" fmla="*/ 191416 w 208070"/>
                  <a:gd name="connsiteY2" fmla="*/ 0 h 258284"/>
                  <a:gd name="connsiteX3" fmla="*/ 115802 w 208070"/>
                  <a:gd name="connsiteY3" fmla="*/ 258284 h 258284"/>
                  <a:gd name="connsiteX4" fmla="*/ 0 w 208070"/>
                  <a:gd name="connsiteY4" fmla="*/ 255285 h 258284"/>
                  <a:gd name="connsiteX0" fmla="*/ 0 w 207524"/>
                  <a:gd name="connsiteY0" fmla="*/ 255285 h 259361"/>
                  <a:gd name="connsiteX1" fmla="*/ 98321 w 207524"/>
                  <a:gd name="connsiteY1" fmla="*/ 3300 h 259361"/>
                  <a:gd name="connsiteX2" fmla="*/ 191416 w 207524"/>
                  <a:gd name="connsiteY2" fmla="*/ 0 h 259361"/>
                  <a:gd name="connsiteX3" fmla="*/ 112571 w 207524"/>
                  <a:gd name="connsiteY3" fmla="*/ 259361 h 259361"/>
                  <a:gd name="connsiteX4" fmla="*/ 0 w 207524"/>
                  <a:gd name="connsiteY4" fmla="*/ 255285 h 259361"/>
                  <a:gd name="connsiteX0" fmla="*/ 0 w 207367"/>
                  <a:gd name="connsiteY0" fmla="*/ 255285 h 259361"/>
                  <a:gd name="connsiteX1" fmla="*/ 98321 w 207367"/>
                  <a:gd name="connsiteY1" fmla="*/ 3300 h 259361"/>
                  <a:gd name="connsiteX2" fmla="*/ 191416 w 207367"/>
                  <a:gd name="connsiteY2" fmla="*/ 0 h 259361"/>
                  <a:gd name="connsiteX3" fmla="*/ 112571 w 207367"/>
                  <a:gd name="connsiteY3" fmla="*/ 259361 h 259361"/>
                  <a:gd name="connsiteX4" fmla="*/ 0 w 207367"/>
                  <a:gd name="connsiteY4" fmla="*/ 255285 h 259361"/>
                  <a:gd name="connsiteX0" fmla="*/ 0 w 203443"/>
                  <a:gd name="connsiteY0" fmla="*/ 255285 h 293826"/>
                  <a:gd name="connsiteX1" fmla="*/ 98321 w 203443"/>
                  <a:gd name="connsiteY1" fmla="*/ 3300 h 293826"/>
                  <a:gd name="connsiteX2" fmla="*/ 191416 w 203443"/>
                  <a:gd name="connsiteY2" fmla="*/ 0 h 293826"/>
                  <a:gd name="connsiteX3" fmla="*/ 81337 w 203443"/>
                  <a:gd name="connsiteY3" fmla="*/ 293826 h 293826"/>
                  <a:gd name="connsiteX4" fmla="*/ 0 w 203443"/>
                  <a:gd name="connsiteY4" fmla="*/ 255285 h 293826"/>
                  <a:gd name="connsiteX0" fmla="*/ 0 w 203443"/>
                  <a:gd name="connsiteY0" fmla="*/ 255285 h 293826"/>
                  <a:gd name="connsiteX1" fmla="*/ 98321 w 203443"/>
                  <a:gd name="connsiteY1" fmla="*/ 3300 h 293826"/>
                  <a:gd name="connsiteX2" fmla="*/ 191416 w 203443"/>
                  <a:gd name="connsiteY2" fmla="*/ 0 h 293826"/>
                  <a:gd name="connsiteX3" fmla="*/ 81337 w 203443"/>
                  <a:gd name="connsiteY3" fmla="*/ 293826 h 293826"/>
                  <a:gd name="connsiteX4" fmla="*/ 0 w 203443"/>
                  <a:gd name="connsiteY4" fmla="*/ 255285 h 293826"/>
                  <a:gd name="connsiteX0" fmla="*/ 0 w 196981"/>
                  <a:gd name="connsiteY0" fmla="*/ 247746 h 293826"/>
                  <a:gd name="connsiteX1" fmla="*/ 91859 w 196981"/>
                  <a:gd name="connsiteY1" fmla="*/ 3300 h 293826"/>
                  <a:gd name="connsiteX2" fmla="*/ 184954 w 196981"/>
                  <a:gd name="connsiteY2" fmla="*/ 0 h 293826"/>
                  <a:gd name="connsiteX3" fmla="*/ 74875 w 196981"/>
                  <a:gd name="connsiteY3" fmla="*/ 293826 h 293826"/>
                  <a:gd name="connsiteX4" fmla="*/ 0 w 196981"/>
                  <a:gd name="connsiteY4" fmla="*/ 247746 h 293826"/>
                  <a:gd name="connsiteX0" fmla="*/ 0 w 196981"/>
                  <a:gd name="connsiteY0" fmla="*/ 247746 h 293826"/>
                  <a:gd name="connsiteX1" fmla="*/ 91859 w 196981"/>
                  <a:gd name="connsiteY1" fmla="*/ 3300 h 293826"/>
                  <a:gd name="connsiteX2" fmla="*/ 184954 w 196981"/>
                  <a:gd name="connsiteY2" fmla="*/ 0 h 293826"/>
                  <a:gd name="connsiteX3" fmla="*/ 74875 w 196981"/>
                  <a:gd name="connsiteY3" fmla="*/ 293826 h 293826"/>
                  <a:gd name="connsiteX4" fmla="*/ 0 w 196981"/>
                  <a:gd name="connsiteY4" fmla="*/ 247746 h 293826"/>
                  <a:gd name="connsiteX0" fmla="*/ 0 w 196981"/>
                  <a:gd name="connsiteY0" fmla="*/ 247746 h 293826"/>
                  <a:gd name="connsiteX1" fmla="*/ 91859 w 196981"/>
                  <a:gd name="connsiteY1" fmla="*/ 3300 h 293826"/>
                  <a:gd name="connsiteX2" fmla="*/ 184954 w 196981"/>
                  <a:gd name="connsiteY2" fmla="*/ 0 h 293826"/>
                  <a:gd name="connsiteX3" fmla="*/ 74875 w 196981"/>
                  <a:gd name="connsiteY3" fmla="*/ 293826 h 293826"/>
                  <a:gd name="connsiteX4" fmla="*/ 0 w 196981"/>
                  <a:gd name="connsiteY4" fmla="*/ 247746 h 293826"/>
                  <a:gd name="connsiteX0" fmla="*/ 0 w 188365"/>
                  <a:gd name="connsiteY0" fmla="*/ 245592 h 293826"/>
                  <a:gd name="connsiteX1" fmla="*/ 83243 w 188365"/>
                  <a:gd name="connsiteY1" fmla="*/ 3300 h 293826"/>
                  <a:gd name="connsiteX2" fmla="*/ 176338 w 188365"/>
                  <a:gd name="connsiteY2" fmla="*/ 0 h 293826"/>
                  <a:gd name="connsiteX3" fmla="*/ 66259 w 188365"/>
                  <a:gd name="connsiteY3" fmla="*/ 293826 h 293826"/>
                  <a:gd name="connsiteX4" fmla="*/ 0 w 188365"/>
                  <a:gd name="connsiteY4" fmla="*/ 245592 h 293826"/>
                  <a:gd name="connsiteX0" fmla="*/ 0 w 195905"/>
                  <a:gd name="connsiteY0" fmla="*/ 252054 h 293826"/>
                  <a:gd name="connsiteX1" fmla="*/ 90783 w 195905"/>
                  <a:gd name="connsiteY1" fmla="*/ 3300 h 293826"/>
                  <a:gd name="connsiteX2" fmla="*/ 183878 w 195905"/>
                  <a:gd name="connsiteY2" fmla="*/ 0 h 293826"/>
                  <a:gd name="connsiteX3" fmla="*/ 73799 w 195905"/>
                  <a:gd name="connsiteY3" fmla="*/ 293826 h 293826"/>
                  <a:gd name="connsiteX4" fmla="*/ 0 w 195905"/>
                  <a:gd name="connsiteY4" fmla="*/ 252054 h 293826"/>
                  <a:gd name="connsiteX0" fmla="*/ 0 w 195404"/>
                  <a:gd name="connsiteY0" fmla="*/ 252054 h 299211"/>
                  <a:gd name="connsiteX1" fmla="*/ 90783 w 195404"/>
                  <a:gd name="connsiteY1" fmla="*/ 3300 h 299211"/>
                  <a:gd name="connsiteX2" fmla="*/ 183878 w 195404"/>
                  <a:gd name="connsiteY2" fmla="*/ 0 h 299211"/>
                  <a:gd name="connsiteX3" fmla="*/ 68414 w 195404"/>
                  <a:gd name="connsiteY3" fmla="*/ 299211 h 299211"/>
                  <a:gd name="connsiteX4" fmla="*/ 0 w 195404"/>
                  <a:gd name="connsiteY4" fmla="*/ 252054 h 299211"/>
                  <a:gd name="connsiteX0" fmla="*/ 0 w 195404"/>
                  <a:gd name="connsiteY0" fmla="*/ 259092 h 299211"/>
                  <a:gd name="connsiteX1" fmla="*/ 90783 w 195404"/>
                  <a:gd name="connsiteY1" fmla="*/ 3300 h 299211"/>
                  <a:gd name="connsiteX2" fmla="*/ 183878 w 195404"/>
                  <a:gd name="connsiteY2" fmla="*/ 0 h 299211"/>
                  <a:gd name="connsiteX3" fmla="*/ 68414 w 195404"/>
                  <a:gd name="connsiteY3" fmla="*/ 299211 h 299211"/>
                  <a:gd name="connsiteX4" fmla="*/ 0 w 195404"/>
                  <a:gd name="connsiteY4" fmla="*/ 259092 h 299211"/>
                  <a:gd name="connsiteX0" fmla="*/ 0 w 195404"/>
                  <a:gd name="connsiteY0" fmla="*/ 259092 h 299211"/>
                  <a:gd name="connsiteX1" fmla="*/ 90783 w 195404"/>
                  <a:gd name="connsiteY1" fmla="*/ 3300 h 299211"/>
                  <a:gd name="connsiteX2" fmla="*/ 183878 w 195404"/>
                  <a:gd name="connsiteY2" fmla="*/ 0 h 299211"/>
                  <a:gd name="connsiteX3" fmla="*/ 68414 w 195404"/>
                  <a:gd name="connsiteY3" fmla="*/ 299211 h 299211"/>
                  <a:gd name="connsiteX4" fmla="*/ 0 w 195404"/>
                  <a:gd name="connsiteY4" fmla="*/ 259092 h 299211"/>
                  <a:gd name="connsiteX0" fmla="*/ 0 w 194911"/>
                  <a:gd name="connsiteY0" fmla="*/ 259092 h 294988"/>
                  <a:gd name="connsiteX1" fmla="*/ 90783 w 194911"/>
                  <a:gd name="connsiteY1" fmla="*/ 3300 h 294988"/>
                  <a:gd name="connsiteX2" fmla="*/ 183878 w 194911"/>
                  <a:gd name="connsiteY2" fmla="*/ 0 h 294988"/>
                  <a:gd name="connsiteX3" fmla="*/ 62668 w 194911"/>
                  <a:gd name="connsiteY3" fmla="*/ 294988 h 294988"/>
                  <a:gd name="connsiteX4" fmla="*/ 0 w 194911"/>
                  <a:gd name="connsiteY4" fmla="*/ 259092 h 294988"/>
                  <a:gd name="connsiteX0" fmla="*/ 0 w 196065"/>
                  <a:gd name="connsiteY0" fmla="*/ 259092 h 294988"/>
                  <a:gd name="connsiteX1" fmla="*/ 90783 w 196065"/>
                  <a:gd name="connsiteY1" fmla="*/ 3300 h 294988"/>
                  <a:gd name="connsiteX2" fmla="*/ 183878 w 196065"/>
                  <a:gd name="connsiteY2" fmla="*/ 0 h 294988"/>
                  <a:gd name="connsiteX3" fmla="*/ 62668 w 196065"/>
                  <a:gd name="connsiteY3" fmla="*/ 294988 h 294988"/>
                  <a:gd name="connsiteX4" fmla="*/ 0 w 196065"/>
                  <a:gd name="connsiteY4" fmla="*/ 259092 h 294988"/>
                  <a:gd name="connsiteX0" fmla="*/ 0 w 197176"/>
                  <a:gd name="connsiteY0" fmla="*/ 256371 h 294988"/>
                  <a:gd name="connsiteX1" fmla="*/ 91894 w 197176"/>
                  <a:gd name="connsiteY1" fmla="*/ 3300 h 294988"/>
                  <a:gd name="connsiteX2" fmla="*/ 184989 w 197176"/>
                  <a:gd name="connsiteY2" fmla="*/ 0 h 294988"/>
                  <a:gd name="connsiteX3" fmla="*/ 63779 w 197176"/>
                  <a:gd name="connsiteY3" fmla="*/ 294988 h 294988"/>
                  <a:gd name="connsiteX4" fmla="*/ 0 w 197176"/>
                  <a:gd name="connsiteY4" fmla="*/ 256371 h 294988"/>
                  <a:gd name="connsiteX0" fmla="*/ 0 w 195306"/>
                  <a:gd name="connsiteY0" fmla="*/ 256371 h 314038"/>
                  <a:gd name="connsiteX1" fmla="*/ 91894 w 195306"/>
                  <a:gd name="connsiteY1" fmla="*/ 3300 h 314038"/>
                  <a:gd name="connsiteX2" fmla="*/ 184989 w 195306"/>
                  <a:gd name="connsiteY2" fmla="*/ 0 h 314038"/>
                  <a:gd name="connsiteX3" fmla="*/ 41563 w 195306"/>
                  <a:gd name="connsiteY3" fmla="*/ 314038 h 314038"/>
                  <a:gd name="connsiteX4" fmla="*/ 0 w 195306"/>
                  <a:gd name="connsiteY4" fmla="*/ 256371 h 314038"/>
                  <a:gd name="connsiteX0" fmla="*/ 0 w 195306"/>
                  <a:gd name="connsiteY0" fmla="*/ 256371 h 308595"/>
                  <a:gd name="connsiteX1" fmla="*/ 91894 w 195306"/>
                  <a:gd name="connsiteY1" fmla="*/ 3300 h 308595"/>
                  <a:gd name="connsiteX2" fmla="*/ 184989 w 195306"/>
                  <a:gd name="connsiteY2" fmla="*/ 0 h 308595"/>
                  <a:gd name="connsiteX3" fmla="*/ 41563 w 195306"/>
                  <a:gd name="connsiteY3" fmla="*/ 308595 h 308595"/>
                  <a:gd name="connsiteX4" fmla="*/ 0 w 195306"/>
                  <a:gd name="connsiteY4" fmla="*/ 256371 h 308595"/>
                  <a:gd name="connsiteX0" fmla="*/ 0 w 195306"/>
                  <a:gd name="connsiteY0" fmla="*/ 256371 h 312678"/>
                  <a:gd name="connsiteX1" fmla="*/ 91894 w 195306"/>
                  <a:gd name="connsiteY1" fmla="*/ 3300 h 312678"/>
                  <a:gd name="connsiteX2" fmla="*/ 184989 w 195306"/>
                  <a:gd name="connsiteY2" fmla="*/ 0 h 312678"/>
                  <a:gd name="connsiteX3" fmla="*/ 41563 w 195306"/>
                  <a:gd name="connsiteY3" fmla="*/ 312678 h 312678"/>
                  <a:gd name="connsiteX4" fmla="*/ 0 w 195306"/>
                  <a:gd name="connsiteY4" fmla="*/ 256371 h 31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306" h="312678">
                    <a:moveTo>
                      <a:pt x="0" y="256371"/>
                    </a:moveTo>
                    <a:cubicBezTo>
                      <a:pt x="75571" y="196186"/>
                      <a:pt x="138801" y="110616"/>
                      <a:pt x="91894" y="3300"/>
                    </a:cubicBezTo>
                    <a:lnTo>
                      <a:pt x="184989" y="0"/>
                    </a:lnTo>
                    <a:cubicBezTo>
                      <a:pt x="228354" y="124289"/>
                      <a:pt x="126259" y="266510"/>
                      <a:pt x="41563" y="312678"/>
                    </a:cubicBezTo>
                    <a:cubicBezTo>
                      <a:pt x="-13715" y="307780"/>
                      <a:pt x="13934" y="265729"/>
                      <a:pt x="0" y="25637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평행 사변형 57">
                <a:extLst>
                  <a:ext uri="{FF2B5EF4-FFF2-40B4-BE49-F238E27FC236}">
                    <a16:creationId xmlns:a16="http://schemas.microsoft.com/office/drawing/2014/main" id="{D5323BCD-A7EE-4D49-9E48-946571C52083}"/>
                  </a:ext>
                </a:extLst>
              </p:cNvPr>
              <p:cNvSpPr/>
              <p:nvPr/>
            </p:nvSpPr>
            <p:spPr>
              <a:xfrm rot="18861057" flipV="1">
                <a:off x="9014945" y="4582712"/>
                <a:ext cx="103549" cy="97194"/>
              </a:xfrm>
              <a:custGeom>
                <a:avLst/>
                <a:gdLst>
                  <a:gd name="connsiteX0" fmla="*/ 0 w 103549"/>
                  <a:gd name="connsiteY0" fmla="*/ 95301 h 95301"/>
                  <a:gd name="connsiteX1" fmla="*/ 23825 w 103549"/>
                  <a:gd name="connsiteY1" fmla="*/ 0 h 95301"/>
                  <a:gd name="connsiteX2" fmla="*/ 103549 w 103549"/>
                  <a:gd name="connsiteY2" fmla="*/ 0 h 95301"/>
                  <a:gd name="connsiteX3" fmla="*/ 79724 w 103549"/>
                  <a:gd name="connsiteY3" fmla="*/ 95301 h 95301"/>
                  <a:gd name="connsiteX4" fmla="*/ 0 w 103549"/>
                  <a:gd name="connsiteY4" fmla="*/ 95301 h 95301"/>
                  <a:gd name="connsiteX0" fmla="*/ 0 w 103549"/>
                  <a:gd name="connsiteY0" fmla="*/ 98073 h 98073"/>
                  <a:gd name="connsiteX1" fmla="*/ 9097 w 103549"/>
                  <a:gd name="connsiteY1" fmla="*/ 0 h 98073"/>
                  <a:gd name="connsiteX2" fmla="*/ 103549 w 103549"/>
                  <a:gd name="connsiteY2" fmla="*/ 2772 h 98073"/>
                  <a:gd name="connsiteX3" fmla="*/ 79724 w 103549"/>
                  <a:gd name="connsiteY3" fmla="*/ 98073 h 98073"/>
                  <a:gd name="connsiteX4" fmla="*/ 0 w 103549"/>
                  <a:gd name="connsiteY4" fmla="*/ 98073 h 98073"/>
                  <a:gd name="connsiteX0" fmla="*/ 0 w 103549"/>
                  <a:gd name="connsiteY0" fmla="*/ 97194 h 97194"/>
                  <a:gd name="connsiteX1" fmla="*/ 17925 w 103549"/>
                  <a:gd name="connsiteY1" fmla="*/ 0 h 97194"/>
                  <a:gd name="connsiteX2" fmla="*/ 103549 w 103549"/>
                  <a:gd name="connsiteY2" fmla="*/ 1893 h 97194"/>
                  <a:gd name="connsiteX3" fmla="*/ 79724 w 103549"/>
                  <a:gd name="connsiteY3" fmla="*/ 97194 h 97194"/>
                  <a:gd name="connsiteX4" fmla="*/ 0 w 103549"/>
                  <a:gd name="connsiteY4" fmla="*/ 97194 h 97194"/>
                  <a:gd name="connsiteX0" fmla="*/ 0 w 103549"/>
                  <a:gd name="connsiteY0" fmla="*/ 97194 h 97194"/>
                  <a:gd name="connsiteX1" fmla="*/ 17925 w 103549"/>
                  <a:gd name="connsiteY1" fmla="*/ 0 h 97194"/>
                  <a:gd name="connsiteX2" fmla="*/ 103549 w 103549"/>
                  <a:gd name="connsiteY2" fmla="*/ 1893 h 97194"/>
                  <a:gd name="connsiteX3" fmla="*/ 79724 w 103549"/>
                  <a:gd name="connsiteY3" fmla="*/ 97194 h 97194"/>
                  <a:gd name="connsiteX4" fmla="*/ 0 w 103549"/>
                  <a:gd name="connsiteY4" fmla="*/ 97194 h 97194"/>
                  <a:gd name="connsiteX0" fmla="*/ 0 w 103549"/>
                  <a:gd name="connsiteY0" fmla="*/ 97194 h 97194"/>
                  <a:gd name="connsiteX1" fmla="*/ 17925 w 103549"/>
                  <a:gd name="connsiteY1" fmla="*/ 0 h 97194"/>
                  <a:gd name="connsiteX2" fmla="*/ 103549 w 103549"/>
                  <a:gd name="connsiteY2" fmla="*/ 1893 h 97194"/>
                  <a:gd name="connsiteX3" fmla="*/ 79724 w 103549"/>
                  <a:gd name="connsiteY3" fmla="*/ 97194 h 97194"/>
                  <a:gd name="connsiteX4" fmla="*/ 0 w 103549"/>
                  <a:gd name="connsiteY4" fmla="*/ 97194 h 9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549" h="97194">
                    <a:moveTo>
                      <a:pt x="0" y="97194"/>
                    </a:moveTo>
                    <a:cubicBezTo>
                      <a:pt x="3994" y="62859"/>
                      <a:pt x="3100" y="29559"/>
                      <a:pt x="17925" y="0"/>
                    </a:cubicBezTo>
                    <a:lnTo>
                      <a:pt x="103549" y="1893"/>
                    </a:lnTo>
                    <a:lnTo>
                      <a:pt x="79724" y="97194"/>
                    </a:lnTo>
                    <a:lnTo>
                      <a:pt x="0" y="9719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DB11700-9777-4B25-A011-2CD5A21F50D4}"/>
                </a:ext>
              </a:extLst>
            </p:cNvPr>
            <p:cNvSpPr/>
            <p:nvPr/>
          </p:nvSpPr>
          <p:spPr>
            <a:xfrm rot="19525241">
              <a:off x="8773259" y="4089987"/>
              <a:ext cx="345814" cy="393623"/>
            </a:xfrm>
            <a:custGeom>
              <a:avLst/>
              <a:gdLst>
                <a:gd name="connsiteX0" fmla="*/ 236823 w 408119"/>
                <a:gd name="connsiteY0" fmla="*/ 0 h 598636"/>
                <a:gd name="connsiteX1" fmla="*/ 276293 w 408119"/>
                <a:gd name="connsiteY1" fmla="*/ 190774 h 598636"/>
                <a:gd name="connsiteX2" fmla="*/ 407861 w 408119"/>
                <a:gd name="connsiteY2" fmla="*/ 223666 h 598636"/>
                <a:gd name="connsiteX3" fmla="*/ 309185 w 408119"/>
                <a:gd name="connsiteY3" fmla="*/ 282872 h 598636"/>
                <a:gd name="connsiteX4" fmla="*/ 282872 w 408119"/>
                <a:gd name="connsiteY4" fmla="*/ 355235 h 598636"/>
                <a:gd name="connsiteX5" fmla="*/ 335499 w 408119"/>
                <a:gd name="connsiteY5" fmla="*/ 427597 h 598636"/>
                <a:gd name="connsiteX6" fmla="*/ 236823 w 408119"/>
                <a:gd name="connsiteY6" fmla="*/ 440754 h 598636"/>
                <a:gd name="connsiteX7" fmla="*/ 197352 w 408119"/>
                <a:gd name="connsiteY7" fmla="*/ 493382 h 598636"/>
                <a:gd name="connsiteX8" fmla="*/ 197352 w 408119"/>
                <a:gd name="connsiteY8" fmla="*/ 565744 h 598636"/>
                <a:gd name="connsiteX9" fmla="*/ 111833 w 408119"/>
                <a:gd name="connsiteY9" fmla="*/ 506538 h 598636"/>
                <a:gd name="connsiteX10" fmla="*/ 26313 w 408119"/>
                <a:gd name="connsiteY10" fmla="*/ 539431 h 598636"/>
                <a:gd name="connsiteX11" fmla="*/ 0 w 408119"/>
                <a:gd name="connsiteY11" fmla="*/ 598636 h 598636"/>
                <a:gd name="connsiteX0" fmla="*/ 170644 w 408119"/>
                <a:gd name="connsiteY0" fmla="*/ 0 h 548887"/>
                <a:gd name="connsiteX1" fmla="*/ 276293 w 408119"/>
                <a:gd name="connsiteY1" fmla="*/ 141025 h 548887"/>
                <a:gd name="connsiteX2" fmla="*/ 407861 w 408119"/>
                <a:gd name="connsiteY2" fmla="*/ 173917 h 548887"/>
                <a:gd name="connsiteX3" fmla="*/ 309185 w 408119"/>
                <a:gd name="connsiteY3" fmla="*/ 233123 h 548887"/>
                <a:gd name="connsiteX4" fmla="*/ 282872 w 408119"/>
                <a:gd name="connsiteY4" fmla="*/ 305486 h 548887"/>
                <a:gd name="connsiteX5" fmla="*/ 335499 w 408119"/>
                <a:gd name="connsiteY5" fmla="*/ 377848 h 548887"/>
                <a:gd name="connsiteX6" fmla="*/ 236823 w 408119"/>
                <a:gd name="connsiteY6" fmla="*/ 391005 h 548887"/>
                <a:gd name="connsiteX7" fmla="*/ 197352 w 408119"/>
                <a:gd name="connsiteY7" fmla="*/ 443633 h 548887"/>
                <a:gd name="connsiteX8" fmla="*/ 197352 w 408119"/>
                <a:gd name="connsiteY8" fmla="*/ 515995 h 548887"/>
                <a:gd name="connsiteX9" fmla="*/ 111833 w 408119"/>
                <a:gd name="connsiteY9" fmla="*/ 456789 h 548887"/>
                <a:gd name="connsiteX10" fmla="*/ 26313 w 408119"/>
                <a:gd name="connsiteY10" fmla="*/ 489682 h 548887"/>
                <a:gd name="connsiteX11" fmla="*/ 0 w 408119"/>
                <a:gd name="connsiteY11" fmla="*/ 548887 h 54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119" h="548887">
                  <a:moveTo>
                    <a:pt x="170644" y="0"/>
                  </a:moveTo>
                  <a:cubicBezTo>
                    <a:pt x="176126" y="76748"/>
                    <a:pt x="236757" y="112039"/>
                    <a:pt x="276293" y="141025"/>
                  </a:cubicBezTo>
                  <a:cubicBezTo>
                    <a:pt x="315829" y="170011"/>
                    <a:pt x="402379" y="158567"/>
                    <a:pt x="407861" y="173917"/>
                  </a:cubicBezTo>
                  <a:cubicBezTo>
                    <a:pt x="413343" y="189267"/>
                    <a:pt x="330016" y="211195"/>
                    <a:pt x="309185" y="233123"/>
                  </a:cubicBezTo>
                  <a:cubicBezTo>
                    <a:pt x="288354" y="255051"/>
                    <a:pt x="278486" y="281365"/>
                    <a:pt x="282872" y="305486"/>
                  </a:cubicBezTo>
                  <a:cubicBezTo>
                    <a:pt x="287258" y="329607"/>
                    <a:pt x="343174" y="363595"/>
                    <a:pt x="335499" y="377848"/>
                  </a:cubicBezTo>
                  <a:cubicBezTo>
                    <a:pt x="327824" y="392101"/>
                    <a:pt x="259847" y="380041"/>
                    <a:pt x="236823" y="391005"/>
                  </a:cubicBezTo>
                  <a:cubicBezTo>
                    <a:pt x="213799" y="401969"/>
                    <a:pt x="203930" y="422801"/>
                    <a:pt x="197352" y="443633"/>
                  </a:cubicBezTo>
                  <a:cubicBezTo>
                    <a:pt x="190773" y="464465"/>
                    <a:pt x="211605" y="513802"/>
                    <a:pt x="197352" y="515995"/>
                  </a:cubicBezTo>
                  <a:cubicBezTo>
                    <a:pt x="183099" y="518188"/>
                    <a:pt x="140340" y="461175"/>
                    <a:pt x="111833" y="456789"/>
                  </a:cubicBezTo>
                  <a:cubicBezTo>
                    <a:pt x="83326" y="452403"/>
                    <a:pt x="44952" y="474332"/>
                    <a:pt x="26313" y="489682"/>
                  </a:cubicBezTo>
                  <a:cubicBezTo>
                    <a:pt x="7674" y="505032"/>
                    <a:pt x="3837" y="526959"/>
                    <a:pt x="0" y="54888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974C0798-FF4B-42AF-9B23-0957A84E51BF}"/>
              </a:ext>
            </a:extLst>
          </p:cNvPr>
          <p:cNvSpPr/>
          <p:nvPr/>
        </p:nvSpPr>
        <p:spPr>
          <a:xfrm>
            <a:off x="1491592" y="5179235"/>
            <a:ext cx="2561297" cy="89756"/>
          </a:xfrm>
          <a:custGeom>
            <a:avLst/>
            <a:gdLst>
              <a:gd name="connsiteX0" fmla="*/ 691772 w 790575"/>
              <a:gd name="connsiteY0" fmla="*/ 35 h 38170"/>
              <a:gd name="connsiteX1" fmla="*/ 638956 w 790575"/>
              <a:gd name="connsiteY1" fmla="*/ 10198 h 38170"/>
              <a:gd name="connsiteX2" fmla="*/ 547030 w 790575"/>
              <a:gd name="connsiteY2" fmla="*/ 10198 h 38170"/>
              <a:gd name="connsiteX3" fmla="*/ 494214 w 790575"/>
              <a:gd name="connsiteY3" fmla="*/ 35 h 38170"/>
              <a:gd name="connsiteX4" fmla="*/ 441379 w 790575"/>
              <a:gd name="connsiteY4" fmla="*/ 10198 h 38170"/>
              <a:gd name="connsiteX5" fmla="*/ 395402 w 790575"/>
              <a:gd name="connsiteY5" fmla="*/ 19085 h 38170"/>
              <a:gd name="connsiteX6" fmla="*/ 349415 w 790575"/>
              <a:gd name="connsiteY6" fmla="*/ 10198 h 38170"/>
              <a:gd name="connsiteX7" fmla="*/ 296561 w 790575"/>
              <a:gd name="connsiteY7" fmla="*/ 35 h 38170"/>
              <a:gd name="connsiteX8" fmla="*/ 243726 w 790575"/>
              <a:gd name="connsiteY8" fmla="*/ 10198 h 38170"/>
              <a:gd name="connsiteX9" fmla="*/ 197758 w 790575"/>
              <a:gd name="connsiteY9" fmla="*/ 19085 h 38170"/>
              <a:gd name="connsiteX10" fmla="*/ 151743 w 790575"/>
              <a:gd name="connsiteY10" fmla="*/ 10189 h 38170"/>
              <a:gd name="connsiteX11" fmla="*/ 98879 w 790575"/>
              <a:gd name="connsiteY11" fmla="*/ 35 h 38170"/>
              <a:gd name="connsiteX12" fmla="*/ 46015 w 790575"/>
              <a:gd name="connsiteY12" fmla="*/ 10189 h 38170"/>
              <a:gd name="connsiteX13" fmla="*/ 0 w 790575"/>
              <a:gd name="connsiteY13" fmla="*/ 19085 h 38170"/>
              <a:gd name="connsiteX14" fmla="*/ 0 w 790575"/>
              <a:gd name="connsiteY14" fmla="*/ 38135 h 38170"/>
              <a:gd name="connsiteX15" fmla="*/ 52864 w 790575"/>
              <a:gd name="connsiteY15" fmla="*/ 27982 h 38170"/>
              <a:gd name="connsiteX16" fmla="*/ 98879 w 790575"/>
              <a:gd name="connsiteY16" fmla="*/ 19085 h 38170"/>
              <a:gd name="connsiteX17" fmla="*/ 144894 w 790575"/>
              <a:gd name="connsiteY17" fmla="*/ 27982 h 38170"/>
              <a:gd name="connsiteX18" fmla="*/ 197758 w 790575"/>
              <a:gd name="connsiteY18" fmla="*/ 38135 h 38170"/>
              <a:gd name="connsiteX19" fmla="*/ 250584 w 790575"/>
              <a:gd name="connsiteY19" fmla="*/ 27972 h 38170"/>
              <a:gd name="connsiteX20" fmla="*/ 296561 w 790575"/>
              <a:gd name="connsiteY20" fmla="*/ 19085 h 38170"/>
              <a:gd name="connsiteX21" fmla="*/ 342557 w 790575"/>
              <a:gd name="connsiteY21" fmla="*/ 27972 h 38170"/>
              <a:gd name="connsiteX22" fmla="*/ 395402 w 790575"/>
              <a:gd name="connsiteY22" fmla="*/ 38135 h 38170"/>
              <a:gd name="connsiteX23" fmla="*/ 448237 w 790575"/>
              <a:gd name="connsiteY23" fmla="*/ 27972 h 38170"/>
              <a:gd name="connsiteX24" fmla="*/ 540172 w 790575"/>
              <a:gd name="connsiteY24" fmla="*/ 27972 h 38170"/>
              <a:gd name="connsiteX25" fmla="*/ 645805 w 790575"/>
              <a:gd name="connsiteY25" fmla="*/ 27972 h 38170"/>
              <a:gd name="connsiteX26" fmla="*/ 737749 w 790575"/>
              <a:gd name="connsiteY26" fmla="*/ 27972 h 38170"/>
              <a:gd name="connsiteX27" fmla="*/ 790575 w 790575"/>
              <a:gd name="connsiteY27" fmla="*/ 38135 h 38170"/>
              <a:gd name="connsiteX28" fmla="*/ 790575 w 790575"/>
              <a:gd name="connsiteY28" fmla="*/ 19085 h 38170"/>
              <a:gd name="connsiteX29" fmla="*/ 744598 w 790575"/>
              <a:gd name="connsiteY29" fmla="*/ 10198 h 38170"/>
              <a:gd name="connsiteX30" fmla="*/ 691772 w 790575"/>
              <a:gd name="connsiteY30" fmla="*/ 35 h 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0575" h="38170">
                <a:moveTo>
                  <a:pt x="691772" y="35"/>
                </a:moveTo>
                <a:cubicBezTo>
                  <a:pt x="673642" y="-392"/>
                  <a:pt x="655632" y="3074"/>
                  <a:pt x="638956" y="10198"/>
                </a:cubicBezTo>
                <a:cubicBezTo>
                  <a:pt x="609460" y="22048"/>
                  <a:pt x="576526" y="22048"/>
                  <a:pt x="547030" y="10198"/>
                </a:cubicBezTo>
                <a:cubicBezTo>
                  <a:pt x="530354" y="3074"/>
                  <a:pt x="512344" y="-391"/>
                  <a:pt x="494214" y="35"/>
                </a:cubicBezTo>
                <a:cubicBezTo>
                  <a:pt x="476079" y="-391"/>
                  <a:pt x="458062" y="3074"/>
                  <a:pt x="441379" y="10198"/>
                </a:cubicBezTo>
                <a:cubicBezTo>
                  <a:pt x="426875" y="16446"/>
                  <a:pt x="411189" y="19478"/>
                  <a:pt x="395402" y="19085"/>
                </a:cubicBezTo>
                <a:cubicBezTo>
                  <a:pt x="379611" y="19479"/>
                  <a:pt x="363923" y="16447"/>
                  <a:pt x="349415" y="10198"/>
                </a:cubicBezTo>
                <a:cubicBezTo>
                  <a:pt x="332725" y="3074"/>
                  <a:pt x="314703" y="-391"/>
                  <a:pt x="296561" y="35"/>
                </a:cubicBezTo>
                <a:cubicBezTo>
                  <a:pt x="278425" y="-391"/>
                  <a:pt x="260409" y="3075"/>
                  <a:pt x="243726" y="10198"/>
                </a:cubicBezTo>
                <a:cubicBezTo>
                  <a:pt x="229225" y="16446"/>
                  <a:pt x="213543" y="19478"/>
                  <a:pt x="197758" y="19085"/>
                </a:cubicBezTo>
                <a:cubicBezTo>
                  <a:pt x="181957" y="19481"/>
                  <a:pt x="166258" y="16445"/>
                  <a:pt x="151743" y="10189"/>
                </a:cubicBezTo>
                <a:cubicBezTo>
                  <a:pt x="135047" y="3074"/>
                  <a:pt x="117023" y="-389"/>
                  <a:pt x="98879" y="35"/>
                </a:cubicBezTo>
                <a:cubicBezTo>
                  <a:pt x="80736" y="-389"/>
                  <a:pt x="62711" y="3074"/>
                  <a:pt x="46015" y="10189"/>
                </a:cubicBezTo>
                <a:cubicBezTo>
                  <a:pt x="31500" y="16444"/>
                  <a:pt x="15801" y="19480"/>
                  <a:pt x="0" y="19085"/>
                </a:cubicBezTo>
                <a:lnTo>
                  <a:pt x="0" y="38135"/>
                </a:lnTo>
                <a:cubicBezTo>
                  <a:pt x="18144" y="38559"/>
                  <a:pt x="36168" y="35097"/>
                  <a:pt x="52864" y="27982"/>
                </a:cubicBezTo>
                <a:cubicBezTo>
                  <a:pt x="67379" y="21726"/>
                  <a:pt x="83078" y="18690"/>
                  <a:pt x="98879" y="19085"/>
                </a:cubicBezTo>
                <a:cubicBezTo>
                  <a:pt x="114680" y="18691"/>
                  <a:pt x="130379" y="21727"/>
                  <a:pt x="144894" y="27982"/>
                </a:cubicBezTo>
                <a:cubicBezTo>
                  <a:pt x="161590" y="35098"/>
                  <a:pt x="179614" y="38560"/>
                  <a:pt x="197758" y="38135"/>
                </a:cubicBezTo>
                <a:cubicBezTo>
                  <a:pt x="215891" y="38562"/>
                  <a:pt x="233904" y="35096"/>
                  <a:pt x="250584" y="27972"/>
                </a:cubicBezTo>
                <a:cubicBezTo>
                  <a:pt x="265087" y="21725"/>
                  <a:pt x="280773" y="18693"/>
                  <a:pt x="296561" y="19085"/>
                </a:cubicBezTo>
                <a:cubicBezTo>
                  <a:pt x="312354" y="18693"/>
                  <a:pt x="328046" y="21725"/>
                  <a:pt x="342557" y="27972"/>
                </a:cubicBezTo>
                <a:cubicBezTo>
                  <a:pt x="359244" y="35096"/>
                  <a:pt x="377263" y="38561"/>
                  <a:pt x="395402" y="38135"/>
                </a:cubicBezTo>
                <a:cubicBezTo>
                  <a:pt x="413537" y="38561"/>
                  <a:pt x="431554" y="35096"/>
                  <a:pt x="448237" y="27972"/>
                </a:cubicBezTo>
                <a:cubicBezTo>
                  <a:pt x="477737" y="16123"/>
                  <a:pt x="510672" y="16123"/>
                  <a:pt x="540172" y="27972"/>
                </a:cubicBezTo>
                <a:cubicBezTo>
                  <a:pt x="574079" y="41522"/>
                  <a:pt x="611897" y="41522"/>
                  <a:pt x="645805" y="27972"/>
                </a:cubicBezTo>
                <a:cubicBezTo>
                  <a:pt x="675307" y="16122"/>
                  <a:pt x="708247" y="16122"/>
                  <a:pt x="737749" y="27972"/>
                </a:cubicBezTo>
                <a:cubicBezTo>
                  <a:pt x="754430" y="35096"/>
                  <a:pt x="772442" y="38562"/>
                  <a:pt x="790575" y="38135"/>
                </a:cubicBezTo>
                <a:lnTo>
                  <a:pt x="790575" y="19085"/>
                </a:lnTo>
                <a:cubicBezTo>
                  <a:pt x="774787" y="19478"/>
                  <a:pt x="759102" y="16446"/>
                  <a:pt x="744598" y="10198"/>
                </a:cubicBezTo>
                <a:cubicBezTo>
                  <a:pt x="727918" y="3075"/>
                  <a:pt x="709905" y="-391"/>
                  <a:pt x="691772" y="35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654DA5-128C-46F2-95D2-38F54C435379}"/>
              </a:ext>
            </a:extLst>
          </p:cNvPr>
          <p:cNvSpPr txBox="1"/>
          <p:nvPr/>
        </p:nvSpPr>
        <p:spPr>
          <a:xfrm>
            <a:off x="10796580" y="3501467"/>
            <a:ext cx="5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rgbClr val="FF0000"/>
                </a:solidFill>
              </a:rPr>
              <a:t>!!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A5ED7A84-399F-4DB6-A3CB-59C176EA0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18" y="3692156"/>
            <a:ext cx="844302" cy="562868"/>
          </a:xfrm>
          <a:prstGeom prst="rect">
            <a:avLst/>
          </a:prstGeom>
        </p:spPr>
      </p:pic>
      <p:grpSp>
        <p:nvGrpSpPr>
          <p:cNvPr id="72" name="그래픽 64" descr="예인선">
            <a:extLst>
              <a:ext uri="{FF2B5EF4-FFF2-40B4-BE49-F238E27FC236}">
                <a16:creationId xmlns:a16="http://schemas.microsoft.com/office/drawing/2014/main" id="{35865FB9-6D1F-4D57-9ED0-034C5E895643}"/>
              </a:ext>
            </a:extLst>
          </p:cNvPr>
          <p:cNvGrpSpPr/>
          <p:nvPr/>
        </p:nvGrpSpPr>
        <p:grpSpPr>
          <a:xfrm rot="20091163">
            <a:off x="9684935" y="3513492"/>
            <a:ext cx="1194049" cy="1361541"/>
            <a:chOff x="9669228" y="3516995"/>
            <a:chExt cx="1194049" cy="1361541"/>
          </a:xfrm>
          <a:solidFill>
            <a:srgbClr val="000000"/>
          </a:solidFill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D8F61AF4-8430-4C1E-B1AB-071EE2E83731}"/>
                </a:ext>
              </a:extLst>
            </p:cNvPr>
            <p:cNvSpPr/>
            <p:nvPr/>
          </p:nvSpPr>
          <p:spPr>
            <a:xfrm>
              <a:off x="9886448" y="3516995"/>
              <a:ext cx="325584" cy="286236"/>
            </a:xfrm>
            <a:custGeom>
              <a:avLst/>
              <a:gdLst>
                <a:gd name="connsiteX0" fmla="*/ 176255 w 325584"/>
                <a:gd name="connsiteY0" fmla="*/ 105956 h 286236"/>
                <a:gd name="connsiteX1" fmla="*/ 172262 w 325584"/>
                <a:gd name="connsiteY1" fmla="*/ 102073 h 286236"/>
                <a:gd name="connsiteX2" fmla="*/ 93795 w 325584"/>
                <a:gd name="connsiteY2" fmla="*/ 361 h 286236"/>
                <a:gd name="connsiteX3" fmla="*/ 327 w 325584"/>
                <a:gd name="connsiteY3" fmla="*/ 85746 h 286236"/>
                <a:gd name="connsiteX4" fmla="*/ 346 w 325584"/>
                <a:gd name="connsiteY4" fmla="*/ 102312 h 286236"/>
                <a:gd name="connsiteX5" fmla="*/ 38374 w 325584"/>
                <a:gd name="connsiteY5" fmla="*/ 181891 h 286236"/>
                <a:gd name="connsiteX6" fmla="*/ 38037 w 325584"/>
                <a:gd name="connsiteY6" fmla="*/ 189197 h 286236"/>
                <a:gd name="connsiteX7" fmla="*/ 111023 w 325584"/>
                <a:gd name="connsiteY7" fmla="*/ 272080 h 286236"/>
                <a:gd name="connsiteX8" fmla="*/ 111329 w 325584"/>
                <a:gd name="connsiteY8" fmla="*/ 272087 h 286236"/>
                <a:gd name="connsiteX9" fmla="*/ 145452 w 325584"/>
                <a:gd name="connsiteY9" fmla="*/ 262537 h 286236"/>
                <a:gd name="connsiteX10" fmla="*/ 200900 w 325584"/>
                <a:gd name="connsiteY10" fmla="*/ 286236 h 286236"/>
                <a:gd name="connsiteX11" fmla="*/ 231863 w 325584"/>
                <a:gd name="connsiteY11" fmla="*/ 286236 h 286236"/>
                <a:gd name="connsiteX12" fmla="*/ 246489 w 325584"/>
                <a:gd name="connsiteY12" fmla="*/ 270320 h 286236"/>
                <a:gd name="connsiteX13" fmla="*/ 231863 w 325584"/>
                <a:gd name="connsiteY13" fmla="*/ 254404 h 286236"/>
                <a:gd name="connsiteX14" fmla="*/ 201002 w 325584"/>
                <a:gd name="connsiteY14" fmla="*/ 254404 h 286236"/>
                <a:gd name="connsiteX15" fmla="*/ 159274 w 325584"/>
                <a:gd name="connsiteY15" fmla="*/ 232122 h 286236"/>
                <a:gd name="connsiteX16" fmla="*/ 138750 w 325584"/>
                <a:gd name="connsiteY16" fmla="*/ 229322 h 286236"/>
                <a:gd name="connsiteX17" fmla="*/ 138387 w 325584"/>
                <a:gd name="connsiteY17" fmla="*/ 229639 h 286236"/>
                <a:gd name="connsiteX18" fmla="*/ 111607 w 325584"/>
                <a:gd name="connsiteY18" fmla="*/ 240334 h 286236"/>
                <a:gd name="connsiteX19" fmla="*/ 67300 w 325584"/>
                <a:gd name="connsiteY19" fmla="*/ 189895 h 286236"/>
                <a:gd name="connsiteX20" fmla="*/ 67304 w 325584"/>
                <a:gd name="connsiteY20" fmla="*/ 189706 h 286236"/>
                <a:gd name="connsiteX21" fmla="*/ 68621 w 325584"/>
                <a:gd name="connsiteY21" fmla="*/ 177705 h 286236"/>
                <a:gd name="connsiteX22" fmla="*/ 61308 w 325584"/>
                <a:gd name="connsiteY22" fmla="*/ 159975 h 286236"/>
                <a:gd name="connsiteX23" fmla="*/ 29613 w 325584"/>
                <a:gd name="connsiteY23" fmla="*/ 101755 h 286236"/>
                <a:gd name="connsiteX24" fmla="*/ 29613 w 325584"/>
                <a:gd name="connsiteY24" fmla="*/ 100004 h 286236"/>
                <a:gd name="connsiteX25" fmla="*/ 80753 w 325584"/>
                <a:gd name="connsiteY25" fmla="*/ 32114 h 286236"/>
                <a:gd name="connsiteX26" fmla="*/ 143141 w 325584"/>
                <a:gd name="connsiteY26" fmla="*/ 87764 h 286236"/>
                <a:gd name="connsiteX27" fmla="*/ 143141 w 325584"/>
                <a:gd name="connsiteY27" fmla="*/ 100004 h 286236"/>
                <a:gd name="connsiteX28" fmla="*/ 143068 w 325584"/>
                <a:gd name="connsiteY28" fmla="*/ 101595 h 286236"/>
                <a:gd name="connsiteX29" fmla="*/ 176531 w 325584"/>
                <a:gd name="connsiteY29" fmla="*/ 137790 h 286236"/>
                <a:gd name="connsiteX30" fmla="*/ 176708 w 325584"/>
                <a:gd name="connsiteY30" fmla="*/ 137788 h 286236"/>
                <a:gd name="connsiteX31" fmla="*/ 223614 w 325584"/>
                <a:gd name="connsiteY31" fmla="*/ 192475 h 286236"/>
                <a:gd name="connsiteX32" fmla="*/ 223614 w 325584"/>
                <a:gd name="connsiteY32" fmla="*/ 194322 h 286236"/>
                <a:gd name="connsiteX33" fmla="*/ 256552 w 325584"/>
                <a:gd name="connsiteY33" fmla="*/ 232345 h 286236"/>
                <a:gd name="connsiteX34" fmla="*/ 300928 w 325584"/>
                <a:gd name="connsiteY34" fmla="*/ 250982 h 286236"/>
                <a:gd name="connsiteX35" fmla="*/ 321603 w 325584"/>
                <a:gd name="connsiteY35" fmla="*/ 250314 h 286236"/>
                <a:gd name="connsiteX36" fmla="*/ 320989 w 325584"/>
                <a:gd name="connsiteY36" fmla="*/ 227815 h 286236"/>
                <a:gd name="connsiteX37" fmla="*/ 320629 w 325584"/>
                <a:gd name="connsiteY37" fmla="*/ 227458 h 286236"/>
                <a:gd name="connsiteX38" fmla="*/ 256889 w 325584"/>
                <a:gd name="connsiteY38" fmla="*/ 200513 h 286236"/>
                <a:gd name="connsiteX39" fmla="*/ 252866 w 325584"/>
                <a:gd name="connsiteY39" fmla="*/ 196152 h 286236"/>
                <a:gd name="connsiteX40" fmla="*/ 252866 w 325584"/>
                <a:gd name="connsiteY40" fmla="*/ 189324 h 286236"/>
                <a:gd name="connsiteX41" fmla="*/ 176342 w 325584"/>
                <a:gd name="connsiteY41" fmla="*/ 105956 h 286236"/>
                <a:gd name="connsiteX42" fmla="*/ 176255 w 325584"/>
                <a:gd name="connsiteY42" fmla="*/ 105956 h 28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5584" h="286236">
                  <a:moveTo>
                    <a:pt x="176255" y="105956"/>
                  </a:moveTo>
                  <a:cubicBezTo>
                    <a:pt x="174210" y="105955"/>
                    <a:pt x="172493" y="104284"/>
                    <a:pt x="172262" y="102073"/>
                  </a:cubicBezTo>
                  <a:cubicBezTo>
                    <a:pt x="176405" y="50408"/>
                    <a:pt x="141275" y="4869"/>
                    <a:pt x="93795" y="361"/>
                  </a:cubicBezTo>
                  <a:cubicBezTo>
                    <a:pt x="46317" y="-4147"/>
                    <a:pt x="4469" y="34081"/>
                    <a:pt x="327" y="85746"/>
                  </a:cubicBezTo>
                  <a:cubicBezTo>
                    <a:pt x="-115" y="91258"/>
                    <a:pt x="-109" y="96801"/>
                    <a:pt x="346" y="102312"/>
                  </a:cubicBezTo>
                  <a:cubicBezTo>
                    <a:pt x="289" y="134011"/>
                    <a:pt x="14494" y="163736"/>
                    <a:pt x="38374" y="181891"/>
                  </a:cubicBezTo>
                  <a:cubicBezTo>
                    <a:pt x="38154" y="184342"/>
                    <a:pt x="38052" y="186793"/>
                    <a:pt x="38037" y="189197"/>
                  </a:cubicBezTo>
                  <a:cubicBezTo>
                    <a:pt x="37158" y="234016"/>
                    <a:pt x="69836" y="271124"/>
                    <a:pt x="111023" y="272080"/>
                  </a:cubicBezTo>
                  <a:cubicBezTo>
                    <a:pt x="111126" y="272082"/>
                    <a:pt x="111227" y="272085"/>
                    <a:pt x="111329" y="272087"/>
                  </a:cubicBezTo>
                  <a:cubicBezTo>
                    <a:pt x="123254" y="272023"/>
                    <a:pt x="134978" y="268741"/>
                    <a:pt x="145452" y="262537"/>
                  </a:cubicBezTo>
                  <a:cubicBezTo>
                    <a:pt x="160558" y="277708"/>
                    <a:pt x="180343" y="286164"/>
                    <a:pt x="200900" y="286236"/>
                  </a:cubicBezTo>
                  <a:lnTo>
                    <a:pt x="231863" y="286236"/>
                  </a:lnTo>
                  <a:cubicBezTo>
                    <a:pt x="239941" y="286236"/>
                    <a:pt x="246489" y="279110"/>
                    <a:pt x="246489" y="270320"/>
                  </a:cubicBezTo>
                  <a:cubicBezTo>
                    <a:pt x="246489" y="261530"/>
                    <a:pt x="239941" y="254404"/>
                    <a:pt x="231863" y="254404"/>
                  </a:cubicBezTo>
                  <a:lnTo>
                    <a:pt x="201002" y="254404"/>
                  </a:lnTo>
                  <a:cubicBezTo>
                    <a:pt x="184684" y="254353"/>
                    <a:pt x="169294" y="246136"/>
                    <a:pt x="159274" y="232122"/>
                  </a:cubicBezTo>
                  <a:cubicBezTo>
                    <a:pt x="154317" y="225181"/>
                    <a:pt x="145127" y="223928"/>
                    <a:pt x="138750" y="229322"/>
                  </a:cubicBezTo>
                  <a:cubicBezTo>
                    <a:pt x="138627" y="229426"/>
                    <a:pt x="138506" y="229531"/>
                    <a:pt x="138387" y="229639"/>
                  </a:cubicBezTo>
                  <a:cubicBezTo>
                    <a:pt x="130852" y="236440"/>
                    <a:pt x="121396" y="240217"/>
                    <a:pt x="111607" y="240334"/>
                  </a:cubicBezTo>
                  <a:cubicBezTo>
                    <a:pt x="86573" y="239720"/>
                    <a:pt x="66735" y="217137"/>
                    <a:pt x="67300" y="189895"/>
                  </a:cubicBezTo>
                  <a:cubicBezTo>
                    <a:pt x="67301" y="189832"/>
                    <a:pt x="67303" y="189770"/>
                    <a:pt x="67304" y="189706"/>
                  </a:cubicBezTo>
                  <a:cubicBezTo>
                    <a:pt x="67315" y="185663"/>
                    <a:pt x="67756" y="181637"/>
                    <a:pt x="68621" y="177705"/>
                  </a:cubicBezTo>
                  <a:cubicBezTo>
                    <a:pt x="70167" y="170674"/>
                    <a:pt x="67162" y="163392"/>
                    <a:pt x="61308" y="159975"/>
                  </a:cubicBezTo>
                  <a:cubicBezTo>
                    <a:pt x="41599" y="148511"/>
                    <a:pt x="29383" y="126072"/>
                    <a:pt x="29613" y="101755"/>
                  </a:cubicBezTo>
                  <a:cubicBezTo>
                    <a:pt x="29613" y="101166"/>
                    <a:pt x="29613" y="100593"/>
                    <a:pt x="29613" y="100004"/>
                  </a:cubicBezTo>
                  <a:cubicBezTo>
                    <a:pt x="26506" y="65890"/>
                    <a:pt x="49403" y="35494"/>
                    <a:pt x="80753" y="32114"/>
                  </a:cubicBezTo>
                  <a:cubicBezTo>
                    <a:pt x="112103" y="28735"/>
                    <a:pt x="140034" y="53650"/>
                    <a:pt x="143141" y="87764"/>
                  </a:cubicBezTo>
                  <a:cubicBezTo>
                    <a:pt x="143511" y="91834"/>
                    <a:pt x="143511" y="95934"/>
                    <a:pt x="143141" y="100004"/>
                  </a:cubicBezTo>
                  <a:cubicBezTo>
                    <a:pt x="143141" y="100529"/>
                    <a:pt x="143068" y="101054"/>
                    <a:pt x="143068" y="101595"/>
                  </a:cubicBezTo>
                  <a:cubicBezTo>
                    <a:pt x="143123" y="121646"/>
                    <a:pt x="158106" y="137850"/>
                    <a:pt x="176531" y="137790"/>
                  </a:cubicBezTo>
                  <a:cubicBezTo>
                    <a:pt x="176590" y="137790"/>
                    <a:pt x="176649" y="137788"/>
                    <a:pt x="176708" y="137788"/>
                  </a:cubicBezTo>
                  <a:cubicBezTo>
                    <a:pt x="203235" y="139509"/>
                    <a:pt x="223864" y="163559"/>
                    <a:pt x="223614" y="192475"/>
                  </a:cubicBezTo>
                  <a:lnTo>
                    <a:pt x="223614" y="194322"/>
                  </a:lnTo>
                  <a:cubicBezTo>
                    <a:pt x="223472" y="214546"/>
                    <a:pt x="237990" y="231305"/>
                    <a:pt x="256552" y="232345"/>
                  </a:cubicBezTo>
                  <a:cubicBezTo>
                    <a:pt x="272967" y="232291"/>
                    <a:pt x="288803" y="238942"/>
                    <a:pt x="300928" y="250982"/>
                  </a:cubicBezTo>
                  <a:cubicBezTo>
                    <a:pt x="306808" y="257011"/>
                    <a:pt x="316063" y="256712"/>
                    <a:pt x="321603" y="250314"/>
                  </a:cubicBezTo>
                  <a:cubicBezTo>
                    <a:pt x="327142" y="243917"/>
                    <a:pt x="326867" y="233844"/>
                    <a:pt x="320989" y="227815"/>
                  </a:cubicBezTo>
                  <a:cubicBezTo>
                    <a:pt x="320871" y="227694"/>
                    <a:pt x="320751" y="227575"/>
                    <a:pt x="320629" y="227458"/>
                  </a:cubicBezTo>
                  <a:cubicBezTo>
                    <a:pt x="303204" y="210158"/>
                    <a:pt x="280476" y="200551"/>
                    <a:pt x="256889" y="200513"/>
                  </a:cubicBezTo>
                  <a:cubicBezTo>
                    <a:pt x="254673" y="200513"/>
                    <a:pt x="252874" y="198563"/>
                    <a:pt x="252866" y="196152"/>
                  </a:cubicBezTo>
                  <a:lnTo>
                    <a:pt x="252866" y="189324"/>
                  </a:lnTo>
                  <a:cubicBezTo>
                    <a:pt x="252891" y="143308"/>
                    <a:pt x="218629" y="105983"/>
                    <a:pt x="176342" y="105956"/>
                  </a:cubicBezTo>
                  <a:cubicBezTo>
                    <a:pt x="176313" y="105956"/>
                    <a:pt x="176284" y="105956"/>
                    <a:pt x="176255" y="105956"/>
                  </a:cubicBez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B2A786B1-4C14-4FF4-933E-7DA287758BB8}"/>
                </a:ext>
              </a:extLst>
            </p:cNvPr>
            <p:cNvSpPr/>
            <p:nvPr/>
          </p:nvSpPr>
          <p:spPr>
            <a:xfrm>
              <a:off x="10148938" y="4151764"/>
              <a:ext cx="87773" cy="95503"/>
            </a:xfrm>
            <a:custGeom>
              <a:avLst/>
              <a:gdLst>
                <a:gd name="connsiteX0" fmla="*/ 849 w 87773"/>
                <a:gd name="connsiteY0" fmla="*/ 38448 h 95503"/>
                <a:gd name="connsiteX1" fmla="*/ 35340 w 87773"/>
                <a:gd name="connsiteY1" fmla="*/ 94580 h 95503"/>
                <a:gd name="connsiteX2" fmla="*/ 86925 w 87773"/>
                <a:gd name="connsiteY2" fmla="*/ 57047 h 95503"/>
                <a:gd name="connsiteX3" fmla="*/ 52432 w 87773"/>
                <a:gd name="connsiteY3" fmla="*/ 915 h 95503"/>
                <a:gd name="connsiteX4" fmla="*/ 35323 w 87773"/>
                <a:gd name="connsiteY4" fmla="*/ 918 h 95503"/>
                <a:gd name="connsiteX5" fmla="*/ 849 w 87773"/>
                <a:gd name="connsiteY5" fmla="*/ 38448 h 95503"/>
                <a:gd name="connsiteX6" fmla="*/ 58549 w 87773"/>
                <a:gd name="connsiteY6" fmla="*/ 47774 h 95503"/>
                <a:gd name="connsiteX7" fmla="*/ 43923 w 87773"/>
                <a:gd name="connsiteY7" fmla="*/ 63690 h 95503"/>
                <a:gd name="connsiteX8" fmla="*/ 29297 w 87773"/>
                <a:gd name="connsiteY8" fmla="*/ 47774 h 95503"/>
                <a:gd name="connsiteX9" fmla="*/ 43923 w 87773"/>
                <a:gd name="connsiteY9" fmla="*/ 31858 h 95503"/>
                <a:gd name="connsiteX10" fmla="*/ 58549 w 87773"/>
                <a:gd name="connsiteY10" fmla="*/ 47774 h 9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3" h="95503">
                  <a:moveTo>
                    <a:pt x="849" y="38448"/>
                  </a:moveTo>
                  <a:cubicBezTo>
                    <a:pt x="-3871" y="64313"/>
                    <a:pt x="11571" y="89444"/>
                    <a:pt x="35340" y="94580"/>
                  </a:cubicBezTo>
                  <a:cubicBezTo>
                    <a:pt x="59111" y="99716"/>
                    <a:pt x="82205" y="82912"/>
                    <a:pt x="86925" y="57047"/>
                  </a:cubicBezTo>
                  <a:cubicBezTo>
                    <a:pt x="91645" y="31182"/>
                    <a:pt x="76203" y="6051"/>
                    <a:pt x="52432" y="915"/>
                  </a:cubicBezTo>
                  <a:cubicBezTo>
                    <a:pt x="46785" y="-306"/>
                    <a:pt x="40971" y="-305"/>
                    <a:pt x="35323" y="918"/>
                  </a:cubicBezTo>
                  <a:cubicBezTo>
                    <a:pt x="17925" y="4712"/>
                    <a:pt x="4328" y="19514"/>
                    <a:pt x="849" y="38448"/>
                  </a:cubicBezTo>
                  <a:close/>
                  <a:moveTo>
                    <a:pt x="58549" y="47774"/>
                  </a:moveTo>
                  <a:cubicBezTo>
                    <a:pt x="58549" y="56565"/>
                    <a:pt x="52001" y="63690"/>
                    <a:pt x="43923" y="63690"/>
                  </a:cubicBezTo>
                  <a:cubicBezTo>
                    <a:pt x="35845" y="63690"/>
                    <a:pt x="29297" y="56565"/>
                    <a:pt x="29297" y="47774"/>
                  </a:cubicBezTo>
                  <a:cubicBezTo>
                    <a:pt x="29297" y="38984"/>
                    <a:pt x="35845" y="31858"/>
                    <a:pt x="43923" y="31858"/>
                  </a:cubicBezTo>
                  <a:cubicBezTo>
                    <a:pt x="52001" y="31858"/>
                    <a:pt x="58549" y="38984"/>
                    <a:pt x="58549" y="47774"/>
                  </a:cubicBez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AB45B8D5-EB01-430E-AEDE-73D80BC7ACCB}"/>
                </a:ext>
              </a:extLst>
            </p:cNvPr>
            <p:cNvSpPr/>
            <p:nvPr/>
          </p:nvSpPr>
          <p:spPr>
            <a:xfrm>
              <a:off x="10295214" y="4151764"/>
              <a:ext cx="87773" cy="95503"/>
            </a:xfrm>
            <a:custGeom>
              <a:avLst/>
              <a:gdLst>
                <a:gd name="connsiteX0" fmla="*/ 849 w 87773"/>
                <a:gd name="connsiteY0" fmla="*/ 38448 h 95503"/>
                <a:gd name="connsiteX1" fmla="*/ 35340 w 87773"/>
                <a:gd name="connsiteY1" fmla="*/ 94580 h 95503"/>
                <a:gd name="connsiteX2" fmla="*/ 86925 w 87773"/>
                <a:gd name="connsiteY2" fmla="*/ 57047 h 95503"/>
                <a:gd name="connsiteX3" fmla="*/ 52432 w 87773"/>
                <a:gd name="connsiteY3" fmla="*/ 915 h 95503"/>
                <a:gd name="connsiteX4" fmla="*/ 35323 w 87773"/>
                <a:gd name="connsiteY4" fmla="*/ 918 h 95503"/>
                <a:gd name="connsiteX5" fmla="*/ 849 w 87773"/>
                <a:gd name="connsiteY5" fmla="*/ 38448 h 95503"/>
                <a:gd name="connsiteX6" fmla="*/ 58549 w 87773"/>
                <a:gd name="connsiteY6" fmla="*/ 47774 h 95503"/>
                <a:gd name="connsiteX7" fmla="*/ 43923 w 87773"/>
                <a:gd name="connsiteY7" fmla="*/ 63690 h 95503"/>
                <a:gd name="connsiteX8" fmla="*/ 29297 w 87773"/>
                <a:gd name="connsiteY8" fmla="*/ 47774 h 95503"/>
                <a:gd name="connsiteX9" fmla="*/ 43923 w 87773"/>
                <a:gd name="connsiteY9" fmla="*/ 31858 h 95503"/>
                <a:gd name="connsiteX10" fmla="*/ 58549 w 87773"/>
                <a:gd name="connsiteY10" fmla="*/ 47774 h 9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3" h="95503">
                  <a:moveTo>
                    <a:pt x="849" y="38448"/>
                  </a:moveTo>
                  <a:cubicBezTo>
                    <a:pt x="-3871" y="64313"/>
                    <a:pt x="11571" y="89444"/>
                    <a:pt x="35340" y="94580"/>
                  </a:cubicBezTo>
                  <a:cubicBezTo>
                    <a:pt x="59111" y="99716"/>
                    <a:pt x="82205" y="82912"/>
                    <a:pt x="86925" y="57047"/>
                  </a:cubicBezTo>
                  <a:cubicBezTo>
                    <a:pt x="91645" y="31182"/>
                    <a:pt x="76203" y="6051"/>
                    <a:pt x="52432" y="915"/>
                  </a:cubicBezTo>
                  <a:cubicBezTo>
                    <a:pt x="46785" y="-306"/>
                    <a:pt x="40971" y="-305"/>
                    <a:pt x="35323" y="918"/>
                  </a:cubicBezTo>
                  <a:cubicBezTo>
                    <a:pt x="17925" y="4712"/>
                    <a:pt x="4328" y="19514"/>
                    <a:pt x="849" y="38448"/>
                  </a:cubicBezTo>
                  <a:close/>
                  <a:moveTo>
                    <a:pt x="58549" y="47774"/>
                  </a:moveTo>
                  <a:cubicBezTo>
                    <a:pt x="58549" y="56565"/>
                    <a:pt x="52001" y="63690"/>
                    <a:pt x="43923" y="63690"/>
                  </a:cubicBezTo>
                  <a:cubicBezTo>
                    <a:pt x="35845" y="63690"/>
                    <a:pt x="29297" y="56565"/>
                    <a:pt x="29297" y="47774"/>
                  </a:cubicBezTo>
                  <a:cubicBezTo>
                    <a:pt x="29297" y="38984"/>
                    <a:pt x="35845" y="31858"/>
                    <a:pt x="43923" y="31858"/>
                  </a:cubicBezTo>
                  <a:cubicBezTo>
                    <a:pt x="52001" y="31858"/>
                    <a:pt x="58549" y="38984"/>
                    <a:pt x="58549" y="47774"/>
                  </a:cubicBez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299A9F-D22F-477B-BEED-6CFC26E854A7}"/>
                </a:ext>
              </a:extLst>
            </p:cNvPr>
            <p:cNvSpPr/>
            <p:nvPr/>
          </p:nvSpPr>
          <p:spPr>
            <a:xfrm>
              <a:off x="10441491" y="4151760"/>
              <a:ext cx="87774" cy="95504"/>
            </a:xfrm>
            <a:custGeom>
              <a:avLst/>
              <a:gdLst>
                <a:gd name="connsiteX0" fmla="*/ 848 w 87774"/>
                <a:gd name="connsiteY0" fmla="*/ 38451 h 95504"/>
                <a:gd name="connsiteX1" fmla="*/ 35344 w 87774"/>
                <a:gd name="connsiteY1" fmla="*/ 94582 h 95504"/>
                <a:gd name="connsiteX2" fmla="*/ 86926 w 87774"/>
                <a:gd name="connsiteY2" fmla="*/ 57044 h 95504"/>
                <a:gd name="connsiteX3" fmla="*/ 52430 w 87774"/>
                <a:gd name="connsiteY3" fmla="*/ 913 h 95504"/>
                <a:gd name="connsiteX4" fmla="*/ 35307 w 87774"/>
                <a:gd name="connsiteY4" fmla="*/ 921 h 95504"/>
                <a:gd name="connsiteX5" fmla="*/ 848 w 87774"/>
                <a:gd name="connsiteY5" fmla="*/ 38451 h 95504"/>
                <a:gd name="connsiteX6" fmla="*/ 58534 w 87774"/>
                <a:gd name="connsiteY6" fmla="*/ 47778 h 95504"/>
                <a:gd name="connsiteX7" fmla="*/ 43908 w 87774"/>
                <a:gd name="connsiteY7" fmla="*/ 63694 h 95504"/>
                <a:gd name="connsiteX8" fmla="*/ 29281 w 87774"/>
                <a:gd name="connsiteY8" fmla="*/ 47778 h 95504"/>
                <a:gd name="connsiteX9" fmla="*/ 43908 w 87774"/>
                <a:gd name="connsiteY9" fmla="*/ 31862 h 95504"/>
                <a:gd name="connsiteX10" fmla="*/ 58534 w 87774"/>
                <a:gd name="connsiteY10" fmla="*/ 47778 h 9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4" h="95504">
                  <a:moveTo>
                    <a:pt x="848" y="38451"/>
                  </a:moveTo>
                  <a:cubicBezTo>
                    <a:pt x="-3870" y="64318"/>
                    <a:pt x="11574" y="89447"/>
                    <a:pt x="35344" y="94582"/>
                  </a:cubicBezTo>
                  <a:cubicBezTo>
                    <a:pt x="59113" y="99716"/>
                    <a:pt x="82208" y="82909"/>
                    <a:pt x="86926" y="57044"/>
                  </a:cubicBezTo>
                  <a:cubicBezTo>
                    <a:pt x="91644" y="31178"/>
                    <a:pt x="76199" y="6048"/>
                    <a:pt x="52430" y="913"/>
                  </a:cubicBezTo>
                  <a:cubicBezTo>
                    <a:pt x="46777" y="-307"/>
                    <a:pt x="40959" y="-304"/>
                    <a:pt x="35307" y="921"/>
                  </a:cubicBezTo>
                  <a:cubicBezTo>
                    <a:pt x="17904" y="4697"/>
                    <a:pt x="4303" y="19510"/>
                    <a:pt x="848" y="38451"/>
                  </a:cubicBezTo>
                  <a:close/>
                  <a:moveTo>
                    <a:pt x="58534" y="47778"/>
                  </a:moveTo>
                  <a:cubicBezTo>
                    <a:pt x="58534" y="56568"/>
                    <a:pt x="51986" y="63694"/>
                    <a:pt x="43908" y="63694"/>
                  </a:cubicBezTo>
                  <a:cubicBezTo>
                    <a:pt x="35830" y="63694"/>
                    <a:pt x="29281" y="56568"/>
                    <a:pt x="29281" y="47778"/>
                  </a:cubicBezTo>
                  <a:cubicBezTo>
                    <a:pt x="29281" y="38987"/>
                    <a:pt x="35830" y="31862"/>
                    <a:pt x="43908" y="31862"/>
                  </a:cubicBezTo>
                  <a:cubicBezTo>
                    <a:pt x="51986" y="31862"/>
                    <a:pt x="58534" y="38987"/>
                    <a:pt x="58534" y="47778"/>
                  </a:cubicBez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6B1839C3-AE21-45BC-B3F0-0F1DA0E856FC}"/>
                </a:ext>
              </a:extLst>
            </p:cNvPr>
            <p:cNvSpPr/>
            <p:nvPr/>
          </p:nvSpPr>
          <p:spPr>
            <a:xfrm>
              <a:off x="10017347" y="3787427"/>
              <a:ext cx="643550" cy="671540"/>
            </a:xfrm>
            <a:custGeom>
              <a:avLst/>
              <a:gdLst>
                <a:gd name="connsiteX0" fmla="*/ 131635 w 643550"/>
                <a:gd name="connsiteY0" fmla="*/ 0 h 671540"/>
                <a:gd name="connsiteX1" fmla="*/ 131635 w 643550"/>
                <a:gd name="connsiteY1" fmla="*/ 93793 h 671540"/>
                <a:gd name="connsiteX2" fmla="*/ 131635 w 643550"/>
                <a:gd name="connsiteY2" fmla="*/ 93793 h 671540"/>
                <a:gd name="connsiteX3" fmla="*/ 131635 w 643550"/>
                <a:gd name="connsiteY3" fmla="*/ 125624 h 671540"/>
                <a:gd name="connsiteX4" fmla="*/ 131635 w 643550"/>
                <a:gd name="connsiteY4" fmla="*/ 125624 h 671540"/>
                <a:gd name="connsiteX5" fmla="*/ 131635 w 643550"/>
                <a:gd name="connsiteY5" fmla="*/ 268868 h 671540"/>
                <a:gd name="connsiteX6" fmla="*/ 43878 w 643550"/>
                <a:gd name="connsiteY6" fmla="*/ 268868 h 671540"/>
                <a:gd name="connsiteX7" fmla="*/ 0 w 643550"/>
                <a:gd name="connsiteY7" fmla="*/ 268868 h 671540"/>
                <a:gd name="connsiteX8" fmla="*/ 0 w 643550"/>
                <a:gd name="connsiteY8" fmla="*/ 300700 h 671540"/>
                <a:gd name="connsiteX9" fmla="*/ 43878 w 643550"/>
                <a:gd name="connsiteY9" fmla="*/ 300700 h 671540"/>
                <a:gd name="connsiteX10" fmla="*/ 43878 w 643550"/>
                <a:gd name="connsiteY10" fmla="*/ 671541 h 671540"/>
                <a:gd name="connsiteX11" fmla="*/ 73131 w 643550"/>
                <a:gd name="connsiteY11" fmla="*/ 668835 h 671540"/>
                <a:gd name="connsiteX12" fmla="*/ 73131 w 643550"/>
                <a:gd name="connsiteY12" fmla="*/ 300700 h 671540"/>
                <a:gd name="connsiteX13" fmla="*/ 570420 w 643550"/>
                <a:gd name="connsiteY13" fmla="*/ 300700 h 671540"/>
                <a:gd name="connsiteX14" fmla="*/ 570420 w 643550"/>
                <a:gd name="connsiteY14" fmla="*/ 581250 h 671540"/>
                <a:gd name="connsiteX15" fmla="*/ 591774 w 643550"/>
                <a:gd name="connsiteY15" fmla="*/ 575154 h 671540"/>
                <a:gd name="connsiteX16" fmla="*/ 599672 w 643550"/>
                <a:gd name="connsiteY16" fmla="*/ 572623 h 671540"/>
                <a:gd name="connsiteX17" fmla="*/ 599672 w 643550"/>
                <a:gd name="connsiteY17" fmla="*/ 300700 h 671540"/>
                <a:gd name="connsiteX18" fmla="*/ 643551 w 643550"/>
                <a:gd name="connsiteY18" fmla="*/ 300700 h 671540"/>
                <a:gd name="connsiteX19" fmla="*/ 643551 w 643550"/>
                <a:gd name="connsiteY19" fmla="*/ 268868 h 671540"/>
                <a:gd name="connsiteX20" fmla="*/ 599672 w 643550"/>
                <a:gd name="connsiteY20" fmla="*/ 268868 h 671540"/>
                <a:gd name="connsiteX21" fmla="*/ 526542 w 643550"/>
                <a:gd name="connsiteY21" fmla="*/ 268868 h 671540"/>
                <a:gd name="connsiteX22" fmla="*/ 526542 w 643550"/>
                <a:gd name="connsiteY22" fmla="*/ 157456 h 671540"/>
                <a:gd name="connsiteX23" fmla="*/ 365654 w 643550"/>
                <a:gd name="connsiteY23" fmla="*/ 157456 h 671540"/>
                <a:gd name="connsiteX24" fmla="*/ 365654 w 643550"/>
                <a:gd name="connsiteY24" fmla="*/ 268868 h 671540"/>
                <a:gd name="connsiteX25" fmla="*/ 292523 w 643550"/>
                <a:gd name="connsiteY25" fmla="*/ 268868 h 671540"/>
                <a:gd name="connsiteX26" fmla="*/ 292523 w 643550"/>
                <a:gd name="connsiteY26" fmla="*/ 0 h 671540"/>
                <a:gd name="connsiteX27" fmla="*/ 160888 w 643550"/>
                <a:gd name="connsiteY27" fmla="*/ 31832 h 671540"/>
                <a:gd name="connsiteX28" fmla="*/ 263271 w 643550"/>
                <a:gd name="connsiteY28" fmla="*/ 31832 h 671540"/>
                <a:gd name="connsiteX29" fmla="*/ 263271 w 643550"/>
                <a:gd name="connsiteY29" fmla="*/ 93793 h 671540"/>
                <a:gd name="connsiteX30" fmla="*/ 160888 w 643550"/>
                <a:gd name="connsiteY30" fmla="*/ 93793 h 671540"/>
                <a:gd name="connsiteX31" fmla="*/ 160888 w 643550"/>
                <a:gd name="connsiteY31" fmla="*/ 125624 h 671540"/>
                <a:gd name="connsiteX32" fmla="*/ 263271 w 643550"/>
                <a:gd name="connsiteY32" fmla="*/ 125624 h 671540"/>
                <a:gd name="connsiteX33" fmla="*/ 263271 w 643550"/>
                <a:gd name="connsiteY33" fmla="*/ 268868 h 671540"/>
                <a:gd name="connsiteX34" fmla="*/ 160888 w 643550"/>
                <a:gd name="connsiteY34" fmla="*/ 268868 h 671540"/>
                <a:gd name="connsiteX35" fmla="*/ 394906 w 643550"/>
                <a:gd name="connsiteY35" fmla="*/ 189209 h 671540"/>
                <a:gd name="connsiteX36" fmla="*/ 497289 w 643550"/>
                <a:gd name="connsiteY36" fmla="*/ 189209 h 671540"/>
                <a:gd name="connsiteX37" fmla="*/ 497289 w 643550"/>
                <a:gd name="connsiteY37" fmla="*/ 268868 h 671540"/>
                <a:gd name="connsiteX38" fmla="*/ 394906 w 643550"/>
                <a:gd name="connsiteY38" fmla="*/ 268868 h 67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43550" h="671540">
                  <a:moveTo>
                    <a:pt x="131635" y="0"/>
                  </a:moveTo>
                  <a:lnTo>
                    <a:pt x="131635" y="93793"/>
                  </a:lnTo>
                  <a:lnTo>
                    <a:pt x="131635" y="93793"/>
                  </a:lnTo>
                  <a:lnTo>
                    <a:pt x="131635" y="125624"/>
                  </a:lnTo>
                  <a:lnTo>
                    <a:pt x="131635" y="125624"/>
                  </a:lnTo>
                  <a:lnTo>
                    <a:pt x="131635" y="268868"/>
                  </a:lnTo>
                  <a:lnTo>
                    <a:pt x="43878" y="268868"/>
                  </a:lnTo>
                  <a:lnTo>
                    <a:pt x="0" y="268868"/>
                  </a:lnTo>
                  <a:lnTo>
                    <a:pt x="0" y="300700"/>
                  </a:lnTo>
                  <a:lnTo>
                    <a:pt x="43878" y="300700"/>
                  </a:lnTo>
                  <a:lnTo>
                    <a:pt x="43878" y="671541"/>
                  </a:lnTo>
                  <a:cubicBezTo>
                    <a:pt x="53766" y="670729"/>
                    <a:pt x="63346" y="669726"/>
                    <a:pt x="73131" y="668835"/>
                  </a:cubicBezTo>
                  <a:lnTo>
                    <a:pt x="73131" y="300700"/>
                  </a:lnTo>
                  <a:lnTo>
                    <a:pt x="570420" y="300700"/>
                  </a:lnTo>
                  <a:lnTo>
                    <a:pt x="570420" y="581250"/>
                  </a:lnTo>
                  <a:cubicBezTo>
                    <a:pt x="577499" y="579197"/>
                    <a:pt x="584841" y="577271"/>
                    <a:pt x="591774" y="575154"/>
                  </a:cubicBezTo>
                  <a:cubicBezTo>
                    <a:pt x="594422" y="574374"/>
                    <a:pt x="597025" y="573419"/>
                    <a:pt x="599672" y="572623"/>
                  </a:cubicBezTo>
                  <a:lnTo>
                    <a:pt x="599672" y="300700"/>
                  </a:lnTo>
                  <a:lnTo>
                    <a:pt x="643551" y="300700"/>
                  </a:lnTo>
                  <a:lnTo>
                    <a:pt x="643551" y="268868"/>
                  </a:lnTo>
                  <a:lnTo>
                    <a:pt x="599672" y="268868"/>
                  </a:lnTo>
                  <a:lnTo>
                    <a:pt x="526542" y="268868"/>
                  </a:lnTo>
                  <a:lnTo>
                    <a:pt x="526542" y="157456"/>
                  </a:lnTo>
                  <a:lnTo>
                    <a:pt x="365654" y="157456"/>
                  </a:lnTo>
                  <a:lnTo>
                    <a:pt x="365654" y="268868"/>
                  </a:lnTo>
                  <a:lnTo>
                    <a:pt x="292523" y="268868"/>
                  </a:lnTo>
                  <a:lnTo>
                    <a:pt x="292523" y="0"/>
                  </a:lnTo>
                  <a:close/>
                  <a:moveTo>
                    <a:pt x="160888" y="31832"/>
                  </a:moveTo>
                  <a:lnTo>
                    <a:pt x="263271" y="31832"/>
                  </a:lnTo>
                  <a:lnTo>
                    <a:pt x="263271" y="93793"/>
                  </a:lnTo>
                  <a:lnTo>
                    <a:pt x="160888" y="93793"/>
                  </a:lnTo>
                  <a:close/>
                  <a:moveTo>
                    <a:pt x="160888" y="125624"/>
                  </a:moveTo>
                  <a:lnTo>
                    <a:pt x="263271" y="125624"/>
                  </a:lnTo>
                  <a:lnTo>
                    <a:pt x="263271" y="268868"/>
                  </a:lnTo>
                  <a:lnTo>
                    <a:pt x="160888" y="268868"/>
                  </a:lnTo>
                  <a:close/>
                  <a:moveTo>
                    <a:pt x="394906" y="189209"/>
                  </a:moveTo>
                  <a:lnTo>
                    <a:pt x="497289" y="189209"/>
                  </a:lnTo>
                  <a:lnTo>
                    <a:pt x="497289" y="268868"/>
                  </a:lnTo>
                  <a:lnTo>
                    <a:pt x="394906" y="268868"/>
                  </a:ln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5AAECC4B-49EB-4BC2-8144-CE53BA11B47C}"/>
                </a:ext>
              </a:extLst>
            </p:cNvPr>
            <p:cNvSpPr/>
            <p:nvPr/>
          </p:nvSpPr>
          <p:spPr>
            <a:xfrm>
              <a:off x="9669228" y="4298344"/>
              <a:ext cx="1194049" cy="580192"/>
            </a:xfrm>
            <a:custGeom>
              <a:avLst/>
              <a:gdLst>
                <a:gd name="connsiteX0" fmla="*/ 1181839 w 1194049"/>
                <a:gd name="connsiteY0" fmla="*/ 0 h 506269"/>
                <a:gd name="connsiteX1" fmla="*/ 1177013 w 1194049"/>
                <a:gd name="connsiteY1" fmla="*/ 1751 h 506269"/>
                <a:gd name="connsiteX2" fmla="*/ 947806 w 1194049"/>
                <a:gd name="connsiteY2" fmla="*/ 94875 h 506269"/>
                <a:gd name="connsiteX3" fmla="*/ 392012 w 1194049"/>
                <a:gd name="connsiteY3" fmla="*/ 192630 h 506269"/>
                <a:gd name="connsiteX4" fmla="*/ 70822 w 1194049"/>
                <a:gd name="connsiteY4" fmla="*/ 205825 h 506269"/>
                <a:gd name="connsiteX5" fmla="*/ 13604 w 1194049"/>
                <a:gd name="connsiteY5" fmla="*/ 205363 h 506269"/>
                <a:gd name="connsiteX6" fmla="*/ 587 w 1194049"/>
                <a:gd name="connsiteY6" fmla="*/ 222568 h 506269"/>
                <a:gd name="connsiteX7" fmla="*/ 45489 w 1194049"/>
                <a:gd name="connsiteY7" fmla="*/ 495908 h 506269"/>
                <a:gd name="connsiteX8" fmla="*/ 57337 w 1194049"/>
                <a:gd name="connsiteY8" fmla="*/ 506270 h 506269"/>
                <a:gd name="connsiteX9" fmla="*/ 991743 w 1194049"/>
                <a:gd name="connsiteY9" fmla="*/ 506270 h 506269"/>
                <a:gd name="connsiteX10" fmla="*/ 999451 w 1194049"/>
                <a:gd name="connsiteY10" fmla="*/ 502768 h 506269"/>
                <a:gd name="connsiteX11" fmla="*/ 1193540 w 1194049"/>
                <a:gd name="connsiteY11" fmla="*/ 25147 h 506269"/>
                <a:gd name="connsiteX12" fmla="*/ 1186666 w 1194049"/>
                <a:gd name="connsiteY12" fmla="*/ 1751 h 506269"/>
                <a:gd name="connsiteX13" fmla="*/ 1181839 w 1194049"/>
                <a:gd name="connsiteY13" fmla="*/ 0 h 506269"/>
                <a:gd name="connsiteX14" fmla="*/ 983977 w 1194049"/>
                <a:gd name="connsiteY14" fmla="*/ 474438 h 506269"/>
                <a:gd name="connsiteX15" fmla="*/ 69359 w 1194049"/>
                <a:gd name="connsiteY15" fmla="*/ 474438 h 506269"/>
                <a:gd name="connsiteX16" fmla="*/ 29298 w 1194049"/>
                <a:gd name="connsiteY16" fmla="*/ 237402 h 506269"/>
                <a:gd name="connsiteX17" fmla="*/ 70807 w 1194049"/>
                <a:gd name="connsiteY17" fmla="*/ 237657 h 506269"/>
                <a:gd name="connsiteX18" fmla="*/ 394192 w 1194049"/>
                <a:gd name="connsiteY18" fmla="*/ 224383 h 506269"/>
                <a:gd name="connsiteX19" fmla="*/ 955397 w 1194049"/>
                <a:gd name="connsiteY19" fmla="*/ 125704 h 506269"/>
                <a:gd name="connsiteX20" fmla="*/ 1159842 w 1194049"/>
                <a:gd name="connsiteY20" fmla="*/ 45711 h 506269"/>
                <a:gd name="connsiteX21" fmla="*/ 1160036 w 1194049"/>
                <a:gd name="connsiteY21" fmla="*/ 45789 h 506269"/>
                <a:gd name="connsiteX22" fmla="*/ 1160046 w 1194049"/>
                <a:gd name="connsiteY22" fmla="*/ 45886 h 506269"/>
                <a:gd name="connsiteX23" fmla="*/ 983977 w 1194049"/>
                <a:gd name="connsiteY23" fmla="*/ 474438 h 50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4049" h="506269">
                  <a:moveTo>
                    <a:pt x="1181839" y="0"/>
                  </a:moveTo>
                  <a:cubicBezTo>
                    <a:pt x="1180099" y="2"/>
                    <a:pt x="1178407" y="616"/>
                    <a:pt x="1177013" y="1751"/>
                  </a:cubicBezTo>
                  <a:cubicBezTo>
                    <a:pt x="1103499" y="40635"/>
                    <a:pt x="1026751" y="71816"/>
                    <a:pt x="947806" y="94875"/>
                  </a:cubicBezTo>
                  <a:cubicBezTo>
                    <a:pt x="765711" y="150437"/>
                    <a:pt x="562392" y="178624"/>
                    <a:pt x="392012" y="192630"/>
                  </a:cubicBezTo>
                  <a:cubicBezTo>
                    <a:pt x="253576" y="203947"/>
                    <a:pt x="136859" y="205825"/>
                    <a:pt x="70822" y="205825"/>
                  </a:cubicBezTo>
                  <a:cubicBezTo>
                    <a:pt x="38396" y="205825"/>
                    <a:pt x="18168" y="205363"/>
                    <a:pt x="13604" y="205363"/>
                  </a:cubicBezTo>
                  <a:cubicBezTo>
                    <a:pt x="5684" y="206285"/>
                    <a:pt x="-103" y="213932"/>
                    <a:pt x="587" y="222568"/>
                  </a:cubicBezTo>
                  <a:cubicBezTo>
                    <a:pt x="-4825" y="319194"/>
                    <a:pt x="28523" y="448479"/>
                    <a:pt x="45489" y="495908"/>
                  </a:cubicBezTo>
                  <a:cubicBezTo>
                    <a:pt x="47135" y="501662"/>
                    <a:pt x="51818" y="505759"/>
                    <a:pt x="57337" y="506270"/>
                  </a:cubicBezTo>
                  <a:lnTo>
                    <a:pt x="991743" y="506270"/>
                  </a:lnTo>
                  <a:cubicBezTo>
                    <a:pt x="994639" y="506268"/>
                    <a:pt x="997414" y="505008"/>
                    <a:pt x="999451" y="502768"/>
                  </a:cubicBezTo>
                  <a:cubicBezTo>
                    <a:pt x="1108855" y="383828"/>
                    <a:pt x="1174965" y="138660"/>
                    <a:pt x="1193540" y="25147"/>
                  </a:cubicBezTo>
                  <a:cubicBezTo>
                    <a:pt x="1195240" y="16573"/>
                    <a:pt x="1192622" y="7662"/>
                    <a:pt x="1186666" y="1751"/>
                  </a:cubicBezTo>
                  <a:cubicBezTo>
                    <a:pt x="1185272" y="616"/>
                    <a:pt x="1183580" y="2"/>
                    <a:pt x="1181839" y="0"/>
                  </a:cubicBezTo>
                  <a:close/>
                  <a:moveTo>
                    <a:pt x="983977" y="474438"/>
                  </a:moveTo>
                  <a:lnTo>
                    <a:pt x="69359" y="474438"/>
                  </a:lnTo>
                  <a:cubicBezTo>
                    <a:pt x="53768" y="426420"/>
                    <a:pt x="27821" y="320165"/>
                    <a:pt x="29298" y="237402"/>
                  </a:cubicBezTo>
                  <a:cubicBezTo>
                    <a:pt x="39215" y="237513"/>
                    <a:pt x="53227" y="237657"/>
                    <a:pt x="70807" y="237657"/>
                  </a:cubicBezTo>
                  <a:cubicBezTo>
                    <a:pt x="144274" y="237657"/>
                    <a:pt x="260026" y="235349"/>
                    <a:pt x="394192" y="224383"/>
                  </a:cubicBezTo>
                  <a:cubicBezTo>
                    <a:pt x="609971" y="206637"/>
                    <a:pt x="798897" y="173452"/>
                    <a:pt x="955397" y="125704"/>
                  </a:cubicBezTo>
                  <a:cubicBezTo>
                    <a:pt x="1025446" y="105184"/>
                    <a:pt x="1093824" y="78429"/>
                    <a:pt x="1159842" y="45711"/>
                  </a:cubicBezTo>
                  <a:cubicBezTo>
                    <a:pt x="1159915" y="45674"/>
                    <a:pt x="1160002" y="45709"/>
                    <a:pt x="1160036" y="45789"/>
                  </a:cubicBezTo>
                  <a:cubicBezTo>
                    <a:pt x="1160048" y="45819"/>
                    <a:pt x="1160052" y="45852"/>
                    <a:pt x="1160046" y="45886"/>
                  </a:cubicBezTo>
                  <a:cubicBezTo>
                    <a:pt x="1135606" y="172942"/>
                    <a:pt x="1073474" y="372146"/>
                    <a:pt x="983977" y="474438"/>
                  </a:cubicBezTo>
                  <a:close/>
                </a:path>
              </a:pathLst>
            </a:custGeom>
            <a:solidFill>
              <a:srgbClr val="000000"/>
            </a:solidFill>
            <a:ln w="145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8BC923EE-663C-4293-8ED8-5EC4A98B12FE}"/>
              </a:ext>
            </a:extLst>
          </p:cNvPr>
          <p:cNvCxnSpPr>
            <a:cxnSpLocks/>
          </p:cNvCxnSpPr>
          <p:nvPr/>
        </p:nvCxnSpPr>
        <p:spPr>
          <a:xfrm>
            <a:off x="10009078" y="4347443"/>
            <a:ext cx="115150" cy="3175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369E665F-15FC-4EFF-9017-87CC751755D4}"/>
              </a:ext>
            </a:extLst>
          </p:cNvPr>
          <p:cNvGrpSpPr/>
          <p:nvPr/>
        </p:nvGrpSpPr>
        <p:grpSpPr>
          <a:xfrm rot="20420382">
            <a:off x="9677628" y="4247207"/>
            <a:ext cx="383994" cy="415373"/>
            <a:chOff x="3377601" y="2837871"/>
            <a:chExt cx="525034" cy="591129"/>
          </a:xfrm>
        </p:grpSpPr>
        <p:sp>
          <p:nvSpPr>
            <p:cNvPr id="80" name="순서도: 천공 테이프 79">
              <a:extLst>
                <a:ext uri="{FF2B5EF4-FFF2-40B4-BE49-F238E27FC236}">
                  <a16:creationId xmlns:a16="http://schemas.microsoft.com/office/drawing/2014/main" id="{39AE4CA4-AB0A-4340-9A08-183D49006417}"/>
                </a:ext>
              </a:extLst>
            </p:cNvPr>
            <p:cNvSpPr/>
            <p:nvPr/>
          </p:nvSpPr>
          <p:spPr>
            <a:xfrm>
              <a:off x="3377601" y="2837871"/>
              <a:ext cx="525034" cy="591129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타원 80">
              <a:extLst>
                <a:ext uri="{FF2B5EF4-FFF2-40B4-BE49-F238E27FC236}">
                  <a16:creationId xmlns:a16="http://schemas.microsoft.com/office/drawing/2014/main" id="{B4B69702-AC76-4E72-BDA5-190940A00DE5}"/>
                </a:ext>
              </a:extLst>
            </p:cNvPr>
            <p:cNvSpPr/>
            <p:nvPr/>
          </p:nvSpPr>
          <p:spPr>
            <a:xfrm>
              <a:off x="3533667" y="2976079"/>
              <a:ext cx="186960" cy="2912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8C3796F5-3DD7-4E68-B7E3-F338A3BB4E33}"/>
              </a:ext>
            </a:extLst>
          </p:cNvPr>
          <p:cNvSpPr/>
          <p:nvPr/>
        </p:nvSpPr>
        <p:spPr>
          <a:xfrm>
            <a:off x="9976349" y="4924641"/>
            <a:ext cx="386516" cy="168990"/>
          </a:xfrm>
          <a:prstGeom prst="rect">
            <a:avLst/>
          </a:prstGeom>
          <a:solidFill>
            <a:srgbClr val="D7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자유형: 도형 62">
            <a:extLst>
              <a:ext uri="{FF2B5EF4-FFF2-40B4-BE49-F238E27FC236}">
                <a16:creationId xmlns:a16="http://schemas.microsoft.com/office/drawing/2014/main" id="{3FFB2D6F-D0F7-4E17-B329-926C425C3041}"/>
              </a:ext>
            </a:extLst>
          </p:cNvPr>
          <p:cNvSpPr/>
          <p:nvPr/>
        </p:nvSpPr>
        <p:spPr>
          <a:xfrm>
            <a:off x="8557876" y="5059833"/>
            <a:ext cx="2561297" cy="89756"/>
          </a:xfrm>
          <a:custGeom>
            <a:avLst/>
            <a:gdLst>
              <a:gd name="connsiteX0" fmla="*/ 691772 w 790575"/>
              <a:gd name="connsiteY0" fmla="*/ 35 h 38170"/>
              <a:gd name="connsiteX1" fmla="*/ 638956 w 790575"/>
              <a:gd name="connsiteY1" fmla="*/ 10198 h 38170"/>
              <a:gd name="connsiteX2" fmla="*/ 547030 w 790575"/>
              <a:gd name="connsiteY2" fmla="*/ 10198 h 38170"/>
              <a:gd name="connsiteX3" fmla="*/ 494214 w 790575"/>
              <a:gd name="connsiteY3" fmla="*/ 35 h 38170"/>
              <a:gd name="connsiteX4" fmla="*/ 441379 w 790575"/>
              <a:gd name="connsiteY4" fmla="*/ 10198 h 38170"/>
              <a:gd name="connsiteX5" fmla="*/ 395402 w 790575"/>
              <a:gd name="connsiteY5" fmla="*/ 19085 h 38170"/>
              <a:gd name="connsiteX6" fmla="*/ 349415 w 790575"/>
              <a:gd name="connsiteY6" fmla="*/ 10198 h 38170"/>
              <a:gd name="connsiteX7" fmla="*/ 296561 w 790575"/>
              <a:gd name="connsiteY7" fmla="*/ 35 h 38170"/>
              <a:gd name="connsiteX8" fmla="*/ 243726 w 790575"/>
              <a:gd name="connsiteY8" fmla="*/ 10198 h 38170"/>
              <a:gd name="connsiteX9" fmla="*/ 197758 w 790575"/>
              <a:gd name="connsiteY9" fmla="*/ 19085 h 38170"/>
              <a:gd name="connsiteX10" fmla="*/ 151743 w 790575"/>
              <a:gd name="connsiteY10" fmla="*/ 10189 h 38170"/>
              <a:gd name="connsiteX11" fmla="*/ 98879 w 790575"/>
              <a:gd name="connsiteY11" fmla="*/ 35 h 38170"/>
              <a:gd name="connsiteX12" fmla="*/ 46015 w 790575"/>
              <a:gd name="connsiteY12" fmla="*/ 10189 h 38170"/>
              <a:gd name="connsiteX13" fmla="*/ 0 w 790575"/>
              <a:gd name="connsiteY13" fmla="*/ 19085 h 38170"/>
              <a:gd name="connsiteX14" fmla="*/ 0 w 790575"/>
              <a:gd name="connsiteY14" fmla="*/ 38135 h 38170"/>
              <a:gd name="connsiteX15" fmla="*/ 52864 w 790575"/>
              <a:gd name="connsiteY15" fmla="*/ 27982 h 38170"/>
              <a:gd name="connsiteX16" fmla="*/ 98879 w 790575"/>
              <a:gd name="connsiteY16" fmla="*/ 19085 h 38170"/>
              <a:gd name="connsiteX17" fmla="*/ 144894 w 790575"/>
              <a:gd name="connsiteY17" fmla="*/ 27982 h 38170"/>
              <a:gd name="connsiteX18" fmla="*/ 197758 w 790575"/>
              <a:gd name="connsiteY18" fmla="*/ 38135 h 38170"/>
              <a:gd name="connsiteX19" fmla="*/ 250584 w 790575"/>
              <a:gd name="connsiteY19" fmla="*/ 27972 h 38170"/>
              <a:gd name="connsiteX20" fmla="*/ 296561 w 790575"/>
              <a:gd name="connsiteY20" fmla="*/ 19085 h 38170"/>
              <a:gd name="connsiteX21" fmla="*/ 342557 w 790575"/>
              <a:gd name="connsiteY21" fmla="*/ 27972 h 38170"/>
              <a:gd name="connsiteX22" fmla="*/ 395402 w 790575"/>
              <a:gd name="connsiteY22" fmla="*/ 38135 h 38170"/>
              <a:gd name="connsiteX23" fmla="*/ 448237 w 790575"/>
              <a:gd name="connsiteY23" fmla="*/ 27972 h 38170"/>
              <a:gd name="connsiteX24" fmla="*/ 540172 w 790575"/>
              <a:gd name="connsiteY24" fmla="*/ 27972 h 38170"/>
              <a:gd name="connsiteX25" fmla="*/ 645805 w 790575"/>
              <a:gd name="connsiteY25" fmla="*/ 27972 h 38170"/>
              <a:gd name="connsiteX26" fmla="*/ 737749 w 790575"/>
              <a:gd name="connsiteY26" fmla="*/ 27972 h 38170"/>
              <a:gd name="connsiteX27" fmla="*/ 790575 w 790575"/>
              <a:gd name="connsiteY27" fmla="*/ 38135 h 38170"/>
              <a:gd name="connsiteX28" fmla="*/ 790575 w 790575"/>
              <a:gd name="connsiteY28" fmla="*/ 19085 h 38170"/>
              <a:gd name="connsiteX29" fmla="*/ 744598 w 790575"/>
              <a:gd name="connsiteY29" fmla="*/ 10198 h 38170"/>
              <a:gd name="connsiteX30" fmla="*/ 691772 w 790575"/>
              <a:gd name="connsiteY30" fmla="*/ 35 h 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0575" h="38170">
                <a:moveTo>
                  <a:pt x="691772" y="35"/>
                </a:moveTo>
                <a:cubicBezTo>
                  <a:pt x="673642" y="-392"/>
                  <a:pt x="655632" y="3074"/>
                  <a:pt x="638956" y="10198"/>
                </a:cubicBezTo>
                <a:cubicBezTo>
                  <a:pt x="609460" y="22048"/>
                  <a:pt x="576526" y="22048"/>
                  <a:pt x="547030" y="10198"/>
                </a:cubicBezTo>
                <a:cubicBezTo>
                  <a:pt x="530354" y="3074"/>
                  <a:pt x="512344" y="-391"/>
                  <a:pt x="494214" y="35"/>
                </a:cubicBezTo>
                <a:cubicBezTo>
                  <a:pt x="476079" y="-391"/>
                  <a:pt x="458062" y="3074"/>
                  <a:pt x="441379" y="10198"/>
                </a:cubicBezTo>
                <a:cubicBezTo>
                  <a:pt x="426875" y="16446"/>
                  <a:pt x="411189" y="19478"/>
                  <a:pt x="395402" y="19085"/>
                </a:cubicBezTo>
                <a:cubicBezTo>
                  <a:pt x="379611" y="19479"/>
                  <a:pt x="363923" y="16447"/>
                  <a:pt x="349415" y="10198"/>
                </a:cubicBezTo>
                <a:cubicBezTo>
                  <a:pt x="332725" y="3074"/>
                  <a:pt x="314703" y="-391"/>
                  <a:pt x="296561" y="35"/>
                </a:cubicBezTo>
                <a:cubicBezTo>
                  <a:pt x="278425" y="-391"/>
                  <a:pt x="260409" y="3075"/>
                  <a:pt x="243726" y="10198"/>
                </a:cubicBezTo>
                <a:cubicBezTo>
                  <a:pt x="229225" y="16446"/>
                  <a:pt x="213543" y="19478"/>
                  <a:pt x="197758" y="19085"/>
                </a:cubicBezTo>
                <a:cubicBezTo>
                  <a:pt x="181957" y="19481"/>
                  <a:pt x="166258" y="16445"/>
                  <a:pt x="151743" y="10189"/>
                </a:cubicBezTo>
                <a:cubicBezTo>
                  <a:pt x="135047" y="3074"/>
                  <a:pt x="117023" y="-389"/>
                  <a:pt x="98879" y="35"/>
                </a:cubicBezTo>
                <a:cubicBezTo>
                  <a:pt x="80736" y="-389"/>
                  <a:pt x="62711" y="3074"/>
                  <a:pt x="46015" y="10189"/>
                </a:cubicBezTo>
                <a:cubicBezTo>
                  <a:pt x="31500" y="16444"/>
                  <a:pt x="15801" y="19480"/>
                  <a:pt x="0" y="19085"/>
                </a:cubicBezTo>
                <a:lnTo>
                  <a:pt x="0" y="38135"/>
                </a:lnTo>
                <a:cubicBezTo>
                  <a:pt x="18144" y="38559"/>
                  <a:pt x="36168" y="35097"/>
                  <a:pt x="52864" y="27982"/>
                </a:cubicBezTo>
                <a:cubicBezTo>
                  <a:pt x="67379" y="21726"/>
                  <a:pt x="83078" y="18690"/>
                  <a:pt x="98879" y="19085"/>
                </a:cubicBezTo>
                <a:cubicBezTo>
                  <a:pt x="114680" y="18691"/>
                  <a:pt x="130379" y="21727"/>
                  <a:pt x="144894" y="27982"/>
                </a:cubicBezTo>
                <a:cubicBezTo>
                  <a:pt x="161590" y="35098"/>
                  <a:pt x="179614" y="38560"/>
                  <a:pt x="197758" y="38135"/>
                </a:cubicBezTo>
                <a:cubicBezTo>
                  <a:pt x="215891" y="38562"/>
                  <a:pt x="233904" y="35096"/>
                  <a:pt x="250584" y="27972"/>
                </a:cubicBezTo>
                <a:cubicBezTo>
                  <a:pt x="265087" y="21725"/>
                  <a:pt x="280773" y="18693"/>
                  <a:pt x="296561" y="19085"/>
                </a:cubicBezTo>
                <a:cubicBezTo>
                  <a:pt x="312354" y="18693"/>
                  <a:pt x="328046" y="21725"/>
                  <a:pt x="342557" y="27972"/>
                </a:cubicBezTo>
                <a:cubicBezTo>
                  <a:pt x="359244" y="35096"/>
                  <a:pt x="377263" y="38561"/>
                  <a:pt x="395402" y="38135"/>
                </a:cubicBezTo>
                <a:cubicBezTo>
                  <a:pt x="413537" y="38561"/>
                  <a:pt x="431554" y="35096"/>
                  <a:pt x="448237" y="27972"/>
                </a:cubicBezTo>
                <a:cubicBezTo>
                  <a:pt x="477737" y="16123"/>
                  <a:pt x="510672" y="16123"/>
                  <a:pt x="540172" y="27972"/>
                </a:cubicBezTo>
                <a:cubicBezTo>
                  <a:pt x="574079" y="41522"/>
                  <a:pt x="611897" y="41522"/>
                  <a:pt x="645805" y="27972"/>
                </a:cubicBezTo>
                <a:cubicBezTo>
                  <a:pt x="675307" y="16122"/>
                  <a:pt x="708247" y="16122"/>
                  <a:pt x="737749" y="27972"/>
                </a:cubicBezTo>
                <a:cubicBezTo>
                  <a:pt x="754430" y="35096"/>
                  <a:pt x="772442" y="38562"/>
                  <a:pt x="790575" y="38135"/>
                </a:cubicBezTo>
                <a:lnTo>
                  <a:pt x="790575" y="19085"/>
                </a:lnTo>
                <a:cubicBezTo>
                  <a:pt x="774787" y="19478"/>
                  <a:pt x="759102" y="16446"/>
                  <a:pt x="744598" y="10198"/>
                </a:cubicBezTo>
                <a:cubicBezTo>
                  <a:pt x="727918" y="3075"/>
                  <a:pt x="709905" y="-391"/>
                  <a:pt x="691772" y="35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700A43AC-4358-46C5-97C9-FCCF78A428ED}"/>
              </a:ext>
            </a:extLst>
          </p:cNvPr>
          <p:cNvSpPr/>
          <p:nvPr/>
        </p:nvSpPr>
        <p:spPr>
          <a:xfrm>
            <a:off x="8685180" y="4878317"/>
            <a:ext cx="2561297" cy="89756"/>
          </a:xfrm>
          <a:custGeom>
            <a:avLst/>
            <a:gdLst>
              <a:gd name="connsiteX0" fmla="*/ 691772 w 790575"/>
              <a:gd name="connsiteY0" fmla="*/ 35 h 38170"/>
              <a:gd name="connsiteX1" fmla="*/ 638956 w 790575"/>
              <a:gd name="connsiteY1" fmla="*/ 10198 h 38170"/>
              <a:gd name="connsiteX2" fmla="*/ 547030 w 790575"/>
              <a:gd name="connsiteY2" fmla="*/ 10198 h 38170"/>
              <a:gd name="connsiteX3" fmla="*/ 494214 w 790575"/>
              <a:gd name="connsiteY3" fmla="*/ 35 h 38170"/>
              <a:gd name="connsiteX4" fmla="*/ 441379 w 790575"/>
              <a:gd name="connsiteY4" fmla="*/ 10198 h 38170"/>
              <a:gd name="connsiteX5" fmla="*/ 395402 w 790575"/>
              <a:gd name="connsiteY5" fmla="*/ 19085 h 38170"/>
              <a:gd name="connsiteX6" fmla="*/ 349415 w 790575"/>
              <a:gd name="connsiteY6" fmla="*/ 10198 h 38170"/>
              <a:gd name="connsiteX7" fmla="*/ 296561 w 790575"/>
              <a:gd name="connsiteY7" fmla="*/ 35 h 38170"/>
              <a:gd name="connsiteX8" fmla="*/ 243726 w 790575"/>
              <a:gd name="connsiteY8" fmla="*/ 10198 h 38170"/>
              <a:gd name="connsiteX9" fmla="*/ 197758 w 790575"/>
              <a:gd name="connsiteY9" fmla="*/ 19085 h 38170"/>
              <a:gd name="connsiteX10" fmla="*/ 151743 w 790575"/>
              <a:gd name="connsiteY10" fmla="*/ 10189 h 38170"/>
              <a:gd name="connsiteX11" fmla="*/ 98879 w 790575"/>
              <a:gd name="connsiteY11" fmla="*/ 35 h 38170"/>
              <a:gd name="connsiteX12" fmla="*/ 46015 w 790575"/>
              <a:gd name="connsiteY12" fmla="*/ 10189 h 38170"/>
              <a:gd name="connsiteX13" fmla="*/ 0 w 790575"/>
              <a:gd name="connsiteY13" fmla="*/ 19085 h 38170"/>
              <a:gd name="connsiteX14" fmla="*/ 0 w 790575"/>
              <a:gd name="connsiteY14" fmla="*/ 38135 h 38170"/>
              <a:gd name="connsiteX15" fmla="*/ 52864 w 790575"/>
              <a:gd name="connsiteY15" fmla="*/ 27982 h 38170"/>
              <a:gd name="connsiteX16" fmla="*/ 98879 w 790575"/>
              <a:gd name="connsiteY16" fmla="*/ 19085 h 38170"/>
              <a:gd name="connsiteX17" fmla="*/ 144894 w 790575"/>
              <a:gd name="connsiteY17" fmla="*/ 27982 h 38170"/>
              <a:gd name="connsiteX18" fmla="*/ 197758 w 790575"/>
              <a:gd name="connsiteY18" fmla="*/ 38135 h 38170"/>
              <a:gd name="connsiteX19" fmla="*/ 250584 w 790575"/>
              <a:gd name="connsiteY19" fmla="*/ 27972 h 38170"/>
              <a:gd name="connsiteX20" fmla="*/ 296561 w 790575"/>
              <a:gd name="connsiteY20" fmla="*/ 19085 h 38170"/>
              <a:gd name="connsiteX21" fmla="*/ 342557 w 790575"/>
              <a:gd name="connsiteY21" fmla="*/ 27972 h 38170"/>
              <a:gd name="connsiteX22" fmla="*/ 395402 w 790575"/>
              <a:gd name="connsiteY22" fmla="*/ 38135 h 38170"/>
              <a:gd name="connsiteX23" fmla="*/ 448237 w 790575"/>
              <a:gd name="connsiteY23" fmla="*/ 27972 h 38170"/>
              <a:gd name="connsiteX24" fmla="*/ 540172 w 790575"/>
              <a:gd name="connsiteY24" fmla="*/ 27972 h 38170"/>
              <a:gd name="connsiteX25" fmla="*/ 645805 w 790575"/>
              <a:gd name="connsiteY25" fmla="*/ 27972 h 38170"/>
              <a:gd name="connsiteX26" fmla="*/ 737749 w 790575"/>
              <a:gd name="connsiteY26" fmla="*/ 27972 h 38170"/>
              <a:gd name="connsiteX27" fmla="*/ 790575 w 790575"/>
              <a:gd name="connsiteY27" fmla="*/ 38135 h 38170"/>
              <a:gd name="connsiteX28" fmla="*/ 790575 w 790575"/>
              <a:gd name="connsiteY28" fmla="*/ 19085 h 38170"/>
              <a:gd name="connsiteX29" fmla="*/ 744598 w 790575"/>
              <a:gd name="connsiteY29" fmla="*/ 10198 h 38170"/>
              <a:gd name="connsiteX30" fmla="*/ 691772 w 790575"/>
              <a:gd name="connsiteY30" fmla="*/ 35 h 3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0575" h="38170">
                <a:moveTo>
                  <a:pt x="691772" y="35"/>
                </a:moveTo>
                <a:cubicBezTo>
                  <a:pt x="673642" y="-392"/>
                  <a:pt x="655632" y="3074"/>
                  <a:pt x="638956" y="10198"/>
                </a:cubicBezTo>
                <a:cubicBezTo>
                  <a:pt x="609460" y="22048"/>
                  <a:pt x="576526" y="22048"/>
                  <a:pt x="547030" y="10198"/>
                </a:cubicBezTo>
                <a:cubicBezTo>
                  <a:pt x="530354" y="3074"/>
                  <a:pt x="512344" y="-391"/>
                  <a:pt x="494214" y="35"/>
                </a:cubicBezTo>
                <a:cubicBezTo>
                  <a:pt x="476079" y="-391"/>
                  <a:pt x="458062" y="3074"/>
                  <a:pt x="441379" y="10198"/>
                </a:cubicBezTo>
                <a:cubicBezTo>
                  <a:pt x="426875" y="16446"/>
                  <a:pt x="411189" y="19478"/>
                  <a:pt x="395402" y="19085"/>
                </a:cubicBezTo>
                <a:cubicBezTo>
                  <a:pt x="379611" y="19479"/>
                  <a:pt x="363923" y="16447"/>
                  <a:pt x="349415" y="10198"/>
                </a:cubicBezTo>
                <a:cubicBezTo>
                  <a:pt x="332725" y="3074"/>
                  <a:pt x="314703" y="-391"/>
                  <a:pt x="296561" y="35"/>
                </a:cubicBezTo>
                <a:cubicBezTo>
                  <a:pt x="278425" y="-391"/>
                  <a:pt x="260409" y="3075"/>
                  <a:pt x="243726" y="10198"/>
                </a:cubicBezTo>
                <a:cubicBezTo>
                  <a:pt x="229225" y="16446"/>
                  <a:pt x="213543" y="19478"/>
                  <a:pt x="197758" y="19085"/>
                </a:cubicBezTo>
                <a:cubicBezTo>
                  <a:pt x="181957" y="19481"/>
                  <a:pt x="166258" y="16445"/>
                  <a:pt x="151743" y="10189"/>
                </a:cubicBezTo>
                <a:cubicBezTo>
                  <a:pt x="135047" y="3074"/>
                  <a:pt x="117023" y="-389"/>
                  <a:pt x="98879" y="35"/>
                </a:cubicBezTo>
                <a:cubicBezTo>
                  <a:pt x="80736" y="-389"/>
                  <a:pt x="62711" y="3074"/>
                  <a:pt x="46015" y="10189"/>
                </a:cubicBezTo>
                <a:cubicBezTo>
                  <a:pt x="31500" y="16444"/>
                  <a:pt x="15801" y="19480"/>
                  <a:pt x="0" y="19085"/>
                </a:cubicBezTo>
                <a:lnTo>
                  <a:pt x="0" y="38135"/>
                </a:lnTo>
                <a:cubicBezTo>
                  <a:pt x="18144" y="38559"/>
                  <a:pt x="36168" y="35097"/>
                  <a:pt x="52864" y="27982"/>
                </a:cubicBezTo>
                <a:cubicBezTo>
                  <a:pt x="67379" y="21726"/>
                  <a:pt x="83078" y="18690"/>
                  <a:pt x="98879" y="19085"/>
                </a:cubicBezTo>
                <a:cubicBezTo>
                  <a:pt x="114680" y="18691"/>
                  <a:pt x="130379" y="21727"/>
                  <a:pt x="144894" y="27982"/>
                </a:cubicBezTo>
                <a:cubicBezTo>
                  <a:pt x="161590" y="35098"/>
                  <a:pt x="179614" y="38560"/>
                  <a:pt x="197758" y="38135"/>
                </a:cubicBezTo>
                <a:cubicBezTo>
                  <a:pt x="215891" y="38562"/>
                  <a:pt x="233904" y="35096"/>
                  <a:pt x="250584" y="27972"/>
                </a:cubicBezTo>
                <a:cubicBezTo>
                  <a:pt x="265087" y="21725"/>
                  <a:pt x="280773" y="18693"/>
                  <a:pt x="296561" y="19085"/>
                </a:cubicBezTo>
                <a:cubicBezTo>
                  <a:pt x="312354" y="18693"/>
                  <a:pt x="328046" y="21725"/>
                  <a:pt x="342557" y="27972"/>
                </a:cubicBezTo>
                <a:cubicBezTo>
                  <a:pt x="359244" y="35096"/>
                  <a:pt x="377263" y="38561"/>
                  <a:pt x="395402" y="38135"/>
                </a:cubicBezTo>
                <a:cubicBezTo>
                  <a:pt x="413537" y="38561"/>
                  <a:pt x="431554" y="35096"/>
                  <a:pt x="448237" y="27972"/>
                </a:cubicBezTo>
                <a:cubicBezTo>
                  <a:pt x="477737" y="16123"/>
                  <a:pt x="510672" y="16123"/>
                  <a:pt x="540172" y="27972"/>
                </a:cubicBezTo>
                <a:cubicBezTo>
                  <a:pt x="574079" y="41522"/>
                  <a:pt x="611897" y="41522"/>
                  <a:pt x="645805" y="27972"/>
                </a:cubicBezTo>
                <a:cubicBezTo>
                  <a:pt x="675307" y="16122"/>
                  <a:pt x="708247" y="16122"/>
                  <a:pt x="737749" y="27972"/>
                </a:cubicBezTo>
                <a:cubicBezTo>
                  <a:pt x="754430" y="35096"/>
                  <a:pt x="772442" y="38562"/>
                  <a:pt x="790575" y="38135"/>
                </a:cubicBezTo>
                <a:lnTo>
                  <a:pt x="790575" y="19085"/>
                </a:lnTo>
                <a:cubicBezTo>
                  <a:pt x="774787" y="19478"/>
                  <a:pt x="759102" y="16446"/>
                  <a:pt x="744598" y="10198"/>
                </a:cubicBezTo>
                <a:cubicBezTo>
                  <a:pt x="727918" y="3075"/>
                  <a:pt x="709905" y="-391"/>
                  <a:pt x="691772" y="35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9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5.8|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1.3|0.4|1.3|0.7|0.7|1.3|8.8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2.7|0.4|0.3|0.7|1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4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1|0.8|13.5|11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10650</TotalTime>
  <Words>1220</Words>
  <Application>Microsoft Office PowerPoint</Application>
  <PresentationFormat>와이드스크린</PresentationFormat>
  <Paragraphs>338</Paragraphs>
  <Slides>37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Arial</vt:lpstr>
      <vt:lpstr>나눔스퀘어 ExtraBold</vt:lpstr>
      <vt:lpstr>HelveticaNeue</vt:lpstr>
      <vt:lpstr>함초롬바탕</vt:lpstr>
      <vt:lpstr>맑은 고딕</vt:lpstr>
      <vt:lpstr>나눔스퀘어 Bold</vt:lpstr>
      <vt:lpstr>나눔바른고딕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무료PPT템플릿_법정 법원 법률 재판 소송 테마.pptx</dc:title>
  <dc:creator>파포장인</dc:creator>
  <cp:keywords>파포장인</cp:keywords>
  <cp:lastModifiedBy>진현 전</cp:lastModifiedBy>
  <cp:revision>471</cp:revision>
  <dcterms:created xsi:type="dcterms:W3CDTF">2018-07-17T06:11:46Z</dcterms:created>
  <dcterms:modified xsi:type="dcterms:W3CDTF">2020-05-03T11:44:20Z</dcterms:modified>
  <cp:category>본 문서의 저작권은 파포장인에게 있습니다.</cp:category>
</cp:coreProperties>
</file>