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78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612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C421BB-201A-48B6-B2E1-6F6779982FCC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431E4A-FD09-4D2C-9EF6-43E6FD1913F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ko-KR" smtClean="0"/>
              <a:t>21901802 </a:t>
            </a:r>
            <a:r>
              <a:rPr lang="ko-KR" altLang="en-US" smtClean="0"/>
              <a:t>정찬욱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431E4A-FD09-4D2C-9EF6-43E6FD1913F6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662964F-0936-42C4-B2DE-1402AEDBE96F}" type="datetimeFigureOut">
              <a:rPr lang="ko-KR" altLang="en-US" smtClean="0"/>
              <a:pPr/>
              <a:t>2020-04-28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8489542-9DB7-456E-BF89-5650D138AE3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74oz7Zo1N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일본의 </a:t>
            </a:r>
            <a:r>
              <a:rPr lang="ko-KR" altLang="en-US" dirty="0" smtClean="0"/>
              <a:t>근대 국가 성립과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대중 문화의 </a:t>
            </a:r>
            <a:r>
              <a:rPr lang="ko-KR" altLang="en-US" dirty="0"/>
              <a:t>형성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21901802 </a:t>
            </a:r>
          </a:p>
          <a:p>
            <a:r>
              <a:rPr lang="ko-KR" altLang="en-US" dirty="0" smtClean="0"/>
              <a:t>정찬욱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 dirty="0">
                <a:solidFill>
                  <a:schemeClr val="bg1"/>
                </a:solidFill>
              </a:rPr>
              <a:t>메이지 유신</a:t>
            </a:r>
            <a:r>
              <a:rPr lang="en-US" altLang="ko-KR" dirty="0">
                <a:solidFill>
                  <a:schemeClr val="bg1"/>
                </a:solidFill>
              </a:rPr>
              <a:t>:</a:t>
            </a:r>
            <a:r>
              <a:rPr lang="ko-KR" altLang="en-US" dirty="0">
                <a:solidFill>
                  <a:schemeClr val="bg1"/>
                </a:solidFill>
              </a:rPr>
              <a:t> </a:t>
            </a:r>
            <a:r>
              <a:rPr lang="ko-KR" altLang="en-US" dirty="0" smtClean="0">
                <a:solidFill>
                  <a:schemeClr val="bg1"/>
                </a:solidFill>
              </a:rPr>
              <a:t>막번 체제를 </a:t>
            </a:r>
            <a:r>
              <a:rPr lang="ko-KR" altLang="en-US" dirty="0">
                <a:solidFill>
                  <a:schemeClr val="bg1"/>
                </a:solidFill>
              </a:rPr>
              <a:t>해체하고 왕정복고를 통해 중앙집권통치를 뜻함</a:t>
            </a:r>
            <a:endParaRPr lang="ko-KR" altLang="en-US" dirty="0" smtClean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1868</a:t>
            </a:r>
            <a:r>
              <a:rPr lang="ko-KR" altLang="en-US" dirty="0">
                <a:solidFill>
                  <a:schemeClr val="bg1"/>
                </a:solidFill>
              </a:rPr>
              <a:t>년이 시작되었고 </a:t>
            </a:r>
            <a:r>
              <a:rPr lang="en-US" altLang="ko-KR" dirty="0">
                <a:solidFill>
                  <a:schemeClr val="bg1"/>
                </a:solidFill>
              </a:rPr>
              <a:t>1889</a:t>
            </a:r>
            <a:r>
              <a:rPr lang="ko-KR" altLang="en-US" dirty="0">
                <a:solidFill>
                  <a:schemeClr val="bg1"/>
                </a:solidFill>
              </a:rPr>
              <a:t>년 헌법 </a:t>
            </a:r>
            <a:r>
              <a:rPr lang="ko-KR" altLang="en-US" dirty="0" err="1">
                <a:solidFill>
                  <a:schemeClr val="bg1"/>
                </a:solidFill>
              </a:rPr>
              <a:t>제정후</a:t>
            </a:r>
            <a:r>
              <a:rPr lang="ko-KR" altLang="en-US" dirty="0">
                <a:solidFill>
                  <a:schemeClr val="bg1"/>
                </a:solidFill>
              </a:rPr>
              <a:t> 종료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ko-KR" altLang="en-US" dirty="0">
                <a:solidFill>
                  <a:schemeClr val="bg1"/>
                </a:solidFill>
              </a:rPr>
              <a:t>막부 </a:t>
            </a:r>
            <a:r>
              <a:rPr lang="ko-KR" altLang="en-US" dirty="0" smtClean="0">
                <a:solidFill>
                  <a:schemeClr val="bg1"/>
                </a:solidFill>
              </a:rPr>
              <a:t>해체 이후 </a:t>
            </a:r>
            <a:r>
              <a:rPr lang="ko-KR" altLang="en-US" dirty="0">
                <a:solidFill>
                  <a:schemeClr val="bg1"/>
                </a:solidFill>
              </a:rPr>
              <a:t>개혁을 시행</a:t>
            </a:r>
            <a:endParaRPr lang="ko-KR" altLang="en-US" dirty="0" smtClean="0">
              <a:solidFill>
                <a:schemeClr val="bg1"/>
              </a:solidFill>
            </a:endParaRPr>
          </a:p>
          <a:p>
            <a:r>
              <a:rPr lang="ko-KR" altLang="en-US" dirty="0" err="1">
                <a:solidFill>
                  <a:schemeClr val="bg1"/>
                </a:solidFill>
              </a:rPr>
              <a:t>다이묘의</a:t>
            </a:r>
            <a:r>
              <a:rPr lang="ko-KR" altLang="en-US" dirty="0">
                <a:solidFill>
                  <a:schemeClr val="bg1"/>
                </a:solidFill>
              </a:rPr>
              <a:t> 폐지와 영주의 영지를 국가에 반납</a:t>
            </a:r>
            <a:endParaRPr lang="ko-KR" altLang="en-US" dirty="0" smtClean="0">
              <a:solidFill>
                <a:schemeClr val="bg1"/>
              </a:solidFill>
            </a:endParaRPr>
          </a:p>
          <a:p>
            <a:r>
              <a:rPr lang="ko-KR" altLang="en-US" dirty="0" err="1">
                <a:solidFill>
                  <a:schemeClr val="bg1"/>
                </a:solidFill>
              </a:rPr>
              <a:t>도도부현</a:t>
            </a:r>
            <a:r>
              <a:rPr lang="ko-KR" altLang="en-US" dirty="0">
                <a:solidFill>
                  <a:schemeClr val="bg1"/>
                </a:solidFill>
              </a:rPr>
              <a:t> 설치</a:t>
            </a:r>
            <a:endParaRPr lang="ko-KR" altLang="en-US" dirty="0" smtClean="0">
              <a:solidFill>
                <a:schemeClr val="bg1"/>
              </a:solidFill>
            </a:endParaRPr>
          </a:p>
          <a:p>
            <a:r>
              <a:rPr lang="ko-KR" altLang="en-US" dirty="0" smtClean="0">
                <a:solidFill>
                  <a:schemeClr val="bg1"/>
                </a:solidFill>
              </a:rPr>
              <a:t>유럽과 </a:t>
            </a:r>
            <a:r>
              <a:rPr lang="ko-KR" altLang="en-US" dirty="0">
                <a:solidFill>
                  <a:schemeClr val="bg1"/>
                </a:solidFill>
              </a:rPr>
              <a:t>미국에 사절단 파견 </a:t>
            </a:r>
            <a:endParaRPr lang="ko-KR" altLang="en-US" dirty="0" smtClean="0">
              <a:solidFill>
                <a:schemeClr val="bg1"/>
              </a:solidFill>
            </a:endParaRPr>
          </a:p>
          <a:p>
            <a:r>
              <a:rPr lang="ko-KR" altLang="en-US" dirty="0" err="1">
                <a:solidFill>
                  <a:schemeClr val="bg1"/>
                </a:solidFill>
              </a:rPr>
              <a:t>계급제</a:t>
            </a:r>
            <a:r>
              <a:rPr lang="ko-KR" altLang="en-US" dirty="0">
                <a:solidFill>
                  <a:schemeClr val="bg1"/>
                </a:solidFill>
              </a:rPr>
              <a:t> 폐지</a:t>
            </a:r>
            <a:endParaRPr lang="ko-KR" altLang="en-US" dirty="0" smtClean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>
                <a:solidFill>
                  <a:schemeClr val="bg1"/>
                </a:solidFill>
              </a:rPr>
              <a:t>메이지유신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메이지 유신 이후 계급제도 폐지로 무사계급에 대한특권 폐지비단옷은 무가계급만 입을 수 있었지만 </a:t>
            </a:r>
            <a:r>
              <a:rPr lang="ko-KR" altLang="en-US" dirty="0" smtClean="0"/>
              <a:t>개혁 이후 </a:t>
            </a:r>
            <a:r>
              <a:rPr lang="ko-KR" altLang="en-US" dirty="0"/>
              <a:t>평민도 </a:t>
            </a:r>
            <a:r>
              <a:rPr lang="ko-KR" altLang="en-US" dirty="0" smtClean="0"/>
              <a:t>입게 되었고 </a:t>
            </a:r>
            <a:r>
              <a:rPr lang="ko-KR" altLang="en-US" dirty="0"/>
              <a:t>양복 차림도 </a:t>
            </a:r>
            <a:r>
              <a:rPr lang="ko-KR" altLang="en-US" dirty="0" smtClean="0"/>
              <a:t>많아짐 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무사나 귀족 계급만 사용하던 성씨를 평민들도 </a:t>
            </a:r>
            <a:r>
              <a:rPr lang="ko-KR" altLang="en-US" dirty="0" smtClean="0"/>
              <a:t>사용할 수 </a:t>
            </a:r>
            <a:r>
              <a:rPr lang="ko-KR" altLang="en-US" dirty="0"/>
              <a:t>있게 되면서 새로운 성이 많아짐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메이지유신</a:t>
            </a:r>
            <a:r>
              <a:rPr lang="ko-KR" altLang="en-US" dirty="0" smtClean="0"/>
              <a:t> 이후 문화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후쿠자와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유키치는</a:t>
            </a:r>
            <a:r>
              <a:rPr lang="ko-KR" altLang="en-US" dirty="0" smtClean="0"/>
              <a:t> </a:t>
            </a:r>
            <a:r>
              <a:rPr lang="ko-KR" altLang="en-US" dirty="0"/>
              <a:t>개인의 자유와 의무교육 서양문화에 대한 책을 집필하여 일본의 평등의식에 </a:t>
            </a:r>
            <a:r>
              <a:rPr lang="ko-KR" altLang="en-US" dirty="0" smtClean="0"/>
              <a:t>공헌함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학제를 제정하여 소학교와 중학교</a:t>
            </a:r>
            <a:r>
              <a:rPr lang="en-US" altLang="ko-KR" dirty="0"/>
              <a:t>,</a:t>
            </a:r>
            <a:r>
              <a:rPr lang="ko-KR" altLang="en-US" dirty="0"/>
              <a:t>대학교 사범학교제로를 확립하여 만</a:t>
            </a:r>
            <a:r>
              <a:rPr lang="en-US" altLang="ko-KR" dirty="0"/>
              <a:t>6</a:t>
            </a:r>
            <a:r>
              <a:rPr lang="ko-KR" altLang="en-US" dirty="0" smtClean="0"/>
              <a:t>세 이상 </a:t>
            </a:r>
            <a:r>
              <a:rPr lang="ko-KR" altLang="en-US" dirty="0"/>
              <a:t>남녀는 의무적으로 소학교에 </a:t>
            </a:r>
            <a:r>
              <a:rPr lang="ko-KR" altLang="en-US" dirty="0" smtClean="0"/>
              <a:t>가게 됨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조선의 부패한 관리의 수탈과 무능한 </a:t>
            </a:r>
            <a:r>
              <a:rPr lang="ko-KR" altLang="en-US" dirty="0" err="1" smtClean="0"/>
              <a:t>민씨</a:t>
            </a:r>
            <a:r>
              <a:rPr lang="ko-KR" altLang="en-US" dirty="0" smtClean="0"/>
              <a:t> 정권에 </a:t>
            </a:r>
            <a:r>
              <a:rPr lang="ko-KR" altLang="en-US" dirty="0"/>
              <a:t>저항하여 농민이 일으킨 농민혁명으로부터 </a:t>
            </a:r>
            <a:r>
              <a:rPr lang="ko-KR" altLang="en-US" dirty="0" smtClean="0"/>
              <a:t>발단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err="1" smtClean="0"/>
              <a:t>민씨</a:t>
            </a:r>
            <a:r>
              <a:rPr lang="ko-KR" altLang="en-US" dirty="0" smtClean="0"/>
              <a:t> 정권은 </a:t>
            </a:r>
            <a:r>
              <a:rPr lang="ko-KR" altLang="en-US" dirty="0"/>
              <a:t>청나라에 원군을 요청하고 </a:t>
            </a:r>
            <a:r>
              <a:rPr lang="ko-KR" altLang="en-US" dirty="0" smtClean="0"/>
              <a:t>텐진 조약을 </a:t>
            </a:r>
            <a:r>
              <a:rPr lang="ko-KR" altLang="en-US" dirty="0"/>
              <a:t>근거로 일본군도 참전하게 되고 청과 일본은 한반도의 주도권을 놓고 전쟁 시작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청일전쟁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아산 앞바다에서 일본해군과 </a:t>
            </a:r>
            <a:r>
              <a:rPr lang="ko-KR" altLang="en-US" dirty="0" err="1"/>
              <a:t>청해군의</a:t>
            </a:r>
            <a:r>
              <a:rPr lang="ko-KR" altLang="en-US" dirty="0"/>
              <a:t> 전투를 시작으로 전쟁이 시작</a:t>
            </a:r>
            <a:endParaRPr lang="ko-KR" altLang="en-US" dirty="0" smtClean="0"/>
          </a:p>
          <a:p>
            <a:r>
              <a:rPr lang="ko-KR" altLang="en-US" dirty="0" err="1"/>
              <a:t>성환에서</a:t>
            </a:r>
            <a:r>
              <a:rPr lang="ko-KR" altLang="en-US" dirty="0"/>
              <a:t> 일본군과 청군의 격돌로 청군은 평</a:t>
            </a:r>
            <a:r>
              <a:rPr lang="ko-KR" altLang="en-US" dirty="0" smtClean="0"/>
              <a:t>양으로 </a:t>
            </a:r>
            <a:r>
              <a:rPr lang="ko-KR" altLang="en-US" dirty="0"/>
              <a:t>후퇴함</a:t>
            </a:r>
            <a:endParaRPr lang="ko-KR" altLang="en-US" dirty="0" smtClean="0"/>
          </a:p>
          <a:p>
            <a:r>
              <a:rPr lang="ko-KR" altLang="en-US" dirty="0"/>
              <a:t>평양성에서 일방전인 </a:t>
            </a:r>
            <a:r>
              <a:rPr lang="ko-KR" altLang="en-US" dirty="0" err="1"/>
              <a:t>교전후</a:t>
            </a:r>
            <a:r>
              <a:rPr lang="ko-KR" altLang="en-US" dirty="0"/>
              <a:t> </a:t>
            </a:r>
            <a:r>
              <a:rPr lang="ko-KR" altLang="en-US" dirty="0" err="1"/>
              <a:t>하루만에</a:t>
            </a:r>
            <a:r>
              <a:rPr lang="ko-KR" altLang="en-US" dirty="0"/>
              <a:t> 일본군은 평양성에 입성</a:t>
            </a:r>
            <a:endParaRPr lang="ko-KR" altLang="en-US" dirty="0" smtClean="0"/>
          </a:p>
          <a:p>
            <a:r>
              <a:rPr lang="ko-KR" altLang="en-US" dirty="0"/>
              <a:t>황해에서 일</a:t>
            </a:r>
            <a:r>
              <a:rPr lang="en-US" altLang="ko-KR" dirty="0"/>
              <a:t>,</a:t>
            </a:r>
            <a:r>
              <a:rPr lang="ko-KR" altLang="en-US" dirty="0"/>
              <a:t> 청 양군이 교전하였고 </a:t>
            </a:r>
            <a:r>
              <a:rPr lang="ko-KR" altLang="en-US" dirty="0" err="1"/>
              <a:t>청함대는</a:t>
            </a:r>
            <a:r>
              <a:rPr lang="ko-KR" altLang="en-US" dirty="0"/>
              <a:t> 패퇴하여 </a:t>
            </a:r>
            <a:r>
              <a:rPr lang="ko-KR" altLang="en-US" dirty="0" smtClean="0"/>
              <a:t>큰 </a:t>
            </a:r>
            <a:r>
              <a:rPr lang="ko-KR" altLang="en-US" dirty="0" err="1" smtClean="0"/>
              <a:t>패해를</a:t>
            </a:r>
            <a:r>
              <a:rPr lang="ko-KR" altLang="en-US" dirty="0" smtClean="0"/>
              <a:t> </a:t>
            </a:r>
            <a:r>
              <a:rPr lang="ko-KR" altLang="en-US" dirty="0"/>
              <a:t>입음 </a:t>
            </a:r>
            <a:endParaRPr lang="ko-KR" altLang="en-US" dirty="0" smtClean="0"/>
          </a:p>
          <a:p>
            <a:r>
              <a:rPr lang="ko-KR" altLang="en-US" dirty="0"/>
              <a:t>이후 요동에서의 전투와 </a:t>
            </a:r>
            <a:r>
              <a:rPr lang="ko-KR" altLang="en-US" dirty="0" err="1" smtClean="0"/>
              <a:t>위해위</a:t>
            </a:r>
            <a:r>
              <a:rPr lang="ko-KR" altLang="en-US" dirty="0" smtClean="0"/>
              <a:t> 에서의 </a:t>
            </a:r>
            <a:r>
              <a:rPr lang="ko-KR" altLang="en-US" dirty="0"/>
              <a:t>전투 후 정전회담에 들어감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수 차례의 정전회담 이후 </a:t>
            </a:r>
            <a:r>
              <a:rPr lang="ko-KR" altLang="en-US" dirty="0" err="1"/>
              <a:t>시모노세키</a:t>
            </a:r>
            <a:r>
              <a:rPr lang="ko-KR" altLang="en-US" dirty="0"/>
              <a:t> 조약 체결</a:t>
            </a:r>
            <a:endParaRPr lang="ko-KR" altLang="en-US" dirty="0" smtClean="0"/>
          </a:p>
          <a:p>
            <a:r>
              <a:rPr lang="ko-KR" altLang="en-US" dirty="0"/>
              <a:t>조약 </a:t>
            </a:r>
            <a:r>
              <a:rPr lang="ko-KR" altLang="en-US" dirty="0" smtClean="0"/>
              <a:t>체결 이후 </a:t>
            </a:r>
            <a:r>
              <a:rPr lang="ko-KR" altLang="en-US" dirty="0"/>
              <a:t>청은 조선에서의 영향력이 사라지고 요동 반도와 대만과 </a:t>
            </a:r>
            <a:r>
              <a:rPr lang="ko-KR" altLang="en-US" dirty="0" err="1"/>
              <a:t>팽호</a:t>
            </a:r>
            <a:r>
              <a:rPr lang="ko-KR" altLang="en-US" dirty="0"/>
              <a:t> 열도와 전쟁배상금을 배상했다</a:t>
            </a:r>
            <a:r>
              <a:rPr lang="en-US" altLang="ko-KR" dirty="0"/>
              <a:t>.</a:t>
            </a:r>
            <a:endParaRPr lang="ko-KR" altLang="en-US" dirty="0" smtClean="0"/>
          </a:p>
          <a:p>
            <a:r>
              <a:rPr lang="ko-KR" altLang="en-US" dirty="0"/>
              <a:t>하지만 일본의 요동반도를 </a:t>
            </a:r>
            <a:r>
              <a:rPr lang="ko-KR" altLang="en-US" dirty="0" smtClean="0"/>
              <a:t>점령 </a:t>
            </a:r>
            <a:r>
              <a:rPr lang="ko-KR" altLang="en-US" dirty="0" err="1" smtClean="0"/>
              <a:t>하는것에</a:t>
            </a:r>
            <a:r>
              <a:rPr lang="ko-KR" altLang="en-US" dirty="0" smtClean="0"/>
              <a:t> </a:t>
            </a:r>
            <a:r>
              <a:rPr lang="ko-KR" altLang="en-US" dirty="0"/>
              <a:t>반감을 가져 프랑스와 독일과 연합해 삼국간섭을 벌임</a:t>
            </a:r>
            <a:endParaRPr lang="ko-KR" altLang="en-US" dirty="0" smtClean="0"/>
          </a:p>
          <a:p>
            <a:r>
              <a:rPr lang="ko-KR" altLang="en-US" dirty="0"/>
              <a:t>서구열강과 맺은 불평등조약에서 치외법권 폐지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청일 </a:t>
            </a:r>
            <a:r>
              <a:rPr lang="ko-KR" altLang="en-US" dirty="0" err="1" smtClean="0"/>
              <a:t>전쟁후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러시아의 아시아에서의 영향력 확대로 불만을 가진 일본과 영국은 영일 동맹 </a:t>
            </a:r>
            <a:r>
              <a:rPr lang="ko-KR" altLang="en-US" dirty="0" smtClean="0"/>
              <a:t>맺음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일본과 영국의 동맹하자 러시아와 일본은 협상을 시작했지만 협상은 </a:t>
            </a:r>
            <a:r>
              <a:rPr lang="ko-KR" altLang="en-US" dirty="0" smtClean="0"/>
              <a:t>격렬 됨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영일동맹과 </a:t>
            </a:r>
            <a:r>
              <a:rPr lang="ko-KR" altLang="en-US" dirty="0" err="1"/>
              <a:t>러일</a:t>
            </a:r>
            <a:r>
              <a:rPr lang="ko-KR" altLang="en-US" dirty="0"/>
              <a:t> </a:t>
            </a:r>
            <a:r>
              <a:rPr lang="ko-KR" altLang="en-US" dirty="0" smtClean="0"/>
              <a:t>협상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일본이 요동반도의 </a:t>
            </a:r>
            <a:r>
              <a:rPr lang="ko-KR" altLang="en-US" dirty="0" err="1"/>
              <a:t>여순항을</a:t>
            </a:r>
            <a:r>
              <a:rPr lang="ko-KR" altLang="en-US" dirty="0"/>
              <a:t> </a:t>
            </a:r>
            <a:r>
              <a:rPr lang="ko-KR" altLang="en-US" dirty="0" smtClean="0"/>
              <a:t>선제 공격하여 전쟁시작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양측의 </a:t>
            </a:r>
            <a:r>
              <a:rPr lang="ko-KR" altLang="en-US" dirty="0" smtClean="0"/>
              <a:t>수 차례 </a:t>
            </a:r>
            <a:r>
              <a:rPr lang="ko-KR" altLang="en-US" dirty="0" err="1" smtClean="0"/>
              <a:t>전쟁후</a:t>
            </a:r>
            <a:r>
              <a:rPr lang="ko-KR" altLang="en-US" dirty="0" smtClean="0"/>
              <a:t> </a:t>
            </a:r>
            <a:r>
              <a:rPr lang="ko-KR" altLang="en-US" dirty="0"/>
              <a:t>쓰시마에서 러시아의 </a:t>
            </a:r>
            <a:r>
              <a:rPr lang="ko-KR" altLang="en-US" dirty="0" err="1" smtClean="0"/>
              <a:t>발트</a:t>
            </a:r>
            <a:r>
              <a:rPr lang="ko-KR" altLang="en-US" dirty="0" smtClean="0"/>
              <a:t> 함대와 </a:t>
            </a:r>
            <a:r>
              <a:rPr lang="ko-KR" altLang="en-US" dirty="0"/>
              <a:t>일본의 군함이 격돌하였으나 러시아 함대는 대패함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러일전쟁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전쟁이 장기화되고 양측은 </a:t>
            </a:r>
            <a:r>
              <a:rPr lang="ko-KR" altLang="en-US" dirty="0" smtClean="0"/>
              <a:t>크게 피해를 </a:t>
            </a:r>
            <a:r>
              <a:rPr lang="ko-KR" altLang="en-US" dirty="0"/>
              <a:t>입던 중 러시아에서 혁명이 일어나 일본과 러시아는 전쟁을 </a:t>
            </a:r>
            <a:r>
              <a:rPr lang="ko-KR" altLang="en-US" dirty="0" smtClean="0"/>
              <a:t>끝냄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미국의 중재로 </a:t>
            </a:r>
            <a:r>
              <a:rPr lang="ko-KR" altLang="en-US" dirty="0" err="1" smtClean="0"/>
              <a:t>포트머스</a:t>
            </a:r>
            <a:r>
              <a:rPr lang="ko-KR" altLang="en-US" dirty="0" smtClean="0"/>
              <a:t> 에서 </a:t>
            </a:r>
            <a:r>
              <a:rPr lang="ko-KR" altLang="en-US" dirty="0"/>
              <a:t>회담이 </a:t>
            </a:r>
            <a:r>
              <a:rPr lang="ko-KR" altLang="en-US" dirty="0" smtClean="0"/>
              <a:t>열림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err="1"/>
              <a:t>회담후</a:t>
            </a:r>
            <a:r>
              <a:rPr lang="ko-KR" altLang="en-US" dirty="0"/>
              <a:t> 러시아는 일본이 </a:t>
            </a:r>
            <a:r>
              <a:rPr lang="ko-KR" altLang="en-US" dirty="0" smtClean="0"/>
              <a:t>조선 </a:t>
            </a:r>
            <a:r>
              <a:rPr lang="ko-KR" altLang="en-US" dirty="0" err="1" smtClean="0"/>
              <a:t>에대한</a:t>
            </a:r>
            <a:r>
              <a:rPr lang="ko-KR" altLang="en-US" dirty="0" smtClean="0"/>
              <a:t> </a:t>
            </a:r>
            <a:r>
              <a:rPr lang="ko-KR" altLang="en-US" dirty="0"/>
              <a:t>영향력을 승인하고 만주철도와 </a:t>
            </a:r>
            <a:r>
              <a:rPr lang="ko-KR" altLang="en-US" dirty="0" err="1"/>
              <a:t>남사할린</a:t>
            </a:r>
            <a:r>
              <a:rPr lang="ko-KR" altLang="en-US" dirty="0"/>
              <a:t> 요동반도 </a:t>
            </a:r>
            <a:r>
              <a:rPr lang="ko-KR" altLang="en-US" dirty="0" err="1"/>
              <a:t>조차권을</a:t>
            </a:r>
            <a:r>
              <a:rPr lang="ko-KR" altLang="en-US" dirty="0"/>
              <a:t> 양도받음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포츠머스 조약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러일</a:t>
            </a:r>
            <a:r>
              <a:rPr lang="ko-KR" altLang="en-US" dirty="0" smtClean="0"/>
              <a:t> 전쟁 이후 </a:t>
            </a:r>
            <a:r>
              <a:rPr lang="ko-KR" altLang="en-US" dirty="0"/>
              <a:t>일본은 제국주의의 열강이 되었고 서구열강들은 한반도를 두고 일본과 거래를 </a:t>
            </a:r>
            <a:r>
              <a:rPr lang="ko-KR" altLang="en-US" dirty="0" smtClean="0"/>
              <a:t>하게 됨 </a:t>
            </a:r>
          </a:p>
          <a:p>
            <a:r>
              <a:rPr lang="ko-KR" altLang="en-US" dirty="0" err="1"/>
              <a:t>가쓰라태프트</a:t>
            </a:r>
            <a:r>
              <a:rPr lang="ko-KR" altLang="en-US" dirty="0"/>
              <a:t> 조약</a:t>
            </a:r>
            <a:r>
              <a:rPr lang="en-US" altLang="ko-KR" dirty="0"/>
              <a:t>:1905</a:t>
            </a:r>
            <a:r>
              <a:rPr lang="ko-KR" altLang="en-US" dirty="0"/>
              <a:t>년 미국과 일본은 비밀리에 협정을 맺어 미국의 필리핀지배와 일본의 조선 지배를 인정함</a:t>
            </a:r>
            <a:endParaRPr lang="ko-KR" altLang="en-US" dirty="0" smtClean="0"/>
          </a:p>
          <a:p>
            <a:r>
              <a:rPr lang="en-US" altLang="ko-KR" dirty="0"/>
              <a:t>2</a:t>
            </a:r>
            <a:r>
              <a:rPr lang="ko-KR" altLang="en-US" dirty="0" smtClean="0"/>
              <a:t>차 영일동맹</a:t>
            </a:r>
            <a:r>
              <a:rPr lang="en-US" altLang="ko-KR" dirty="0"/>
              <a:t>:</a:t>
            </a:r>
            <a:r>
              <a:rPr lang="ko-KR" altLang="en-US" dirty="0"/>
              <a:t>영국의 인도지배와 일본의 조선지배 인정</a:t>
            </a:r>
            <a:endParaRPr lang="ko-KR" altLang="en-US" dirty="0" smtClean="0"/>
          </a:p>
          <a:p>
            <a:r>
              <a:rPr lang="ko-KR" altLang="en-US" dirty="0"/>
              <a:t>을사조약</a:t>
            </a:r>
            <a:r>
              <a:rPr lang="en-US" altLang="ko-KR" dirty="0"/>
              <a:t>:</a:t>
            </a:r>
            <a:r>
              <a:rPr lang="ko-KR" altLang="en-US" dirty="0"/>
              <a:t>이후 일본은 조선을 보호국으로 </a:t>
            </a:r>
            <a:r>
              <a:rPr lang="ko-KR" altLang="en-US" dirty="0" err="1" smtClean="0"/>
              <a:t>만듬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러일전쟁이후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웅번과</a:t>
            </a:r>
            <a:r>
              <a:rPr lang="ko-KR" altLang="en-US" dirty="0"/>
              <a:t> </a:t>
            </a:r>
            <a:r>
              <a:rPr lang="ko-KR" altLang="en-US" dirty="0" err="1"/>
              <a:t>삿초동맹</a:t>
            </a:r>
            <a:r>
              <a:rPr lang="ko-KR" altLang="en-US" dirty="0"/>
              <a:t> </a:t>
            </a:r>
            <a:endParaRPr lang="ko-KR" altLang="en-US" dirty="0" smtClean="0"/>
          </a:p>
          <a:p>
            <a:r>
              <a:rPr lang="ko-KR" altLang="en-US" dirty="0"/>
              <a:t>일본의 개항</a:t>
            </a:r>
            <a:endParaRPr lang="ko-KR" altLang="en-US" dirty="0" smtClean="0"/>
          </a:p>
          <a:p>
            <a:r>
              <a:rPr lang="ko-KR" altLang="en-US" dirty="0" err="1"/>
              <a:t>메이지유신</a:t>
            </a:r>
            <a:endParaRPr lang="ko-KR" altLang="en-US" dirty="0" smtClean="0"/>
          </a:p>
          <a:p>
            <a:r>
              <a:rPr lang="ko-KR" altLang="en-US" dirty="0"/>
              <a:t>청일전쟁</a:t>
            </a:r>
            <a:endParaRPr lang="ko-KR" altLang="en-US" dirty="0" smtClean="0"/>
          </a:p>
          <a:p>
            <a:r>
              <a:rPr lang="ko-KR" altLang="en-US" dirty="0"/>
              <a:t>러일전쟁</a:t>
            </a:r>
            <a:endParaRPr lang="ko-KR" altLang="en-US" dirty="0" smtClean="0"/>
          </a:p>
          <a:p>
            <a:r>
              <a:rPr lang="ko-KR" altLang="en-US" dirty="0"/>
              <a:t>조선 합병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미국과 영국과의 </a:t>
            </a:r>
            <a:r>
              <a:rPr lang="ko-KR" altLang="en-US" dirty="0" smtClean="0"/>
              <a:t>조약 이후 </a:t>
            </a:r>
            <a:r>
              <a:rPr lang="ko-KR" altLang="en-US" dirty="0"/>
              <a:t>일본은 조선을 </a:t>
            </a:r>
            <a:r>
              <a:rPr lang="ko-KR" altLang="en-US" dirty="0" smtClean="0"/>
              <a:t>병합 </a:t>
            </a:r>
            <a:r>
              <a:rPr lang="ko-KR" altLang="en-US" dirty="0" err="1" smtClean="0"/>
              <a:t>하려함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err="1"/>
              <a:t>이토</a:t>
            </a:r>
            <a:r>
              <a:rPr lang="ko-KR" altLang="en-US" dirty="0"/>
              <a:t> </a:t>
            </a:r>
            <a:r>
              <a:rPr lang="ko-KR" altLang="en-US" dirty="0" err="1"/>
              <a:t>히로부미는</a:t>
            </a:r>
            <a:r>
              <a:rPr lang="ko-KR" altLang="en-US" dirty="0"/>
              <a:t> 조선 합병에 소극적이며 보호국으로 지배하길 </a:t>
            </a:r>
            <a:r>
              <a:rPr lang="ko-KR" altLang="en-US" dirty="0" smtClean="0"/>
              <a:t>원함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err="1" smtClean="0"/>
              <a:t>이토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히로부미가</a:t>
            </a:r>
            <a:r>
              <a:rPr lang="ko-KR" altLang="en-US" dirty="0" smtClean="0"/>
              <a:t> </a:t>
            </a:r>
            <a:r>
              <a:rPr lang="ko-KR" altLang="en-US" dirty="0"/>
              <a:t>사망하자 일본은 조선을 병합함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한일병합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웅번은</a:t>
            </a:r>
            <a:r>
              <a:rPr lang="ko-KR" altLang="en-US" dirty="0"/>
              <a:t> </a:t>
            </a:r>
            <a:r>
              <a:rPr lang="ko-KR" altLang="en-US" dirty="0" smtClean="0"/>
              <a:t>세력이 강하고 </a:t>
            </a:r>
            <a:r>
              <a:rPr lang="ko-KR" altLang="en-US" dirty="0"/>
              <a:t>경제력이 있는 번을 </a:t>
            </a:r>
            <a:r>
              <a:rPr lang="ko-KR" altLang="en-US" dirty="0" smtClean="0"/>
              <a:t>뜻함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당시 </a:t>
            </a:r>
            <a:r>
              <a:rPr lang="ko-KR" altLang="en-US" dirty="0" err="1"/>
              <a:t>소빙기와</a:t>
            </a:r>
            <a:r>
              <a:rPr lang="ko-KR" altLang="en-US" dirty="0"/>
              <a:t> 개혁실패로 번들의 경제가 </a:t>
            </a:r>
            <a:r>
              <a:rPr lang="ko-KR" altLang="en-US" dirty="0" smtClean="0"/>
              <a:t>황폐화됨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개혁에 성공한 번이 </a:t>
            </a:r>
            <a:r>
              <a:rPr lang="ko-KR" altLang="en-US" dirty="0" err="1"/>
              <a:t>사쓰마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err="1"/>
              <a:t>조슈</a:t>
            </a:r>
            <a:r>
              <a:rPr lang="en-US" altLang="ko-KR" dirty="0"/>
              <a:t>,</a:t>
            </a:r>
            <a:r>
              <a:rPr lang="ko-KR" altLang="en-US" dirty="0"/>
              <a:t> 도사</a:t>
            </a:r>
            <a:r>
              <a:rPr lang="en-US" altLang="ko-KR" dirty="0"/>
              <a:t>,</a:t>
            </a:r>
            <a:r>
              <a:rPr lang="ko-KR" altLang="en-US" dirty="0"/>
              <a:t> </a:t>
            </a:r>
            <a:r>
              <a:rPr lang="ko-KR" altLang="en-US" dirty="0" err="1"/>
              <a:t>히젠이</a:t>
            </a:r>
            <a:r>
              <a:rPr lang="ko-KR" altLang="en-US" dirty="0"/>
              <a:t> 있었다</a:t>
            </a:r>
            <a:r>
              <a:rPr lang="en-US" altLang="ko-KR" dirty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웅번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2"/>
              </a:rPr>
              <a:t>https://</a:t>
            </a:r>
            <a:r>
              <a:rPr lang="en-US" altLang="ko-KR" dirty="0" smtClean="0">
                <a:hlinkClick r:id="rId2"/>
              </a:rPr>
              <a:t>www.youtube.com/watch?v=J74oz7Zo1NI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동영상</a:t>
            </a:r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유럽과 미국의 아시아 식민지 </a:t>
            </a:r>
            <a:r>
              <a:rPr lang="ko-KR" altLang="en-US" dirty="0" smtClean="0"/>
              <a:t>본격화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미국이 무력으로 개항 요구로 </a:t>
            </a:r>
            <a:r>
              <a:rPr lang="ko-KR" altLang="en-US" dirty="0" smtClean="0"/>
              <a:t>미일 화친조약 체결 불평등 조약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미국과의 </a:t>
            </a:r>
            <a:r>
              <a:rPr lang="ko-KR" altLang="en-US" dirty="0" smtClean="0"/>
              <a:t>개항 후 </a:t>
            </a:r>
            <a:r>
              <a:rPr lang="ko-KR" altLang="en-US" dirty="0"/>
              <a:t>영국</a:t>
            </a:r>
            <a:r>
              <a:rPr lang="en-US" altLang="ko-KR" dirty="0"/>
              <a:t>,</a:t>
            </a:r>
            <a:r>
              <a:rPr lang="ko-KR" altLang="en-US" dirty="0"/>
              <a:t>러시아</a:t>
            </a:r>
            <a:r>
              <a:rPr lang="en-US" altLang="ko-KR" dirty="0"/>
              <a:t>,</a:t>
            </a:r>
            <a:r>
              <a:rPr lang="ko-KR" altLang="en-US" dirty="0"/>
              <a:t>네덜란드와도 </a:t>
            </a:r>
            <a:r>
              <a:rPr lang="ko-KR" altLang="en-US" dirty="0" smtClean="0"/>
              <a:t>개항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불평등 조약으로 인해 막부에 대한 </a:t>
            </a:r>
            <a:r>
              <a:rPr lang="ko-KR" altLang="en-US" dirty="0" err="1"/>
              <a:t>불만감</a:t>
            </a:r>
            <a:r>
              <a:rPr lang="ko-KR" altLang="en-US" dirty="0"/>
              <a:t> 상승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일본의 개항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유럽과 </a:t>
            </a:r>
            <a:r>
              <a:rPr lang="ko-KR" altLang="en-US" dirty="0"/>
              <a:t>미국과의 불평등 조약으로 무능한 </a:t>
            </a:r>
            <a:r>
              <a:rPr lang="ko-KR" altLang="en-US" dirty="0" err="1"/>
              <a:t>정권를</a:t>
            </a:r>
            <a:r>
              <a:rPr lang="ko-KR" altLang="en-US" dirty="0"/>
              <a:t> </a:t>
            </a:r>
            <a:r>
              <a:rPr lang="ko-KR" altLang="en-US" dirty="0" err="1"/>
              <a:t>타토</a:t>
            </a:r>
            <a:r>
              <a:rPr lang="ko-KR" altLang="en-US" dirty="0"/>
              <a:t> 하여 </a:t>
            </a:r>
            <a:r>
              <a:rPr lang="ko-KR" altLang="en-US" dirty="0" err="1"/>
              <a:t>덴노에게</a:t>
            </a:r>
            <a:r>
              <a:rPr lang="ko-KR" altLang="en-US" dirty="0"/>
              <a:t> </a:t>
            </a:r>
            <a:r>
              <a:rPr lang="ko-KR" altLang="en-US" dirty="0" smtClean="0"/>
              <a:t>정권을 주어야 한다는 </a:t>
            </a:r>
            <a:r>
              <a:rPr lang="ko-KR" altLang="en-US" dirty="0"/>
              <a:t>세력의 </a:t>
            </a:r>
            <a:r>
              <a:rPr lang="ko-KR" altLang="en-US" dirty="0" smtClean="0"/>
              <a:t>등장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개혁에 성공한 서남지방인 </a:t>
            </a:r>
            <a:r>
              <a:rPr lang="ko-KR" altLang="en-US" dirty="0" err="1"/>
              <a:t>사쓰마와</a:t>
            </a:r>
            <a:r>
              <a:rPr lang="ko-KR" altLang="en-US" dirty="0"/>
              <a:t> </a:t>
            </a:r>
            <a:r>
              <a:rPr lang="ko-KR" altLang="en-US" dirty="0" err="1"/>
              <a:t>조슈세력이</a:t>
            </a:r>
            <a:r>
              <a:rPr lang="ko-KR" altLang="en-US" dirty="0"/>
              <a:t> 중심으로 막부를 타도하고 정권을 </a:t>
            </a:r>
            <a:r>
              <a:rPr lang="ko-KR" altLang="en-US" dirty="0" err="1"/>
              <a:t>덴노에게</a:t>
            </a:r>
            <a:r>
              <a:rPr lang="ko-KR" altLang="en-US" dirty="0"/>
              <a:t> 주고 서양오랑캐를 배척하자고 주장 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개항 이후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ko-KR" altLang="en-US" dirty="0" err="1"/>
              <a:t>사쓰마에서</a:t>
            </a:r>
            <a:r>
              <a:rPr lang="ko-KR" altLang="en-US" dirty="0"/>
              <a:t> 영국인이 살해당하는 사건이 </a:t>
            </a:r>
            <a:r>
              <a:rPr lang="ko-KR" altLang="en-US" dirty="0" smtClean="0"/>
              <a:t>발생</a:t>
            </a:r>
            <a:endParaRPr lang="en-US" altLang="ko-KR" dirty="0" smtClean="0"/>
          </a:p>
          <a:p>
            <a:pPr>
              <a:buFont typeface="Wingdings" pitchFamily="2" charset="2"/>
              <a:buChar char="Ø"/>
            </a:pPr>
            <a:endParaRPr lang="ko-KR" altLang="en-US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dirty="0"/>
              <a:t>영국 정부는 배상금 </a:t>
            </a:r>
            <a:r>
              <a:rPr lang="ko-KR" altLang="en-US" dirty="0" smtClean="0"/>
              <a:t>요구</a:t>
            </a:r>
            <a:endParaRPr lang="en-US" altLang="ko-KR" dirty="0" smtClean="0"/>
          </a:p>
          <a:p>
            <a:pPr>
              <a:buFont typeface="Wingdings" pitchFamily="2" charset="2"/>
              <a:buChar char="Ø"/>
            </a:pPr>
            <a:endParaRPr lang="ko-KR" altLang="en-US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dirty="0" err="1"/>
              <a:t>사쓰마번의</a:t>
            </a:r>
            <a:r>
              <a:rPr lang="ko-KR" altLang="en-US" dirty="0"/>
              <a:t> </a:t>
            </a:r>
            <a:r>
              <a:rPr lang="ko-KR" altLang="en-US" dirty="0" smtClean="0"/>
              <a:t>거절</a:t>
            </a:r>
            <a:endParaRPr lang="en-US" altLang="ko-KR" dirty="0" smtClean="0"/>
          </a:p>
          <a:p>
            <a:pPr>
              <a:buFont typeface="Wingdings" pitchFamily="2" charset="2"/>
              <a:buChar char="Ø"/>
            </a:pPr>
            <a:endParaRPr lang="en-US" altLang="ko-KR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dirty="0" smtClean="0"/>
              <a:t>영국은 </a:t>
            </a:r>
            <a:r>
              <a:rPr lang="ko-KR" altLang="en-US" dirty="0"/>
              <a:t>군함 </a:t>
            </a:r>
            <a:r>
              <a:rPr lang="en-US" altLang="ko-KR" dirty="0"/>
              <a:t>7</a:t>
            </a:r>
            <a:r>
              <a:rPr lang="ko-KR" altLang="en-US" dirty="0"/>
              <a:t>척으로 </a:t>
            </a:r>
            <a:r>
              <a:rPr lang="ko-KR" altLang="en-US" dirty="0" err="1"/>
              <a:t>사쓰마에서</a:t>
            </a:r>
            <a:r>
              <a:rPr lang="ko-KR" altLang="en-US" dirty="0"/>
              <a:t> </a:t>
            </a:r>
            <a:r>
              <a:rPr lang="ko-KR" altLang="en-US" dirty="0" smtClean="0"/>
              <a:t>전투</a:t>
            </a:r>
            <a:endParaRPr lang="en-US" altLang="ko-KR" dirty="0" smtClean="0"/>
          </a:p>
          <a:p>
            <a:pPr>
              <a:buFont typeface="Wingdings" pitchFamily="2" charset="2"/>
              <a:buChar char="Ø"/>
            </a:pPr>
            <a:endParaRPr lang="ko-KR" altLang="en-US" dirty="0" smtClean="0"/>
          </a:p>
          <a:p>
            <a:pPr>
              <a:buFont typeface="Wingdings" pitchFamily="2" charset="2"/>
              <a:buChar char="Ø"/>
            </a:pPr>
            <a:r>
              <a:rPr lang="ko-KR" altLang="en-US" dirty="0"/>
              <a:t>이후 개국을 주장함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사쓰에이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조슈가</a:t>
            </a:r>
            <a:r>
              <a:rPr lang="ko-KR" altLang="en-US" dirty="0"/>
              <a:t> </a:t>
            </a:r>
            <a:r>
              <a:rPr lang="ko-KR" altLang="en-US" dirty="0" err="1" smtClean="0"/>
              <a:t>시모노세키</a:t>
            </a:r>
            <a:r>
              <a:rPr lang="ko-KR" altLang="en-US" dirty="0" smtClean="0"/>
              <a:t> 해협에서 </a:t>
            </a:r>
            <a:r>
              <a:rPr lang="ko-KR" altLang="en-US" dirty="0"/>
              <a:t>미국상선이 대포를 </a:t>
            </a:r>
            <a:r>
              <a:rPr lang="ko-KR" altLang="en-US" dirty="0" smtClean="0"/>
              <a:t>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/>
              <a:t>이에 미국은 </a:t>
            </a:r>
            <a:r>
              <a:rPr lang="ko-KR" altLang="en-US" dirty="0" err="1"/>
              <a:t>조슈의</a:t>
            </a:r>
            <a:r>
              <a:rPr lang="ko-KR" altLang="en-US" dirty="0"/>
              <a:t> </a:t>
            </a:r>
            <a:r>
              <a:rPr lang="ko-KR" altLang="en-US" dirty="0" err="1"/>
              <a:t>시모노세키를</a:t>
            </a:r>
            <a:r>
              <a:rPr lang="ko-KR" altLang="en-US" dirty="0"/>
              <a:t> 공격 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smtClean="0"/>
              <a:t>전쟁 이후 </a:t>
            </a:r>
            <a:r>
              <a:rPr lang="ko-KR" altLang="en-US" dirty="0" err="1"/>
              <a:t>조슈도</a:t>
            </a:r>
            <a:r>
              <a:rPr lang="ko-KR" altLang="en-US" dirty="0"/>
              <a:t> 개국을 주장</a:t>
            </a:r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시모노세키</a:t>
            </a:r>
            <a:r>
              <a:rPr lang="ko-KR" altLang="en-US" dirty="0" smtClean="0"/>
              <a:t> 전쟁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/>
              <a:t>사쓰마와</a:t>
            </a:r>
            <a:r>
              <a:rPr lang="ko-KR" altLang="en-US" dirty="0"/>
              <a:t> </a:t>
            </a:r>
            <a:r>
              <a:rPr lang="ko-KR" altLang="en-US" dirty="0" err="1"/>
              <a:t>조슈는</a:t>
            </a:r>
            <a:r>
              <a:rPr lang="ko-KR" altLang="en-US" dirty="0"/>
              <a:t> 전쟁이 끝나고 막부를 </a:t>
            </a:r>
            <a:r>
              <a:rPr lang="ko-KR" altLang="en-US" dirty="0" smtClean="0"/>
              <a:t>멸망 </a:t>
            </a:r>
            <a:r>
              <a:rPr lang="ko-KR" altLang="en-US" dirty="0" err="1" smtClean="0"/>
              <a:t>시키려함</a:t>
            </a:r>
            <a:endParaRPr lang="en-US" altLang="ko-KR" dirty="0" smtClean="0"/>
          </a:p>
          <a:p>
            <a:endParaRPr lang="ko-KR" altLang="en-US" dirty="0" smtClean="0"/>
          </a:p>
          <a:p>
            <a:r>
              <a:rPr lang="ko-KR" altLang="en-US" dirty="0" err="1"/>
              <a:t>삿초</a:t>
            </a:r>
            <a:r>
              <a:rPr lang="ko-KR" altLang="en-US" dirty="0"/>
              <a:t> 동맹</a:t>
            </a:r>
            <a:r>
              <a:rPr lang="en-US" altLang="ko-KR" dirty="0"/>
              <a:t>:</a:t>
            </a:r>
            <a:r>
              <a:rPr lang="ko-KR" altLang="en-US" dirty="0"/>
              <a:t>이에 막부는 </a:t>
            </a:r>
            <a:r>
              <a:rPr lang="ko-KR" altLang="en-US" dirty="0" err="1"/>
              <a:t>조슈를</a:t>
            </a:r>
            <a:r>
              <a:rPr lang="ko-KR" altLang="en-US" dirty="0"/>
              <a:t> </a:t>
            </a:r>
            <a:r>
              <a:rPr lang="ko-KR" altLang="en-US" dirty="0" err="1"/>
              <a:t>공격하려하자</a:t>
            </a:r>
            <a:r>
              <a:rPr lang="ko-KR" altLang="en-US" dirty="0"/>
              <a:t> 전력이 부족한 </a:t>
            </a:r>
            <a:r>
              <a:rPr lang="ko-KR" altLang="en-US" dirty="0" err="1"/>
              <a:t>조슈는</a:t>
            </a:r>
            <a:r>
              <a:rPr lang="ko-KR" altLang="en-US" dirty="0"/>
              <a:t> </a:t>
            </a:r>
            <a:r>
              <a:rPr lang="ko-KR" altLang="en-US" dirty="0" err="1"/>
              <a:t>사카모토</a:t>
            </a:r>
            <a:r>
              <a:rPr lang="ko-KR" altLang="en-US" dirty="0"/>
              <a:t> </a:t>
            </a:r>
            <a:r>
              <a:rPr lang="ko-KR" altLang="en-US" dirty="0" err="1"/>
              <a:t>료마의</a:t>
            </a:r>
            <a:r>
              <a:rPr lang="ko-KR" altLang="en-US" dirty="0"/>
              <a:t> 제안으로 사이가 </a:t>
            </a:r>
            <a:r>
              <a:rPr lang="ko-KR" altLang="en-US" dirty="0" err="1"/>
              <a:t>좋지않던</a:t>
            </a:r>
            <a:r>
              <a:rPr lang="ko-KR" altLang="en-US" dirty="0"/>
              <a:t> </a:t>
            </a:r>
            <a:r>
              <a:rPr lang="ko-KR" altLang="en-US" dirty="0" err="1"/>
              <a:t>사쓰마와</a:t>
            </a:r>
            <a:r>
              <a:rPr lang="ko-KR" altLang="en-US" dirty="0"/>
              <a:t> 동맹을 </a:t>
            </a:r>
            <a:r>
              <a:rPr lang="ko-KR" altLang="en-US" dirty="0" smtClean="0"/>
              <a:t>맺음</a:t>
            </a:r>
            <a:endParaRPr lang="en-US" altLang="ko-KR" smtClean="0"/>
          </a:p>
          <a:p>
            <a:endParaRPr lang="ko-KR" altLang="en-US" dirty="0" smtClean="0"/>
          </a:p>
          <a:p>
            <a:r>
              <a:rPr lang="ko-KR" altLang="en-US" dirty="0" err="1"/>
              <a:t>막부군은</a:t>
            </a:r>
            <a:r>
              <a:rPr lang="ko-KR" altLang="en-US" dirty="0"/>
              <a:t> 크게 패해 막부와 </a:t>
            </a:r>
            <a:r>
              <a:rPr lang="ko-KR" altLang="en-US" dirty="0" err="1" smtClean="0"/>
              <a:t>쇼군직도</a:t>
            </a:r>
            <a:r>
              <a:rPr lang="ko-KR" altLang="en-US" dirty="0" smtClean="0"/>
              <a:t> 사라짐</a:t>
            </a:r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7583</TotalTime>
  <Words>549</Words>
  <Application>Microsoft Office PowerPoint</Application>
  <PresentationFormat>화면 슬라이드 쇼(4:3)</PresentationFormat>
  <Paragraphs>107</Paragraphs>
  <Slides>20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광장</vt:lpstr>
      <vt:lpstr>일본의 근대 국가 성립과  대중 문화의 형성 </vt:lpstr>
      <vt:lpstr>목차</vt:lpstr>
      <vt:lpstr>웅번</vt:lpstr>
      <vt:lpstr>동영상</vt:lpstr>
      <vt:lpstr>일본의 개항</vt:lpstr>
      <vt:lpstr>개항 이후</vt:lpstr>
      <vt:lpstr>사쓰에이 전쟁</vt:lpstr>
      <vt:lpstr>시모노세키 전쟁</vt:lpstr>
      <vt:lpstr>슬라이드 9</vt:lpstr>
      <vt:lpstr>메이지유신</vt:lpstr>
      <vt:lpstr>메이지유신 이후 문화</vt:lpstr>
      <vt:lpstr>슬라이드 12</vt:lpstr>
      <vt:lpstr>청일전쟁</vt:lpstr>
      <vt:lpstr>슬라이드 14</vt:lpstr>
      <vt:lpstr>청일 전쟁후</vt:lpstr>
      <vt:lpstr>영일동맹과 러일 협상</vt:lpstr>
      <vt:lpstr>러일전쟁</vt:lpstr>
      <vt:lpstr>포츠머스 조약</vt:lpstr>
      <vt:lpstr>러일전쟁이후</vt:lpstr>
      <vt:lpstr>한일병합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일본의 근대국가성립과 대중문화의 형성</dc:title>
  <dc:creator>lgpc</dc:creator>
  <cp:lastModifiedBy>lgpc</cp:lastModifiedBy>
  <cp:revision>15</cp:revision>
  <dcterms:created xsi:type="dcterms:W3CDTF">2020-04-28T07:07:03Z</dcterms:created>
  <dcterms:modified xsi:type="dcterms:W3CDTF">2020-05-03T13:38:10Z</dcterms:modified>
</cp:coreProperties>
</file>