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78" r:id="rId9"/>
    <p:sldId id="262" r:id="rId10"/>
    <p:sldId id="280" r:id="rId11"/>
    <p:sldId id="282" r:id="rId12"/>
    <p:sldId id="263" r:id="rId13"/>
    <p:sldId id="281" r:id="rId14"/>
    <p:sldId id="264" r:id="rId15"/>
    <p:sldId id="265" r:id="rId16"/>
    <p:sldId id="283" r:id="rId17"/>
    <p:sldId id="266" r:id="rId18"/>
    <p:sldId id="267" r:id="rId19"/>
    <p:sldId id="268" r:id="rId20"/>
    <p:sldId id="269" r:id="rId21"/>
    <p:sldId id="271" r:id="rId22"/>
    <p:sldId id="270" r:id="rId23"/>
    <p:sldId id="284" r:id="rId24"/>
    <p:sldId id="273" r:id="rId25"/>
    <p:sldId id="277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82" d="100"/>
          <a:sy n="82" d="100"/>
        </p:scale>
        <p:origin x="-151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5B99107-E6EA-4C5A-A2CF-A55605AB8293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41495ED-A019-4D36-9C39-0B04A8390A7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일본의 음식문화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21901789 </a:t>
            </a:r>
            <a:r>
              <a:rPr lang="ko-KR" altLang="en-US" dirty="0" smtClean="0"/>
              <a:t>김준호</a:t>
            </a:r>
            <a:endParaRPr lang="en-US" altLang="ko-KR" dirty="0" smtClean="0"/>
          </a:p>
          <a:p>
            <a:r>
              <a:rPr lang="ko-KR" altLang="en-US" dirty="0" smtClean="0"/>
              <a:t>대구대학교 일본어일본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91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빵의 </a:t>
            </a:r>
            <a:r>
              <a:rPr lang="ko-KR" altLang="en-US" dirty="0" smtClean="0"/>
              <a:t>등장</a:t>
            </a:r>
            <a:r>
              <a:rPr lang="en-US" altLang="ko-KR" dirty="0" smtClean="0"/>
              <a:t>! </a:t>
            </a:r>
          </a:p>
          <a:p>
            <a:pPr lvl="1"/>
            <a:r>
              <a:rPr lang="ko-KR" altLang="en-US" dirty="0"/>
              <a:t>비타민</a:t>
            </a:r>
            <a:r>
              <a:rPr lang="en-US" altLang="ko-KR" dirty="0"/>
              <a:t>B</a:t>
            </a:r>
            <a:r>
              <a:rPr lang="ko-KR" altLang="en-US" dirty="0"/>
              <a:t>의 섭취</a:t>
            </a:r>
            <a:endParaRPr lang="en-US" altLang="ko-KR" dirty="0"/>
          </a:p>
          <a:p>
            <a:pPr lvl="1"/>
            <a:r>
              <a:rPr lang="ko-KR" altLang="en-US" dirty="0" smtClean="0"/>
              <a:t>각기병 감</a:t>
            </a:r>
            <a:r>
              <a:rPr lang="ko-KR" altLang="en-US" dirty="0"/>
              <a:t>소</a:t>
            </a:r>
            <a:r>
              <a:rPr lang="ko-KR" altLang="en-US" dirty="0" smtClean="0"/>
              <a:t> </a:t>
            </a:r>
            <a:r>
              <a:rPr lang="ko-KR" altLang="en-US" dirty="0"/>
              <a:t>→빵에 대한 연구</a:t>
            </a:r>
            <a:endParaRPr lang="en-US" altLang="ko-KR" dirty="0"/>
          </a:p>
          <a:p>
            <a:pPr lvl="4"/>
            <a:r>
              <a:rPr lang="ko-KR" altLang="en-US" dirty="0" err="1"/>
              <a:t>단팥빵</a:t>
            </a:r>
            <a:r>
              <a:rPr lang="ko-KR" altLang="en-US" dirty="0"/>
              <a:t> 등 일본 빵의 </a:t>
            </a:r>
            <a:r>
              <a:rPr lang="ko-KR" altLang="en-US" dirty="0" smtClean="0"/>
              <a:t>등장</a:t>
            </a:r>
            <a:endParaRPr lang="en-US" altLang="ko-KR" dirty="0" smtClean="0"/>
          </a:p>
          <a:p>
            <a:pPr lvl="4"/>
            <a:endParaRPr lang="en-US" altLang="ko-KR" dirty="0"/>
          </a:p>
          <a:p>
            <a:r>
              <a:rPr lang="ko-KR" altLang="en-US" dirty="0"/>
              <a:t>외국 외 중국</a:t>
            </a:r>
            <a:r>
              <a:rPr lang="en-US" altLang="ko-KR" dirty="0"/>
              <a:t>, </a:t>
            </a:r>
            <a:r>
              <a:rPr lang="ko-KR" altLang="en-US" dirty="0"/>
              <a:t>한국의 일식화</a:t>
            </a:r>
            <a:endParaRPr lang="en-US" altLang="ko-KR" dirty="0"/>
          </a:p>
          <a:p>
            <a:pPr lvl="1"/>
            <a:r>
              <a:rPr lang="ko-KR" altLang="en-US" dirty="0"/>
              <a:t>짬뽕</a:t>
            </a:r>
            <a:r>
              <a:rPr lang="en-US" altLang="ko-KR" dirty="0"/>
              <a:t>, </a:t>
            </a:r>
            <a:r>
              <a:rPr lang="ko-KR" altLang="en-US" dirty="0" err="1"/>
              <a:t>야키니쿠</a:t>
            </a:r>
            <a:r>
              <a:rPr lang="en-US" altLang="ko-KR" dirty="0"/>
              <a:t>, </a:t>
            </a:r>
            <a:r>
              <a:rPr lang="ko-KR" altLang="en-US" dirty="0" err="1"/>
              <a:t>호루몬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일본 요리의 역사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2800" dirty="0"/>
              <a:t>메이지 유신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94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도리야키</a:t>
            </a:r>
            <a:r>
              <a:rPr lang="ko-KR" altLang="en-US" dirty="0" smtClean="0"/>
              <a:t> 만들기</a:t>
            </a:r>
            <a:endParaRPr lang="en-US" altLang="ko-KR" dirty="0" smtClean="0"/>
          </a:p>
          <a:p>
            <a:r>
              <a:rPr lang="en-US" altLang="ko-KR" dirty="0"/>
              <a:t>https://www.youtube.com/watch?v=1OnqUSz_YbU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요리의 역사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02469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8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1317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altLang="ko-KR" sz="3500" dirty="0" smtClean="0"/>
              <a:t>1920</a:t>
            </a:r>
            <a:r>
              <a:rPr lang="ko-KR" altLang="en-US" sz="3500" dirty="0" smtClean="0"/>
              <a:t>대 </a:t>
            </a:r>
            <a:r>
              <a:rPr lang="ko-KR" altLang="en-US" sz="3500" dirty="0"/>
              <a:t>도시 인구의 </a:t>
            </a:r>
            <a:r>
              <a:rPr lang="ko-KR" altLang="en-US" sz="3500" dirty="0" smtClean="0"/>
              <a:t>증가</a:t>
            </a:r>
            <a:endParaRPr lang="en-US" altLang="ko-KR" sz="3500" dirty="0" smtClean="0"/>
          </a:p>
          <a:p>
            <a:pPr lvl="1" fontAlgn="base"/>
            <a:r>
              <a:rPr lang="ko-KR" altLang="en-US" dirty="0" smtClean="0"/>
              <a:t>도시인구 대상의 대중음식점 발달</a:t>
            </a:r>
            <a:endParaRPr lang="en-US" altLang="ko-KR" dirty="0"/>
          </a:p>
          <a:p>
            <a:pPr lvl="1" fontAlgn="base"/>
            <a:r>
              <a:rPr lang="ko-KR" altLang="en-US" dirty="0" smtClean="0"/>
              <a:t>서양식 구조 도입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청결과 정가 </a:t>
            </a:r>
            <a:r>
              <a:rPr lang="ko-KR" altLang="en-US" dirty="0" smtClean="0"/>
              <a:t>표시 강조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다양한 메뉴 제작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백화점 내 식당 배치</a:t>
            </a:r>
            <a:r>
              <a:rPr lang="en-US" altLang="ko-KR" dirty="0" smtClean="0"/>
              <a:t> </a:t>
            </a:r>
            <a:r>
              <a:rPr lang="ko-KR" altLang="en-US" dirty="0"/>
              <a:t>→</a:t>
            </a:r>
            <a:r>
              <a:rPr lang="ko-KR" altLang="en-US" dirty="0" smtClean="0"/>
              <a:t> </a:t>
            </a:r>
            <a:r>
              <a:rPr lang="ko-KR" altLang="en-US" dirty="0"/>
              <a:t>외식 </a:t>
            </a:r>
            <a:r>
              <a:rPr lang="ko-KR" altLang="en-US" dirty="0" smtClean="0"/>
              <a:t>수요자 증가</a:t>
            </a:r>
            <a:endParaRPr lang="en-US" altLang="ko-KR" dirty="0" smtClean="0"/>
          </a:p>
          <a:p>
            <a:pPr lvl="2" fontAlgn="base"/>
            <a:r>
              <a:rPr lang="ko-KR" altLang="en-US" dirty="0" smtClean="0"/>
              <a:t>식사와 </a:t>
            </a:r>
            <a:r>
              <a:rPr lang="ko-KR" altLang="en-US" dirty="0"/>
              <a:t>편승된 여가를 즐기는 사람들 역시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 </a:t>
            </a:r>
          </a:p>
          <a:p>
            <a:pPr fontAlgn="base"/>
            <a:r>
              <a:rPr lang="ko-KR" altLang="en-US" sz="3500" dirty="0" smtClean="0"/>
              <a:t>인기 메뉴 </a:t>
            </a:r>
            <a:r>
              <a:rPr lang="en-US" altLang="ko-KR" sz="3500" dirty="0" smtClean="0"/>
              <a:t>: OO</a:t>
            </a:r>
            <a:r>
              <a:rPr lang="ko-KR" altLang="en-US" sz="3500" dirty="0" smtClean="0"/>
              <a:t>라이스</a:t>
            </a:r>
            <a:r>
              <a:rPr lang="en-US" altLang="ko-KR" sz="3500" dirty="0"/>
              <a:t>, </a:t>
            </a:r>
            <a:r>
              <a:rPr lang="ko-KR" altLang="en-US" sz="3500" dirty="0" err="1"/>
              <a:t>돈가스</a:t>
            </a:r>
            <a:r>
              <a:rPr lang="en-US" altLang="ko-KR" sz="3500" dirty="0"/>
              <a:t>, </a:t>
            </a:r>
            <a:r>
              <a:rPr lang="ko-KR" altLang="en-US" sz="3500" dirty="0" smtClean="0"/>
              <a:t>크로켓</a:t>
            </a:r>
            <a:r>
              <a:rPr lang="en-US" altLang="ko-KR" sz="3500" dirty="0" smtClean="0"/>
              <a:t>,</a:t>
            </a:r>
            <a:r>
              <a:rPr lang="ko-KR" altLang="en-US" sz="3500" dirty="0" smtClean="0"/>
              <a:t> </a:t>
            </a:r>
            <a:r>
              <a:rPr lang="ko-KR" altLang="en-US" sz="3500" dirty="0"/>
              <a:t>일식화된 </a:t>
            </a:r>
            <a:r>
              <a:rPr lang="ko-KR" altLang="en-US" sz="3500" dirty="0" smtClean="0"/>
              <a:t>양식</a:t>
            </a:r>
            <a:endParaRPr lang="en-US" altLang="ko-KR" sz="3500" dirty="0" smtClean="0"/>
          </a:p>
          <a:p>
            <a:pPr fontAlgn="base"/>
            <a:r>
              <a:rPr lang="en-US" altLang="ko-KR" sz="3500" dirty="0" smtClean="0"/>
              <a:t>“</a:t>
            </a:r>
            <a:r>
              <a:rPr lang="ko-KR" altLang="en-US" sz="3500" dirty="0" smtClean="0"/>
              <a:t>런치</a:t>
            </a:r>
            <a:r>
              <a:rPr lang="en-US" altLang="ko-KR" sz="3500" dirty="0" smtClean="0"/>
              <a:t>”</a:t>
            </a:r>
            <a:r>
              <a:rPr lang="ko-KR" altLang="en-US" sz="3500" dirty="0" smtClean="0"/>
              <a:t>라는 용어 사용</a:t>
            </a:r>
            <a:endParaRPr lang="en-US" altLang="ko-KR" sz="3500" dirty="0"/>
          </a:p>
          <a:p>
            <a:pPr lvl="1" fontAlgn="base"/>
            <a:r>
              <a:rPr lang="ko-KR" altLang="en-US" dirty="0" smtClean="0"/>
              <a:t>일본인의 </a:t>
            </a:r>
            <a:r>
              <a:rPr lang="ko-KR" altLang="en-US" dirty="0"/>
              <a:t>입맛에 맞게 만들어진 일식의 </a:t>
            </a:r>
            <a:r>
              <a:rPr lang="ko-KR" altLang="en-US" dirty="0" smtClean="0"/>
              <a:t>서양화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어린이런치</a:t>
            </a:r>
            <a:r>
              <a:rPr lang="en-US" altLang="ko-KR" dirty="0"/>
              <a:t>, </a:t>
            </a:r>
            <a:r>
              <a:rPr lang="ko-KR" altLang="en-US" dirty="0" smtClean="0"/>
              <a:t>중화런치 등</a:t>
            </a:r>
            <a:r>
              <a:rPr lang="en-US" altLang="ko-KR" dirty="0" smtClean="0"/>
              <a:t>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일본의 외식문화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err="1" smtClean="0"/>
              <a:t>에도의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조닌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 포장마차로 시작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8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연극 막간에 먹을 수 있는 </a:t>
            </a:r>
            <a:r>
              <a:rPr lang="en-US" altLang="ko-KR" dirty="0"/>
              <a:t>“</a:t>
            </a:r>
            <a:r>
              <a:rPr lang="ko-KR" altLang="en-US" b="1" dirty="0" err="1"/>
              <a:t>마쿠노우치</a:t>
            </a:r>
            <a:r>
              <a:rPr lang="ko-KR" altLang="en-US" b="1" dirty="0"/>
              <a:t> 도시락</a:t>
            </a:r>
            <a:r>
              <a:rPr lang="en-US" altLang="ko-KR" dirty="0"/>
              <a:t>”</a:t>
            </a:r>
            <a:r>
              <a:rPr lang="ko-KR" altLang="en-US" dirty="0"/>
              <a:t> 등장</a:t>
            </a:r>
            <a:endParaRPr lang="en-US" altLang="ko-KR" dirty="0"/>
          </a:p>
          <a:p>
            <a:pPr lvl="1" fontAlgn="base"/>
            <a:r>
              <a:rPr lang="ko-KR" altLang="en-US" dirty="0"/>
              <a:t>일식요리점의 메뉴에도 추가</a:t>
            </a:r>
            <a:r>
              <a:rPr lang="en-US" altLang="ko-KR" dirty="0"/>
              <a:t> </a:t>
            </a:r>
            <a:r>
              <a:rPr lang="ko-KR" altLang="en-US" dirty="0" smtClean="0"/>
              <a:t>됨</a:t>
            </a:r>
            <a:endParaRPr lang="en-US" altLang="ko-KR" dirty="0" smtClean="0"/>
          </a:p>
          <a:p>
            <a:pPr lvl="1" fontAlgn="base"/>
            <a:endParaRPr lang="en-US" altLang="ko-KR" dirty="0"/>
          </a:p>
          <a:p>
            <a:pPr fontAlgn="base"/>
            <a:r>
              <a:rPr lang="ko-KR" altLang="en-US" dirty="0"/>
              <a:t>여행객이 늘어나면서 </a:t>
            </a:r>
            <a:r>
              <a:rPr lang="en-US" altLang="ko-KR" dirty="0"/>
              <a:t>“</a:t>
            </a:r>
            <a:r>
              <a:rPr lang="ko-KR" altLang="en-US" b="1" dirty="0" err="1"/>
              <a:t>에키벤</a:t>
            </a:r>
            <a:r>
              <a:rPr lang="en-US" altLang="ko-KR" dirty="0"/>
              <a:t>”</a:t>
            </a:r>
            <a:r>
              <a:rPr lang="ko-KR" altLang="en-US" dirty="0"/>
              <a:t>의 인기 상승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외식문화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555966" cy="321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3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“</a:t>
            </a:r>
            <a:r>
              <a:rPr lang="ko-KR" altLang="en-US" dirty="0" smtClean="0"/>
              <a:t>스낵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의 등장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카운터 </a:t>
            </a:r>
            <a:r>
              <a:rPr lang="ko-KR" altLang="en-US" dirty="0"/>
              <a:t>형식의 작은 </a:t>
            </a:r>
            <a:r>
              <a:rPr lang="ko-KR" altLang="en-US" dirty="0" smtClean="0"/>
              <a:t>경영식당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본래 </a:t>
            </a:r>
            <a:r>
              <a:rPr lang="ko-KR" altLang="en-US" dirty="0"/>
              <a:t>간단한 식사와 </a:t>
            </a:r>
            <a:r>
              <a:rPr lang="ko-KR" altLang="en-US" dirty="0" smtClean="0"/>
              <a:t>음료를 제공</a:t>
            </a:r>
            <a:endParaRPr lang="ko-KR" altLang="en-US" dirty="0"/>
          </a:p>
          <a:p>
            <a:pPr lvl="2" fontAlgn="base"/>
            <a:r>
              <a:rPr lang="ko-KR" altLang="en-US" dirty="0" smtClean="0"/>
              <a:t>최</a:t>
            </a:r>
            <a:r>
              <a:rPr lang="ko-KR" altLang="en-US" dirty="0"/>
              <a:t>근</a:t>
            </a:r>
            <a:r>
              <a:rPr lang="ko-KR" altLang="en-US" dirty="0" smtClean="0"/>
              <a:t> </a:t>
            </a:r>
            <a:r>
              <a:rPr lang="ko-KR" altLang="en-US" dirty="0"/>
              <a:t>주류를 제공하는 </a:t>
            </a:r>
            <a:r>
              <a:rPr lang="ko-KR" altLang="en-US" dirty="0" err="1"/>
              <a:t>스낵바로서</a:t>
            </a:r>
            <a:r>
              <a:rPr lang="ko-KR" altLang="en-US" dirty="0"/>
              <a:t> </a:t>
            </a:r>
            <a:r>
              <a:rPr lang="ko-KR" altLang="en-US" dirty="0" smtClean="0"/>
              <a:t>샐러리맨들이 이용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패스트푸드점의 등장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전철의 이용 증가 → 자연스레 역 주변에 증가 시작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거품경제로 인한 고급화와 소비의 증대</a:t>
            </a:r>
            <a:endParaRPr lang="en-US" altLang="ko-KR" dirty="0"/>
          </a:p>
          <a:p>
            <a:pPr lvl="1" fontAlgn="base"/>
            <a:r>
              <a:rPr lang="ko-KR" altLang="en-US" dirty="0" smtClean="0"/>
              <a:t>고급과 저렴을 갖춘 패밀리 레스토랑의 등장</a:t>
            </a:r>
            <a:r>
              <a:rPr lang="en-US" altLang="ko-KR" dirty="0" smtClean="0"/>
              <a:t> </a:t>
            </a:r>
          </a:p>
          <a:p>
            <a:pPr fontAlgn="base"/>
            <a:r>
              <a:rPr lang="ko-KR" altLang="en-US" dirty="0" smtClean="0"/>
              <a:t>거품의 붕괴</a:t>
            </a:r>
            <a:endParaRPr lang="en-US" altLang="ko-KR" dirty="0" smtClean="0"/>
          </a:p>
          <a:p>
            <a:pPr lvl="1" fontAlgn="base"/>
            <a:r>
              <a:rPr lang="ko-KR" altLang="en-US" dirty="0" err="1" smtClean="0"/>
              <a:t>가성비</a:t>
            </a:r>
            <a:r>
              <a:rPr lang="ko-KR" altLang="en-US" dirty="0" smtClean="0"/>
              <a:t> 위주의 저가 메뉴와 저가 식당이 크게 증가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외식문화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710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err="1" smtClean="0"/>
              <a:t>혼젠</a:t>
            </a:r>
            <a:r>
              <a:rPr lang="ko-KR" altLang="en-US" dirty="0" smtClean="0"/>
              <a:t> </a:t>
            </a:r>
            <a:r>
              <a:rPr lang="ko-KR" altLang="en-US" dirty="0" smtClean="0"/>
              <a:t>요리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나름의 </a:t>
            </a:r>
            <a:r>
              <a:rPr lang="ko-KR" altLang="en-US" dirty="0"/>
              <a:t>기준을 갖춘 상차림 및 </a:t>
            </a:r>
            <a:r>
              <a:rPr lang="ko-KR" altLang="en-US" dirty="0" smtClean="0"/>
              <a:t>예법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1</a:t>
            </a:r>
            <a:r>
              <a:rPr lang="ko-KR" altLang="en-US" dirty="0" smtClean="0"/>
              <a:t>즙</a:t>
            </a:r>
            <a:r>
              <a:rPr lang="en-US" altLang="ko-KR" dirty="0" smtClean="0"/>
              <a:t>3</a:t>
            </a:r>
            <a:r>
              <a:rPr lang="ko-KR" altLang="en-US" dirty="0" smtClean="0"/>
              <a:t>채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즙</a:t>
            </a:r>
            <a:r>
              <a:rPr lang="en-US" altLang="ko-KR" dirty="0"/>
              <a:t>5</a:t>
            </a:r>
            <a:r>
              <a:rPr lang="ko-KR" altLang="en-US" dirty="0"/>
              <a:t>채</a:t>
            </a:r>
            <a:r>
              <a:rPr lang="en-US" altLang="ko-KR" dirty="0"/>
              <a:t>, 2</a:t>
            </a:r>
            <a:r>
              <a:rPr lang="ko-KR" altLang="en-US" dirty="0"/>
              <a:t>즙</a:t>
            </a:r>
            <a:r>
              <a:rPr lang="en-US" altLang="ko-KR" dirty="0"/>
              <a:t>7</a:t>
            </a:r>
            <a:r>
              <a:rPr lang="ko-KR" altLang="en-US" dirty="0"/>
              <a:t>채</a:t>
            </a:r>
            <a:r>
              <a:rPr lang="en-US" altLang="ko-KR" dirty="0"/>
              <a:t>, 3</a:t>
            </a:r>
            <a:r>
              <a:rPr lang="ko-KR" altLang="en-US" dirty="0"/>
              <a:t>즙</a:t>
            </a:r>
            <a:r>
              <a:rPr lang="en-US" altLang="ko-KR" dirty="0"/>
              <a:t>11</a:t>
            </a:r>
            <a:r>
              <a:rPr lang="ko-KR" altLang="en-US" dirty="0" smtClean="0"/>
              <a:t>채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무로마치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시작</a:t>
            </a:r>
            <a:r>
              <a:rPr lang="en-US" altLang="ko-KR" dirty="0" smtClean="0"/>
              <a:t>)</a:t>
            </a:r>
            <a:r>
              <a:rPr lang="ko-KR" altLang="en-US" dirty="0" smtClean="0"/>
              <a:t>→에도</a:t>
            </a:r>
            <a:r>
              <a:rPr lang="en-US" altLang="ko-KR" dirty="0" smtClean="0"/>
              <a:t>(</a:t>
            </a:r>
            <a:r>
              <a:rPr lang="ko-KR" altLang="en-US" dirty="0" smtClean="0"/>
              <a:t>발전</a:t>
            </a:r>
            <a:r>
              <a:rPr lang="en-US" altLang="ko-KR" dirty="0" smtClean="0"/>
              <a:t>)</a:t>
            </a:r>
            <a:r>
              <a:rPr lang="ko-KR" altLang="en-US" dirty="0" smtClean="0"/>
              <a:t>→메이지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간소화→</a:t>
            </a:r>
            <a:r>
              <a:rPr lang="ko-KR" altLang="en-US" dirty="0" err="1" smtClean="0"/>
              <a:t>가이세</a:t>
            </a:r>
            <a:r>
              <a:rPr lang="ko-KR" altLang="en-US" dirty="0" err="1"/>
              <a:t>키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/>
              <a:t>가이세키</a:t>
            </a:r>
            <a:r>
              <a:rPr lang="ko-KR" altLang="en-US" dirty="0"/>
              <a:t> 요리</a:t>
            </a:r>
            <a:endParaRPr lang="en-US" altLang="ko-KR" dirty="0"/>
          </a:p>
          <a:p>
            <a:pPr lvl="1"/>
            <a:r>
              <a:rPr lang="ko-KR" altLang="en-US" dirty="0"/>
              <a:t>연회</a:t>
            </a:r>
            <a:r>
              <a:rPr lang="en-US" altLang="ko-KR" dirty="0"/>
              <a:t>, </a:t>
            </a:r>
            <a:r>
              <a:rPr lang="ko-KR" altLang="en-US" dirty="0"/>
              <a:t>집회용의 전형적 요리</a:t>
            </a:r>
            <a:endParaRPr lang="en-US" altLang="ko-KR" dirty="0"/>
          </a:p>
          <a:p>
            <a:pPr lvl="1"/>
            <a:r>
              <a:rPr lang="ko-KR" altLang="en-US" dirty="0"/>
              <a:t>국</a:t>
            </a:r>
            <a:r>
              <a:rPr lang="en-US" altLang="ko-KR" dirty="0"/>
              <a:t>, </a:t>
            </a:r>
            <a:r>
              <a:rPr lang="ko-KR" altLang="en-US" dirty="0"/>
              <a:t>생선회</a:t>
            </a:r>
            <a:r>
              <a:rPr lang="en-US" altLang="ko-KR" dirty="0"/>
              <a:t>, </a:t>
            </a:r>
            <a:r>
              <a:rPr lang="ko-KR" altLang="en-US" dirty="0"/>
              <a:t>구이 찜 등</a:t>
            </a:r>
            <a:endParaRPr lang="en-US" altLang="ko-KR" dirty="0"/>
          </a:p>
          <a:p>
            <a:pPr lvl="1"/>
            <a:r>
              <a:rPr lang="ko-KR" altLang="en-US" dirty="0"/>
              <a:t>밥과 </a:t>
            </a:r>
            <a:r>
              <a:rPr lang="ko-KR" altLang="en-US" dirty="0" err="1"/>
              <a:t>쓰케모노</a:t>
            </a:r>
            <a:r>
              <a:rPr lang="ko-KR" altLang="en-US" dirty="0"/>
              <a:t> 제공</a:t>
            </a:r>
            <a:endParaRPr lang="en-US" altLang="ko-KR" dirty="0"/>
          </a:p>
          <a:p>
            <a:pPr lvl="1"/>
            <a:r>
              <a:rPr lang="en-US" altLang="ko-KR" dirty="0"/>
              <a:t>5</a:t>
            </a:r>
            <a:r>
              <a:rPr lang="ko-KR" altLang="en-US" dirty="0"/>
              <a:t>첩</a:t>
            </a:r>
            <a:r>
              <a:rPr lang="en-US" altLang="ko-KR" dirty="0"/>
              <a:t>, 7</a:t>
            </a:r>
            <a:r>
              <a:rPr lang="ko-KR" altLang="en-US" dirty="0"/>
              <a:t>첩</a:t>
            </a:r>
            <a:r>
              <a:rPr lang="en-US" altLang="ko-KR" dirty="0"/>
              <a:t>, 11</a:t>
            </a:r>
            <a:r>
              <a:rPr lang="ko-KR" altLang="en-US" dirty="0" smtClean="0"/>
              <a:t>첩</a:t>
            </a:r>
            <a:endParaRPr lang="en-US" altLang="ko-KR" dirty="0" smtClean="0"/>
          </a:p>
          <a:p>
            <a:r>
              <a:rPr lang="ko-KR" altLang="en-US" dirty="0" smtClean="0"/>
              <a:t>기본은 </a:t>
            </a:r>
            <a:r>
              <a:rPr lang="ko-KR" altLang="en-US" dirty="0"/>
              <a:t>“</a:t>
            </a:r>
            <a:r>
              <a:rPr lang="ko-KR" altLang="en-US" dirty="0" err="1" smtClean="0"/>
              <a:t>일즙삼채</a:t>
            </a:r>
            <a:r>
              <a:rPr lang="en-US" altLang="ko-KR" dirty="0" smtClean="0"/>
              <a:t>”</a:t>
            </a:r>
            <a:endParaRPr lang="en-US" altLang="ko-KR" dirty="0" smtClean="0"/>
          </a:p>
          <a:p>
            <a:r>
              <a:rPr lang="ko-KR" altLang="en-US" dirty="0" smtClean="0"/>
              <a:t>요리 별</a:t>
            </a:r>
            <a:r>
              <a:rPr lang="ko-KR" altLang="en-US" dirty="0"/>
              <a:t>로</a:t>
            </a:r>
            <a:r>
              <a:rPr lang="ko-KR" altLang="en-US" dirty="0" smtClean="0"/>
              <a:t> </a:t>
            </a:r>
            <a:r>
              <a:rPr lang="ko-KR" altLang="en-US" dirty="0"/>
              <a:t>모두 다른 전용 식기가 </a:t>
            </a:r>
            <a:r>
              <a:rPr lang="ko-KR" altLang="en-US" dirty="0" smtClean="0"/>
              <a:t>존재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전통 요리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53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에도 시대에 식기와 음식의 발전이 </a:t>
            </a:r>
            <a:r>
              <a:rPr lang="ko-KR" altLang="en-US" dirty="0"/>
              <a:t>같이 </a:t>
            </a:r>
            <a:r>
              <a:rPr lang="ko-KR" altLang="en-US" dirty="0" smtClean="0"/>
              <a:t>이루어짐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현재와 </a:t>
            </a:r>
            <a:r>
              <a:rPr lang="ko-KR" altLang="en-US" dirty="0"/>
              <a:t>거의 같은 형태의 식기를 </a:t>
            </a:r>
            <a:r>
              <a:rPr lang="ko-KR" altLang="en-US" dirty="0" smtClean="0"/>
              <a:t>이용</a:t>
            </a:r>
            <a:endParaRPr lang="en-US" altLang="ko-KR" dirty="0"/>
          </a:p>
          <a:p>
            <a:r>
              <a:rPr lang="ko-KR" altLang="en-US" dirty="0" smtClean="0"/>
              <a:t>젓가락의 </a:t>
            </a:r>
            <a:r>
              <a:rPr lang="ko-KR" altLang="en-US" dirty="0"/>
              <a:t>이용이 식기의 발달에 큰 영향을 </a:t>
            </a:r>
            <a:r>
              <a:rPr lang="ko-KR" altLang="en-US" dirty="0" smtClean="0"/>
              <a:t>미침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식기도 도자기 외에 </a:t>
            </a:r>
            <a:r>
              <a:rPr lang="ko-KR" altLang="en-US" dirty="0"/>
              <a:t>젓가락과 비슷한 재료로 </a:t>
            </a:r>
            <a:r>
              <a:rPr lang="ko-KR" altLang="en-US" dirty="0" smtClean="0"/>
              <a:t>만들어짐</a:t>
            </a:r>
            <a:endParaRPr lang="en-US" altLang="ko-KR" dirty="0"/>
          </a:p>
          <a:p>
            <a:r>
              <a:rPr lang="ko-KR" altLang="en-US" dirty="0" smtClean="0"/>
              <a:t>주발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국물을 </a:t>
            </a:r>
            <a:r>
              <a:rPr lang="ko-KR" altLang="en-US" dirty="0"/>
              <a:t>마시거나 건더기를 집을 수 </a:t>
            </a:r>
            <a:r>
              <a:rPr lang="ko-KR" altLang="en-US" dirty="0" smtClean="0"/>
              <a:t>있도록 발전</a:t>
            </a:r>
            <a:endParaRPr lang="en-US" altLang="ko-KR" dirty="0" smtClean="0"/>
          </a:p>
          <a:p>
            <a:r>
              <a:rPr lang="ko-KR" altLang="en-US" dirty="0" smtClean="0"/>
              <a:t>접시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젓가락의 </a:t>
            </a:r>
            <a:r>
              <a:rPr lang="ko-KR" altLang="en-US" dirty="0"/>
              <a:t>끝을 섬세하게 움직일 수 있기 때문에 </a:t>
            </a:r>
            <a:r>
              <a:rPr lang="ko-KR" altLang="en-US" dirty="0" smtClean="0"/>
              <a:t>다양하게 발달</a:t>
            </a:r>
            <a:endParaRPr lang="en-US" altLang="ko-KR" dirty="0" smtClean="0"/>
          </a:p>
          <a:p>
            <a:r>
              <a:rPr lang="ko-KR" altLang="en-US" dirty="0" smtClean="0"/>
              <a:t>젓가락으로 음식을 </a:t>
            </a:r>
            <a:r>
              <a:rPr lang="ko-KR" altLang="en-US" dirty="0"/>
              <a:t>자를 수 </a:t>
            </a:r>
            <a:r>
              <a:rPr lang="ko-KR" altLang="en-US" dirty="0" smtClean="0"/>
              <a:t>없어 한입 </a:t>
            </a:r>
            <a:r>
              <a:rPr lang="ko-KR" altLang="en-US" dirty="0"/>
              <a:t>크기로 미리 잘라서 </a:t>
            </a:r>
            <a:r>
              <a:rPr lang="ko-KR" altLang="en-US" dirty="0" smtClean="0"/>
              <a:t>제</a:t>
            </a:r>
            <a:r>
              <a:rPr lang="ko-KR" altLang="en-US" dirty="0"/>
              <a:t>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때문에 서양에 </a:t>
            </a:r>
            <a:r>
              <a:rPr lang="ko-KR" altLang="en-US" dirty="0"/>
              <a:t>비해 </a:t>
            </a:r>
            <a:r>
              <a:rPr lang="ko-KR" altLang="en-US" dirty="0" smtClean="0"/>
              <a:t>접시 숫자가 많음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/>
              <a:t>식기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54006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5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근대 이후 </a:t>
            </a:r>
            <a:r>
              <a:rPr lang="ko-KR" altLang="en-US" dirty="0" smtClean="0"/>
              <a:t>양식과 서양 식기의 증가</a:t>
            </a:r>
            <a:endParaRPr lang="en-US" altLang="ko-KR" dirty="0" smtClean="0"/>
          </a:p>
          <a:p>
            <a:r>
              <a:rPr lang="ko-KR" altLang="en-US" dirty="0" smtClean="0"/>
              <a:t>최근 양식</a:t>
            </a:r>
            <a:r>
              <a:rPr lang="en-US" altLang="ko-KR" dirty="0"/>
              <a:t>, </a:t>
            </a:r>
            <a:r>
              <a:rPr lang="ko-KR" altLang="en-US" dirty="0"/>
              <a:t>일본 정식 둘 다 이용 가능한 </a:t>
            </a:r>
            <a:r>
              <a:rPr lang="ko-KR" altLang="en-US" dirty="0" smtClean="0"/>
              <a:t>식기 등장</a:t>
            </a:r>
            <a:endParaRPr lang="en-US" altLang="ko-KR" dirty="0" smtClean="0"/>
          </a:p>
          <a:p>
            <a:r>
              <a:rPr lang="ko-KR" altLang="en-US" dirty="0" smtClean="0"/>
              <a:t>일본 </a:t>
            </a:r>
            <a:r>
              <a:rPr lang="ko-KR" altLang="en-US" dirty="0"/>
              <a:t>정식의 </a:t>
            </a:r>
            <a:r>
              <a:rPr lang="ko-KR" altLang="en-US" dirty="0" smtClean="0"/>
              <a:t>기본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밥그릇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국그릇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젓가락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어느 </a:t>
            </a:r>
            <a:r>
              <a:rPr lang="ko-KR" altLang="en-US" dirty="0"/>
              <a:t>가정에서나 </a:t>
            </a:r>
            <a:r>
              <a:rPr lang="ko-KR" altLang="en-US" dirty="0" smtClean="0"/>
              <a:t>갖춤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보통 </a:t>
            </a:r>
            <a:r>
              <a:rPr lang="ko-KR" altLang="en-US" dirty="0"/>
              <a:t>밥그릇과 젓가락은 </a:t>
            </a:r>
            <a:r>
              <a:rPr lang="ko-KR" altLang="en-US" dirty="0" smtClean="0"/>
              <a:t>개인용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smtClean="0"/>
              <a:t>식기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56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일반적으로 모든 </a:t>
            </a:r>
            <a:r>
              <a:rPr lang="ko-KR" altLang="en-US" dirty="0"/>
              <a:t>것을 </a:t>
            </a:r>
            <a:r>
              <a:rPr lang="ko-KR" altLang="en-US" dirty="0" smtClean="0"/>
              <a:t>젓가락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국을 먹는 방식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건더기는 </a:t>
            </a:r>
            <a:r>
              <a:rPr lang="ko-KR" altLang="en-US" dirty="0"/>
              <a:t>젓가락으로 </a:t>
            </a:r>
            <a:r>
              <a:rPr lang="ko-KR" altLang="en-US" dirty="0" smtClean="0"/>
              <a:t>건져먹음</a:t>
            </a:r>
            <a:endParaRPr lang="en-US" altLang="ko-KR" dirty="0"/>
          </a:p>
          <a:p>
            <a:pPr lvl="2"/>
            <a:r>
              <a:rPr lang="ko-KR" altLang="en-US" dirty="0" smtClean="0"/>
              <a:t>국물은 </a:t>
            </a:r>
            <a:r>
              <a:rPr lang="ko-KR" altLang="en-US" dirty="0"/>
              <a:t>그릇을 들고 입을 대며 </a:t>
            </a:r>
            <a:r>
              <a:rPr lang="ko-KR" altLang="en-US" dirty="0" smtClean="0"/>
              <a:t>마</a:t>
            </a:r>
            <a:r>
              <a:rPr lang="ko-KR" altLang="en-US" dirty="0"/>
              <a:t>심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가볍고 </a:t>
            </a:r>
            <a:r>
              <a:rPr lang="ko-KR" altLang="en-US" dirty="0"/>
              <a:t>단단한 나무에 옻칠한 것이 </a:t>
            </a:r>
            <a:r>
              <a:rPr lang="ko-KR" altLang="en-US" dirty="0" smtClean="0"/>
              <a:t>일반적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최근 </a:t>
            </a:r>
            <a:r>
              <a:rPr lang="en-US" altLang="ko-KR" dirty="0" smtClean="0"/>
              <a:t>:</a:t>
            </a:r>
            <a:r>
              <a:rPr lang="ko-KR" altLang="en-US" dirty="0" smtClean="0"/>
              <a:t> 더 가벼운 대나무와 </a:t>
            </a:r>
            <a:r>
              <a:rPr lang="ko-KR" altLang="en-US" dirty="0"/>
              <a:t>플라스틱 </a:t>
            </a:r>
            <a:r>
              <a:rPr lang="ko-KR" altLang="en-US" dirty="0" smtClean="0"/>
              <a:t>제품의 증가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일본의 </a:t>
            </a:r>
            <a:r>
              <a:rPr lang="ko-KR" altLang="en-US" dirty="0" smtClean="0"/>
              <a:t>식기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sz="2800" dirty="0" smtClean="0"/>
              <a:t>젓가락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276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일반 </a:t>
            </a:r>
            <a:r>
              <a:rPr lang="ko-KR" altLang="en-US" dirty="0" smtClean="0"/>
              <a:t>가정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개인용 젓가락</a:t>
            </a:r>
            <a:endParaRPr lang="en-US" altLang="ko-KR" dirty="0" smtClean="0"/>
          </a:p>
          <a:p>
            <a:r>
              <a:rPr lang="ko-KR" altLang="en-US" dirty="0" smtClean="0"/>
              <a:t>식당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일회용 젓가락</a:t>
            </a:r>
            <a:endParaRPr lang="ko-KR" altLang="en-US" dirty="0"/>
          </a:p>
          <a:p>
            <a:r>
              <a:rPr lang="ko-KR" altLang="en-US" dirty="0" smtClean="0"/>
              <a:t>조리 시</a:t>
            </a:r>
            <a:endParaRPr lang="en-US" altLang="ko-KR" dirty="0"/>
          </a:p>
          <a:p>
            <a:pPr lvl="1"/>
            <a:r>
              <a:rPr lang="ko-KR" altLang="en-US" dirty="0" smtClean="0"/>
              <a:t>일반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사이바시</a:t>
            </a:r>
            <a:r>
              <a:rPr lang="en-US" altLang="ko-KR" dirty="0" smtClean="0"/>
              <a:t>-</a:t>
            </a:r>
            <a:r>
              <a:rPr lang="ko-KR" altLang="en-US" dirty="0" smtClean="0"/>
              <a:t>대나무로 </a:t>
            </a:r>
            <a:r>
              <a:rPr lang="ko-KR" altLang="en-US" dirty="0"/>
              <a:t>된 긴 </a:t>
            </a:r>
            <a:r>
              <a:rPr lang="ko-KR" altLang="en-US" dirty="0" smtClean="0"/>
              <a:t>젓가락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튀김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금속제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손잡이가 나무로 된 긴 </a:t>
            </a:r>
            <a:r>
              <a:rPr lang="ko-KR" altLang="en-US" dirty="0" smtClean="0"/>
              <a:t>젓가락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식사 </a:t>
            </a:r>
            <a:r>
              <a:rPr lang="ko-KR" altLang="en-US" dirty="0"/>
              <a:t>중 젓가락을 사용하지 않을 </a:t>
            </a:r>
            <a:r>
              <a:rPr lang="ko-KR" altLang="en-US" dirty="0" smtClean="0"/>
              <a:t>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그릇이나 </a:t>
            </a:r>
            <a:r>
              <a:rPr lang="ko-KR" altLang="en-US" dirty="0"/>
              <a:t>나무 혹은 유리로 된 </a:t>
            </a:r>
            <a:r>
              <a:rPr lang="ko-KR" altLang="en-US" dirty="0" err="1"/>
              <a:t>하시오키</a:t>
            </a:r>
            <a:r>
              <a:rPr lang="ko-KR" altLang="en-US" dirty="0"/>
              <a:t> 위에 </a:t>
            </a:r>
            <a:r>
              <a:rPr lang="ko-KR" altLang="en-US" dirty="0" err="1" smtClean="0"/>
              <a:t>얹여</a:t>
            </a:r>
            <a:r>
              <a:rPr lang="ko-KR" altLang="en-US" dirty="0" smtClean="0"/>
              <a:t> 놓음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 요리의 식기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젓가락의 종류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229947" cy="334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7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 요리란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일본 요리의 역사</a:t>
            </a:r>
            <a:endParaRPr lang="en-US" altLang="ko-KR" dirty="0" smtClean="0"/>
          </a:p>
          <a:p>
            <a:r>
              <a:rPr lang="ko-KR" altLang="en-US" dirty="0" smtClean="0"/>
              <a:t>일본의 외식문화</a:t>
            </a:r>
            <a:endParaRPr lang="en-US" altLang="ko-KR" dirty="0" smtClean="0"/>
          </a:p>
          <a:p>
            <a:r>
              <a:rPr lang="ko-KR" altLang="en-US" dirty="0" smtClean="0"/>
              <a:t>일본의 전통 요리</a:t>
            </a:r>
            <a:endParaRPr lang="en-US" altLang="ko-KR" dirty="0" smtClean="0"/>
          </a:p>
          <a:p>
            <a:r>
              <a:rPr lang="ko-KR" altLang="en-US" dirty="0" smtClean="0"/>
              <a:t>일본의 </a:t>
            </a:r>
            <a:r>
              <a:rPr lang="ko-KR" altLang="en-US" dirty="0" smtClean="0"/>
              <a:t>식기</a:t>
            </a:r>
            <a:endParaRPr lang="en-US" altLang="ko-KR" dirty="0" smtClean="0"/>
          </a:p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가정식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70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ko-KR" altLang="en-US" dirty="0" smtClean="0"/>
              <a:t>일본 </a:t>
            </a:r>
            <a:r>
              <a:rPr lang="ko-KR" altLang="en-US" dirty="0"/>
              <a:t>가정에서 일반적으로 먹는 </a:t>
            </a:r>
            <a:r>
              <a:rPr lang="ko-KR" altLang="en-US" dirty="0" smtClean="0"/>
              <a:t>음식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재료의 측면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조미료 </a:t>
            </a:r>
            <a:endParaRPr lang="en-US" altLang="ko-KR" dirty="0"/>
          </a:p>
          <a:p>
            <a:pPr lvl="1" fontAlgn="base"/>
            <a:r>
              <a:rPr lang="ko-KR" altLang="en-US" dirty="0" smtClean="0"/>
              <a:t>주로 </a:t>
            </a:r>
            <a:r>
              <a:rPr lang="ko-KR" altLang="en-US" dirty="0" smtClean="0"/>
              <a:t>간장과 </a:t>
            </a:r>
            <a:r>
              <a:rPr lang="ko-KR" altLang="en-US" dirty="0"/>
              <a:t>미림</a:t>
            </a:r>
            <a:r>
              <a:rPr lang="en-US" altLang="ko-KR" dirty="0"/>
              <a:t>, </a:t>
            </a:r>
            <a:r>
              <a:rPr lang="ko-KR" altLang="en-US" dirty="0" err="1"/>
              <a:t>다시국물</a:t>
            </a:r>
            <a:r>
              <a:rPr lang="en-US" altLang="ko-KR" dirty="0"/>
              <a:t>, </a:t>
            </a:r>
            <a:r>
              <a:rPr lang="ko-KR" altLang="en-US" dirty="0" err="1"/>
              <a:t>사케를</a:t>
            </a:r>
            <a:r>
              <a:rPr lang="ko-KR" altLang="en-US" dirty="0"/>
              <a:t> 섞은 </a:t>
            </a:r>
            <a:r>
              <a:rPr lang="ko-KR" altLang="en-US" dirty="0" smtClean="0"/>
              <a:t>양념</a:t>
            </a:r>
            <a:r>
              <a:rPr lang="en-US" altLang="ko-KR" dirty="0" smtClean="0"/>
              <a:t>, </a:t>
            </a:r>
          </a:p>
          <a:p>
            <a:pPr lvl="1" fontAlgn="base"/>
            <a:r>
              <a:rPr lang="ko-KR" altLang="en-US" dirty="0" smtClean="0"/>
              <a:t>미소나 </a:t>
            </a:r>
            <a:r>
              <a:rPr lang="ko-KR" altLang="en-US" dirty="0"/>
              <a:t>참깨 </a:t>
            </a:r>
            <a:r>
              <a:rPr lang="ko-KR" altLang="en-US" dirty="0" err="1"/>
              <a:t>페이스트</a:t>
            </a:r>
            <a:r>
              <a:rPr lang="ko-KR" altLang="en-US" dirty="0"/>
              <a:t> </a:t>
            </a:r>
            <a:r>
              <a:rPr lang="ko-KR" altLang="en-US" dirty="0" smtClean="0"/>
              <a:t>등도 사용</a:t>
            </a:r>
            <a:endParaRPr lang="en-US" altLang="ko-KR" dirty="0" smtClean="0"/>
          </a:p>
          <a:p>
            <a:pPr fontAlgn="base"/>
            <a:r>
              <a:rPr lang="ko-KR" altLang="en-US" dirty="0" err="1" smtClean="0"/>
              <a:t>식재료</a:t>
            </a:r>
            <a:r>
              <a:rPr lang="ko-KR" altLang="en-US" dirty="0" smtClean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돼지고기</a:t>
            </a:r>
            <a:r>
              <a:rPr lang="en-US" altLang="ko-KR" dirty="0"/>
              <a:t>, </a:t>
            </a:r>
            <a:r>
              <a:rPr lang="ko-KR" altLang="en-US" dirty="0"/>
              <a:t>생선이 </a:t>
            </a:r>
            <a:r>
              <a:rPr lang="ko-KR" altLang="en-US" dirty="0" smtClean="0"/>
              <a:t>주류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다양한 </a:t>
            </a:r>
            <a:r>
              <a:rPr lang="ko-KR" altLang="en-US" dirty="0"/>
              <a:t>종류의 채소를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 </a:t>
            </a:r>
          </a:p>
          <a:p>
            <a:pPr fontAlgn="base"/>
            <a:r>
              <a:rPr lang="ko-KR" altLang="en-US" dirty="0" smtClean="0"/>
              <a:t>지역 </a:t>
            </a:r>
            <a:r>
              <a:rPr lang="ko-KR" altLang="en-US" dirty="0" smtClean="0"/>
              <a:t>특산물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제철 채소와 재료를 사용하는 것을 매우 중요하게 </a:t>
            </a:r>
            <a:r>
              <a:rPr lang="ko-KR" altLang="en-US" dirty="0" smtClean="0"/>
              <a:t>생각</a:t>
            </a:r>
            <a:r>
              <a:rPr lang="en-US" altLang="ko-KR" dirty="0" smtClean="0"/>
              <a:t> 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가정식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6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밥</a:t>
            </a:r>
            <a:r>
              <a:rPr lang="en-US" altLang="ko-KR" dirty="0"/>
              <a:t>, </a:t>
            </a:r>
            <a:r>
              <a:rPr lang="ko-KR" altLang="en-US" dirty="0"/>
              <a:t>국</a:t>
            </a:r>
            <a:r>
              <a:rPr lang="en-US" altLang="ko-KR" dirty="0"/>
              <a:t>, </a:t>
            </a:r>
            <a:r>
              <a:rPr lang="ko-KR" altLang="en-US" dirty="0" err="1" smtClean="0"/>
              <a:t>쓰케모노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추가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주 </a:t>
            </a:r>
            <a:r>
              <a:rPr lang="ko-KR" altLang="en-US" dirty="0"/>
              <a:t>반찬과 밑반찬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일반적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위의 </a:t>
            </a:r>
            <a:r>
              <a:rPr lang="ko-KR" altLang="en-US" dirty="0"/>
              <a:t>기본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+3</a:t>
            </a:r>
            <a:r>
              <a:rPr lang="ko-KR" altLang="en-US" dirty="0" smtClean="0"/>
              <a:t>찬</a:t>
            </a:r>
            <a:r>
              <a:rPr lang="en-US" altLang="ko-KR" dirty="0" smtClean="0"/>
              <a:t>	</a:t>
            </a:r>
          </a:p>
          <a:p>
            <a:pPr lvl="1"/>
            <a:r>
              <a:rPr lang="ko-KR" altLang="en-US" dirty="0" smtClean="0"/>
              <a:t>반찬</a:t>
            </a:r>
            <a:r>
              <a:rPr lang="en-US" altLang="ko-KR" dirty="0" smtClean="0"/>
              <a:t>=</a:t>
            </a:r>
            <a:r>
              <a:rPr lang="ko-KR" altLang="en-US" dirty="0" smtClean="0"/>
              <a:t>개인의 </a:t>
            </a:r>
            <a:r>
              <a:rPr lang="ko-KR" altLang="en-US" dirty="0"/>
              <a:t>취향에 따라 다양하게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</a:t>
            </a:r>
            <a:r>
              <a:rPr lang="ko-KR" altLang="en-US" dirty="0" err="1"/>
              <a:t>가정식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20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조리 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특별한 기술이 필요하지 않음</a:t>
            </a:r>
            <a:endParaRPr lang="en-US" altLang="ko-KR" dirty="0"/>
          </a:p>
          <a:p>
            <a:pPr lvl="1"/>
            <a:r>
              <a:rPr lang="ko-KR" altLang="en-US" dirty="0" smtClean="0"/>
              <a:t>재료의 </a:t>
            </a:r>
            <a:r>
              <a:rPr lang="ko-KR" altLang="en-US" dirty="0"/>
              <a:t>특성에 </a:t>
            </a:r>
            <a:r>
              <a:rPr lang="ko-KR" altLang="en-US" dirty="0" smtClean="0"/>
              <a:t>맞도록 일반적이게 조리</a:t>
            </a:r>
            <a:r>
              <a:rPr lang="en-US" altLang="ko-KR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재료 </a:t>
            </a:r>
            <a:r>
              <a:rPr lang="ko-KR" altLang="en-US" dirty="0" smtClean="0"/>
              <a:t>본래의 맛이 </a:t>
            </a:r>
            <a:r>
              <a:rPr lang="ko-KR" altLang="en-US" dirty="0" err="1" smtClean="0"/>
              <a:t>특출나게</a:t>
            </a:r>
            <a:r>
              <a:rPr lang="ko-KR" altLang="en-US" dirty="0" smtClean="0"/>
              <a:t> 두드러지는 요리가 </a:t>
            </a:r>
            <a:r>
              <a:rPr lang="ko-KR" altLang="en-US" dirty="0" smtClean="0"/>
              <a:t>많음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재료의 </a:t>
            </a:r>
            <a:r>
              <a:rPr lang="ko-KR" altLang="en-US" dirty="0" smtClean="0"/>
              <a:t>비율과 계량이 매우 </a:t>
            </a:r>
            <a:r>
              <a:rPr lang="ko-KR" altLang="en-US" dirty="0" smtClean="0"/>
              <a:t>중요</a:t>
            </a:r>
            <a:endParaRPr lang="en-US" altLang="ko-KR" dirty="0" smtClean="0"/>
          </a:p>
          <a:p>
            <a:r>
              <a:rPr lang="ko-KR" altLang="en-US" dirty="0" smtClean="0"/>
              <a:t>요리에 이용되는 소스를 </a:t>
            </a:r>
            <a:r>
              <a:rPr lang="ko-KR" altLang="en-US" dirty="0" smtClean="0"/>
              <a:t>이용할 때에는 정확한 계량을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</a:t>
            </a:r>
            <a:r>
              <a:rPr lang="ko-KR" altLang="en-US" dirty="0" err="1"/>
              <a:t>가정식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5708008" cy="377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5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일본식 </a:t>
            </a:r>
            <a:r>
              <a:rPr lang="ko-KR" altLang="en-US" dirty="0" err="1" smtClean="0"/>
              <a:t>계란말이</a:t>
            </a:r>
            <a:r>
              <a:rPr lang="ko-KR" altLang="en-US" dirty="0" smtClean="0"/>
              <a:t> 만들기</a:t>
            </a:r>
            <a:endParaRPr lang="en-US" altLang="ko-KR" dirty="0" smtClean="0"/>
          </a:p>
          <a:p>
            <a:pPr lvl="1"/>
            <a:r>
              <a:rPr lang="en-US" altLang="ko-KR" dirty="0"/>
              <a:t>https://www.youtube.com/watch?v=Uc8N_IPTq_8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</a:t>
            </a:r>
            <a:r>
              <a:rPr lang="ko-KR" altLang="en-US" dirty="0" err="1"/>
              <a:t>가정식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72815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절제되고</a:t>
            </a:r>
            <a:r>
              <a:rPr lang="en-US" altLang="ko-KR" dirty="0"/>
              <a:t>, </a:t>
            </a:r>
            <a:r>
              <a:rPr lang="ko-KR" altLang="en-US" dirty="0"/>
              <a:t>자극적이지 않은 </a:t>
            </a:r>
            <a:r>
              <a:rPr lang="ko-KR" altLang="en-US" dirty="0" smtClean="0"/>
              <a:t>맛</a:t>
            </a:r>
            <a:endParaRPr lang="en-US" altLang="ko-KR" dirty="0"/>
          </a:p>
          <a:p>
            <a:pPr lvl="1"/>
            <a:r>
              <a:rPr lang="ko-KR" altLang="en-US" dirty="0" smtClean="0"/>
              <a:t>정갈하고 </a:t>
            </a:r>
            <a:r>
              <a:rPr lang="ko-KR" altLang="en-US" dirty="0"/>
              <a:t>소박한 </a:t>
            </a:r>
            <a:r>
              <a:rPr lang="ko-KR" altLang="en-US" dirty="0" smtClean="0"/>
              <a:t>형태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재료 </a:t>
            </a:r>
            <a:r>
              <a:rPr lang="ko-KR" altLang="en-US" dirty="0"/>
              <a:t>본연의 맛을 살리기에 요리에 따라 매우 단순한 맛으로 느껴지기도 함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일본의 </a:t>
            </a:r>
            <a:r>
              <a:rPr lang="ko-KR" altLang="en-US" dirty="0" err="1"/>
              <a:t>가정식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47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이상입니다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71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본래의 일본 요리 </a:t>
            </a:r>
            <a:r>
              <a:rPr lang="en-US" altLang="ko-KR" dirty="0" smtClean="0"/>
              <a:t>:</a:t>
            </a:r>
            <a:r>
              <a:rPr lang="ko-KR" altLang="en-US" dirty="0" smtClean="0"/>
              <a:t> 일본 </a:t>
            </a:r>
            <a:r>
              <a:rPr lang="ko-KR" altLang="en-US" dirty="0"/>
              <a:t>고유의 요리법을 사용한 일본 고유의 요리들을 </a:t>
            </a:r>
            <a:r>
              <a:rPr lang="ko-KR" altLang="en-US" dirty="0" smtClean="0"/>
              <a:t>지칭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일본인이 </a:t>
            </a:r>
            <a:r>
              <a:rPr lang="ko-KR" altLang="en-US" dirty="0"/>
              <a:t>주로 먹는 </a:t>
            </a:r>
            <a:r>
              <a:rPr lang="ko-KR" altLang="en-US" dirty="0" smtClean="0"/>
              <a:t>식사일식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혹은 화식 </a:t>
            </a:r>
            <a:r>
              <a:rPr lang="en-US" altLang="ko-KR" dirty="0" smtClean="0"/>
              <a:t>X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요리란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528591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현대적 일본 요리 </a:t>
            </a:r>
            <a:r>
              <a:rPr lang="en-US" altLang="ko-KR" dirty="0"/>
              <a:t>: </a:t>
            </a:r>
            <a:r>
              <a:rPr lang="ko-KR" altLang="en-US" dirty="0"/>
              <a:t>전통 방식의 일본 음식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해외에서 들여온 요리이나 일본식으로 개발했다는 것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규동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니쿠쟈가</a:t>
            </a:r>
            <a:r>
              <a:rPr lang="en-US" altLang="ko-KR" dirty="0"/>
              <a:t>, </a:t>
            </a:r>
            <a:r>
              <a:rPr lang="ko-KR" altLang="en-US" dirty="0"/>
              <a:t>짬뽕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요리란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9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조몬 시대 후기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한반도와의 교역 증가 → 잡곡의 도입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농경의 시작</a:t>
            </a:r>
            <a:endParaRPr lang="en-US" altLang="ko-KR" dirty="0" smtClean="0"/>
          </a:p>
          <a:p>
            <a:r>
              <a:rPr lang="ko-KR" altLang="en-US" dirty="0" err="1" smtClean="0"/>
              <a:t>야요이</a:t>
            </a:r>
            <a:r>
              <a:rPr lang="ko-KR" altLang="en-US" dirty="0" smtClean="0"/>
              <a:t> 시대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선진적인 농법 전파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B.C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en-US" altLang="ko-KR" dirty="0"/>
              <a:t>C</a:t>
            </a:r>
            <a:r>
              <a:rPr lang="en-US" altLang="ko-KR" dirty="0" smtClean="0"/>
              <a:t>~A.D</a:t>
            </a:r>
            <a:r>
              <a:rPr lang="ko-KR" altLang="en-US" dirty="0" smtClean="0"/>
              <a:t> </a:t>
            </a:r>
            <a:r>
              <a:rPr lang="en-US" altLang="ko-KR" dirty="0" smtClean="0"/>
              <a:t>7</a:t>
            </a:r>
            <a:r>
              <a:rPr lang="en-US" altLang="ko-KR" dirty="0"/>
              <a:t>C</a:t>
            </a:r>
            <a:r>
              <a:rPr lang="ko-KR" altLang="en-US" dirty="0" smtClean="0"/>
              <a:t> </a:t>
            </a:r>
            <a:r>
              <a:rPr lang="en-US" altLang="ko-KR" dirty="0"/>
              <a:t>:</a:t>
            </a:r>
            <a:r>
              <a:rPr lang="ko-KR" altLang="en-US" dirty="0" smtClean="0"/>
              <a:t> 이민자들의 지속적 유입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→ 농경의 비중↑</a:t>
            </a:r>
            <a:endParaRPr lang="en-US" altLang="ko-KR" dirty="0"/>
          </a:p>
          <a:p>
            <a:pPr lvl="1"/>
            <a:r>
              <a:rPr lang="ko-KR" altLang="en-US" dirty="0" smtClean="0"/>
              <a:t>많은 연맹국가들이 형성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야마토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백제 간의 </a:t>
            </a:r>
            <a:r>
              <a:rPr lang="ko-KR" altLang="en-US" dirty="0"/>
              <a:t>잦은 </a:t>
            </a:r>
            <a:r>
              <a:rPr lang="ko-KR" altLang="en-US" dirty="0" smtClean="0"/>
              <a:t>교류 → 한반도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중국 </a:t>
            </a:r>
            <a:r>
              <a:rPr lang="ko-KR" altLang="en-US" dirty="0" smtClean="0"/>
              <a:t>남부지역의 </a:t>
            </a:r>
            <a:r>
              <a:rPr lang="ko-KR" altLang="en-US" dirty="0"/>
              <a:t>다양한 </a:t>
            </a:r>
            <a:r>
              <a:rPr lang="ko-KR" altLang="en-US" dirty="0" smtClean="0"/>
              <a:t>영향을 받음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 </a:t>
            </a:r>
            <a:r>
              <a:rPr lang="ko-KR" altLang="en-US" dirty="0"/>
              <a:t>한반도와 중국 남부의 요리가 일본요리와 혼합하게 되면서 요리기법이 </a:t>
            </a:r>
            <a:r>
              <a:rPr lang="ko-KR" altLang="en-US" dirty="0" smtClean="0"/>
              <a:t>발달</a:t>
            </a:r>
            <a:r>
              <a:rPr lang="en-US" altLang="ko-KR" dirty="0" smtClean="0"/>
              <a:t>. </a:t>
            </a:r>
          </a:p>
          <a:p>
            <a:pPr lvl="2"/>
            <a:r>
              <a:rPr lang="ko-KR" altLang="en-US" dirty="0" smtClean="0"/>
              <a:t>중국의 </a:t>
            </a:r>
            <a:r>
              <a:rPr lang="ko-KR" altLang="en-US" dirty="0"/>
              <a:t>사찰로 </a:t>
            </a:r>
            <a:r>
              <a:rPr lang="ko-KR" altLang="en-US" dirty="0" smtClean="0"/>
              <a:t>국수요리의 전파 → 우동의 등장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 요리의 역사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에도 시대 이전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2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err="1" smtClean="0"/>
              <a:t>덴무</a:t>
            </a:r>
            <a:r>
              <a:rPr lang="ko-KR" altLang="en-US" dirty="0" smtClean="0"/>
              <a:t> </a:t>
            </a:r>
            <a:r>
              <a:rPr lang="ko-KR" altLang="en-US" dirty="0"/>
              <a:t>천황의 </a:t>
            </a:r>
            <a:r>
              <a:rPr lang="ko-KR" altLang="en-US" dirty="0" smtClean="0"/>
              <a:t>육식금지령</a:t>
            </a:r>
            <a:r>
              <a:rPr lang="en-US" altLang="ko-KR" dirty="0" smtClean="0"/>
              <a:t>+</a:t>
            </a:r>
            <a:r>
              <a:rPr lang="ko-KR" altLang="en-US" dirty="0" err="1" smtClean="0"/>
              <a:t>혼젠</a:t>
            </a:r>
            <a:r>
              <a:rPr lang="ko-KR" altLang="en-US" dirty="0" smtClean="0"/>
              <a:t> 요리</a:t>
            </a:r>
            <a:endParaRPr lang="en-US" altLang="ko-KR" dirty="0" smtClean="0"/>
          </a:p>
          <a:p>
            <a:r>
              <a:rPr lang="ko-KR" altLang="en-US" dirty="0" err="1" smtClean="0"/>
              <a:t>교토의</a:t>
            </a:r>
            <a:r>
              <a:rPr lang="ko-KR" altLang="en-US" dirty="0" smtClean="0"/>
              <a:t> 공가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쇼군가</a:t>
            </a:r>
            <a:r>
              <a:rPr lang="ko-KR" altLang="en-US" dirty="0"/>
              <a:t>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화려한 </a:t>
            </a:r>
            <a:r>
              <a:rPr lang="ko-KR" altLang="en-US" dirty="0" err="1" smtClean="0"/>
              <a:t>세팅</a:t>
            </a:r>
            <a:r>
              <a:rPr lang="ko-KR" altLang="en-US" dirty="0" smtClean="0"/>
              <a:t> </a:t>
            </a:r>
            <a:r>
              <a:rPr lang="ko-KR" altLang="en-US" dirty="0"/>
              <a:t>및 </a:t>
            </a:r>
            <a:r>
              <a:rPr lang="ko-KR" altLang="en-US" dirty="0" smtClean="0"/>
              <a:t>장식의 코스요리</a:t>
            </a:r>
            <a:endParaRPr lang="en-US" altLang="ko-KR" dirty="0"/>
          </a:p>
          <a:p>
            <a:pPr lvl="1"/>
            <a:r>
              <a:rPr lang="ko-KR" altLang="en-US" dirty="0" smtClean="0"/>
              <a:t>형식적으로 </a:t>
            </a:r>
            <a:r>
              <a:rPr lang="ko-KR" altLang="en-US" dirty="0"/>
              <a:t>정해진 코스의 가짓수를 채우기 위한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식사 전의 </a:t>
            </a:r>
            <a:r>
              <a:rPr lang="ko-KR" altLang="en-US" dirty="0"/>
              <a:t>요리는 </a:t>
            </a:r>
            <a:r>
              <a:rPr lang="ko-KR" altLang="en-US" dirty="0" smtClean="0"/>
              <a:t>조금 먹고 </a:t>
            </a:r>
            <a:r>
              <a:rPr lang="ko-KR" altLang="en-US" dirty="0"/>
              <a:t>버리는 것이 </a:t>
            </a:r>
            <a:r>
              <a:rPr lang="ko-KR" altLang="en-US" dirty="0" smtClean="0"/>
              <a:t>관례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실제 식사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밥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/>
              <a:t>쓰케모노</a:t>
            </a:r>
            <a:r>
              <a:rPr lang="ko-KR" altLang="en-US" dirty="0"/>
              <a:t> 몇 </a:t>
            </a:r>
            <a:r>
              <a:rPr lang="ko-KR" altLang="en-US" dirty="0" smtClean="0"/>
              <a:t>개</a:t>
            </a:r>
            <a:endParaRPr lang="en-US" altLang="ko-KR" dirty="0"/>
          </a:p>
          <a:p>
            <a:pPr lvl="2"/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화려함을 </a:t>
            </a:r>
            <a:r>
              <a:rPr lang="ko-KR" altLang="en-US" dirty="0"/>
              <a:t>위해 색을 들이면서 손을 많이 보는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,</a:t>
            </a:r>
            <a:r>
              <a:rPr lang="ko-KR" altLang="en-US" dirty="0" smtClean="0"/>
              <a:t> 관상용 </a:t>
            </a:r>
            <a:r>
              <a:rPr lang="ko-KR" altLang="en-US" dirty="0"/>
              <a:t>메뉴가 주가 됨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현대의 </a:t>
            </a:r>
            <a:r>
              <a:rPr lang="ko-KR" altLang="en-US" dirty="0" err="1" smtClean="0"/>
              <a:t>가이세키</a:t>
            </a:r>
            <a:r>
              <a:rPr lang="ko-KR" altLang="en-US" dirty="0" smtClean="0"/>
              <a:t> 요리에 영향을 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단점이 고쳐 눈으로 </a:t>
            </a:r>
            <a:r>
              <a:rPr lang="ko-KR" altLang="en-US" dirty="0" smtClean="0"/>
              <a:t>즐기며 먹기가 </a:t>
            </a:r>
            <a:r>
              <a:rPr lang="ko-KR" altLang="en-US" dirty="0" smtClean="0"/>
              <a:t>가능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 요리의 역사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에도 시대의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지배층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91" y="1772816"/>
            <a:ext cx="47577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err="1" smtClean="0"/>
              <a:t>쇼군의</a:t>
            </a:r>
            <a:r>
              <a:rPr lang="ko-KR" altLang="en-US" dirty="0" smtClean="0"/>
              <a:t> </a:t>
            </a:r>
            <a:r>
              <a:rPr lang="ko-KR" altLang="en-US" dirty="0"/>
              <a:t>권력 유지를 </a:t>
            </a:r>
            <a:r>
              <a:rPr lang="ko-KR" altLang="en-US" dirty="0" smtClean="0"/>
              <a:t>위한 </a:t>
            </a:r>
            <a:r>
              <a:rPr lang="ko-KR" altLang="en-US" b="1" dirty="0" err="1" smtClean="0"/>
              <a:t>참근교대제</a:t>
            </a:r>
            <a:endParaRPr lang="en-US" altLang="ko-KR" b="1" dirty="0" smtClean="0"/>
          </a:p>
          <a:p>
            <a:pPr lvl="1" fontAlgn="base"/>
            <a:r>
              <a:rPr lang="ko-KR" altLang="en-US" dirty="0" smtClean="0"/>
              <a:t>허허벌판이의 </a:t>
            </a:r>
            <a:r>
              <a:rPr lang="ko-KR" altLang="en-US" dirty="0" err="1" smtClean="0"/>
              <a:t>에도에</a:t>
            </a:r>
            <a:r>
              <a:rPr lang="ko-KR" altLang="en-US" dirty="0" smtClean="0"/>
              <a:t> 인력을 모음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수많은 직공들의 집중</a:t>
            </a:r>
            <a:endParaRPr lang="en-US" altLang="ko-KR" dirty="0"/>
          </a:p>
          <a:p>
            <a:pPr lvl="1" fontAlgn="base"/>
            <a:r>
              <a:rPr lang="ko-KR" altLang="en-US" dirty="0" smtClean="0"/>
              <a:t>직공의 대부분이 </a:t>
            </a:r>
            <a:r>
              <a:rPr lang="ko-KR" altLang="en-US" dirty="0"/>
              <a:t>일을 </a:t>
            </a:r>
            <a:r>
              <a:rPr lang="ko-KR" altLang="en-US" dirty="0" smtClean="0"/>
              <a:t>위하여 홀로 옴</a:t>
            </a:r>
            <a:endParaRPr lang="en-US" altLang="ko-KR" dirty="0" smtClean="0"/>
          </a:p>
          <a:p>
            <a:pPr lvl="1" fontAlgn="base"/>
            <a:r>
              <a:rPr lang="ko-KR" altLang="en-US" dirty="0" err="1" smtClean="0"/>
              <a:t>가정식보다</a:t>
            </a:r>
            <a:r>
              <a:rPr lang="ko-KR" altLang="en-US" dirty="0" smtClean="0"/>
              <a:t> 거리 음식을 선호 </a:t>
            </a:r>
            <a:endParaRPr lang="en-US" altLang="ko-KR" dirty="0" smtClean="0"/>
          </a:p>
          <a:p>
            <a:pPr marL="914400" lvl="2" indent="0" fontAlgn="base">
              <a:buNone/>
            </a:pPr>
            <a:r>
              <a:rPr lang="ko-KR" altLang="en-US" dirty="0" smtClean="0"/>
              <a:t>→ 음식 </a:t>
            </a:r>
            <a:r>
              <a:rPr lang="ko-KR" altLang="en-US" dirty="0"/>
              <a:t>전문의 </a:t>
            </a:r>
            <a:r>
              <a:rPr lang="ko-KR" altLang="en-US" dirty="0" err="1" smtClean="0"/>
              <a:t>조닌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포장마차의 등장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외식문화 발달</a:t>
            </a:r>
            <a:r>
              <a:rPr lang="en-US" altLang="ko-KR" dirty="0" smtClean="0"/>
              <a:t>)</a:t>
            </a:r>
          </a:p>
          <a:p>
            <a:pPr lvl="1" fontAlgn="base"/>
            <a:r>
              <a:rPr lang="ko-KR" altLang="en-US" dirty="0" smtClean="0"/>
              <a:t>거주자들의 식사대용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간식으로 </a:t>
            </a:r>
            <a:r>
              <a:rPr lang="ko-KR" altLang="en-US" dirty="0" smtClean="0"/>
              <a:t>이용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 요리의 역사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에도 시대의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서</a:t>
            </a:r>
            <a:r>
              <a:rPr lang="ko-KR" altLang="en-US" sz="2800" dirty="0"/>
              <a:t>민</a:t>
            </a:r>
            <a:r>
              <a:rPr lang="ko-KR" altLang="en-US" sz="2800" dirty="0" smtClean="0"/>
              <a:t>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22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농민들은 여전히 전통방식을 고수</a:t>
            </a:r>
            <a:endParaRPr lang="en-US" altLang="ko-KR" dirty="0" smtClean="0"/>
          </a:p>
          <a:p>
            <a:pPr marL="742950" lvl="2" indent="-342900"/>
            <a:r>
              <a:rPr lang="ko-KR" altLang="en-US" dirty="0" smtClean="0"/>
              <a:t>이는 세금이 너무 높아 풍족하게 먹지 못했을 뿐</a:t>
            </a:r>
            <a:endParaRPr lang="en-US" altLang="ko-KR" dirty="0" smtClean="0"/>
          </a:p>
          <a:p>
            <a:pPr marL="742950" lvl="2" indent="-342900"/>
            <a:r>
              <a:rPr lang="ko-KR" altLang="en-US" dirty="0" smtClean="0"/>
              <a:t>불교문화의 정착과 함께 일본 소식문화의 큰 원인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 요리의 역사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에도 시대의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서민층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653749"/>
            <a:ext cx="594901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외국에서 </a:t>
            </a:r>
            <a:r>
              <a:rPr lang="ko-KR" altLang="en-US" dirty="0"/>
              <a:t>각종 </a:t>
            </a:r>
            <a:r>
              <a:rPr lang="ko-KR" altLang="en-US" dirty="0" smtClean="0"/>
              <a:t>조리법의 유입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 smtClean="0"/>
              <a:t>→</a:t>
            </a:r>
            <a:r>
              <a:rPr lang="ko-KR" altLang="en-US" dirty="0" err="1" smtClean="0"/>
              <a:t>스키야키</a:t>
            </a:r>
            <a:r>
              <a:rPr lang="ko-KR" altLang="en-US" dirty="0" smtClean="0"/>
              <a:t> 등 육류 요리의 등장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457200" lvl="1" indent="0">
              <a:buNone/>
            </a:pPr>
            <a:r>
              <a:rPr lang="ko-KR" altLang="en-US" dirty="0"/>
              <a:t>→ </a:t>
            </a:r>
            <a:r>
              <a:rPr lang="en-US" altLang="ko-KR" dirty="0" smtClean="0"/>
              <a:t>	OO</a:t>
            </a:r>
            <a:r>
              <a:rPr lang="ko-KR" altLang="en-US" dirty="0" smtClean="0"/>
              <a:t>라이스 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돈가스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햄버그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고로케</a:t>
            </a:r>
            <a:r>
              <a:rPr lang="ko-KR" altLang="en-US" dirty="0" smtClean="0"/>
              <a:t> 등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유럽에서 유래되었지만 일식으로 분류</a:t>
            </a:r>
            <a:endParaRPr lang="en-US" altLang="ko-KR" dirty="0" smtClean="0"/>
          </a:p>
          <a:p>
            <a:pPr lvl="3"/>
            <a:endParaRPr lang="en-US" altLang="ko-KR" dirty="0" smtClean="0"/>
          </a:p>
          <a:p>
            <a:pPr lvl="1" fontAlgn="base"/>
            <a:r>
              <a:rPr lang="ko-KR" altLang="en-US" dirty="0" smtClean="0"/>
              <a:t>오랜 </a:t>
            </a:r>
            <a:r>
              <a:rPr lang="ko-KR" altLang="en-US" dirty="0" err="1" smtClean="0"/>
              <a:t>금육</a:t>
            </a:r>
            <a:r>
              <a:rPr lang="ko-KR" altLang="en-US" dirty="0" smtClean="0"/>
              <a:t> 생활→네발짐승 고기 〓 혐오식품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육류 </a:t>
            </a:r>
            <a:r>
              <a:rPr lang="ko-KR" altLang="en-US" dirty="0" smtClean="0"/>
              <a:t>식품〓개화기의 상징</a:t>
            </a:r>
            <a:endParaRPr lang="en-US" altLang="ko-KR" dirty="0" smtClean="0"/>
          </a:p>
          <a:p>
            <a:pPr lvl="2" fontAlgn="base"/>
            <a:r>
              <a:rPr lang="ko-KR" altLang="en-US" dirty="0" smtClean="0"/>
              <a:t>먹지 </a:t>
            </a:r>
            <a:r>
              <a:rPr lang="ko-KR" altLang="en-US" dirty="0"/>
              <a:t>못하면 시대에 뒤떨어진 </a:t>
            </a:r>
            <a:r>
              <a:rPr lang="ko-KR" altLang="en-US" dirty="0" smtClean="0"/>
              <a:t>비문명인 취급</a:t>
            </a:r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 요리의 역사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800" dirty="0" smtClean="0"/>
              <a:t>메이지 유신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132</TotalTime>
  <Words>862</Words>
  <Application>Microsoft Office PowerPoint</Application>
  <PresentationFormat>화면 슬라이드 쇼(4:3)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고구려 벽화</vt:lpstr>
      <vt:lpstr>일본의 음식문화</vt:lpstr>
      <vt:lpstr>목차</vt:lpstr>
      <vt:lpstr>일본 요리란?</vt:lpstr>
      <vt:lpstr>일본 요리란?</vt:lpstr>
      <vt:lpstr>일본 요리의 역사 에도 시대 이전</vt:lpstr>
      <vt:lpstr>일본 요리의 역사 에도 시대의 지배층</vt:lpstr>
      <vt:lpstr>일본 요리의 역사 에도 시대의 서민층</vt:lpstr>
      <vt:lpstr>일본 요리의 역사 에도 시대의 서민층</vt:lpstr>
      <vt:lpstr>일본 요리의 역사 메이지 유신</vt:lpstr>
      <vt:lpstr>일본 요리의 역사 메이지 유신</vt:lpstr>
      <vt:lpstr>일본 요리의 역사</vt:lpstr>
      <vt:lpstr>일본의 외식문화 에도의 조닌, 포장마차로 시작</vt:lpstr>
      <vt:lpstr>일본의 외식문화</vt:lpstr>
      <vt:lpstr>일본의 외식문화</vt:lpstr>
      <vt:lpstr>일본 전통 요리</vt:lpstr>
      <vt:lpstr>일본의 식기</vt:lpstr>
      <vt:lpstr>일본의 식기</vt:lpstr>
      <vt:lpstr>일본의 식기 젓가락</vt:lpstr>
      <vt:lpstr>일본 요리의 식기 젓가락의 종류</vt:lpstr>
      <vt:lpstr>일본의 가정식</vt:lpstr>
      <vt:lpstr>일본의 가정식</vt:lpstr>
      <vt:lpstr>일본의 가정식</vt:lpstr>
      <vt:lpstr>일본의 가정식</vt:lpstr>
      <vt:lpstr>일본의 가정식</vt:lpstr>
      <vt:lpstr>이상입니다.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음식문화</dc:title>
  <dc:creator>김준호</dc:creator>
  <cp:lastModifiedBy>김준호</cp:lastModifiedBy>
  <cp:revision>39</cp:revision>
  <dcterms:created xsi:type="dcterms:W3CDTF">2020-05-03T12:24:06Z</dcterms:created>
  <dcterms:modified xsi:type="dcterms:W3CDTF">2020-05-03T15:17:07Z</dcterms:modified>
</cp:coreProperties>
</file>