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0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A45A7-986A-FE43-955C-47FACB46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kumimoji="1" lang="ko-Kore-KR" altLang="en-US"/>
              <a:t>연합국</a:t>
            </a:r>
            <a:r>
              <a:rPr kumimoji="1" lang="ko-KR" altLang="en-US"/>
              <a:t>최고사령관</a:t>
            </a:r>
            <a:br>
              <a:rPr kumimoji="1" lang="en-US" altLang="ko-KR"/>
            </a:br>
            <a:r>
              <a:rPr kumimoji="1" lang="ko-KR" altLang="en-US"/>
              <a:t>각서</a:t>
            </a:r>
            <a:br>
              <a:rPr kumimoji="1" lang="en-US" altLang="ko-KR"/>
            </a:br>
            <a:r>
              <a:rPr kumimoji="1" lang="ko-KR" altLang="en-US"/>
              <a:t>제</a:t>
            </a:r>
            <a:r>
              <a:rPr kumimoji="1" lang="en-US" altLang="ko-KR"/>
              <a:t>1033</a:t>
            </a:r>
            <a:r>
              <a:rPr kumimoji="1" lang="ko-KR" altLang="en-US"/>
              <a:t>호</a:t>
            </a:r>
            <a:endParaRPr kumimoji="1" lang="ko-Kore-KR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0C8AC8-E05B-4B67-B54B-05206231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번역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위 </a:t>
            </a:r>
            <a:r>
              <a:rPr lang="en-US" altLang="ko-KR" dirty="0"/>
              <a:t>2</a:t>
            </a:r>
            <a:r>
              <a:rPr lang="ko-KR" altLang="en-US" dirty="0"/>
              <a:t>항의 승인은 다음 규정에 따라야 한다 </a:t>
            </a:r>
            <a:r>
              <a:rPr lang="en-US" altLang="ko-KR" dirty="0"/>
              <a:t>:</a:t>
            </a:r>
          </a:p>
          <a:p>
            <a:br>
              <a:rPr lang="ko-KR" altLang="en-US" dirty="0"/>
            </a:br>
            <a:r>
              <a:rPr lang="ko-KR" altLang="en-US" dirty="0"/>
              <a:t>  </a:t>
            </a:r>
            <a:r>
              <a:rPr lang="en-US" altLang="ko-KR" dirty="0"/>
              <a:t>(</a:t>
            </a:r>
            <a:r>
              <a:rPr lang="en" altLang="ko-Kore-KR" dirty="0"/>
              <a:t>b) </a:t>
            </a:r>
            <a:r>
              <a:rPr lang="ko-KR" altLang="en-US" dirty="0"/>
              <a:t>일본선박이나 선원들은 독도 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북위</a:t>
            </a:r>
            <a:r>
              <a:rPr lang="en-US" altLang="ko-KR" dirty="0"/>
              <a:t>37˚15′. </a:t>
            </a:r>
            <a:r>
              <a:rPr lang="ko-KR" altLang="en-US" dirty="0"/>
              <a:t>동경 </a:t>
            </a:r>
            <a:r>
              <a:rPr lang="en-US" altLang="ko-KR" dirty="0"/>
              <a:t>131˚53′)</a:t>
            </a:r>
            <a:r>
              <a:rPr lang="ko-KR" altLang="en-US" dirty="0"/>
              <a:t>에 </a:t>
            </a:r>
            <a:r>
              <a:rPr lang="en-US" altLang="ko-KR" dirty="0"/>
              <a:t>12</a:t>
            </a:r>
            <a:r>
              <a:rPr lang="ko-KR" altLang="en-US" dirty="0"/>
              <a:t>마일 이내로 접근하거나 동 도서에 어떠한 접촉도 해서는 안된다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FF7E31C-0B5F-4948-985C-23787DBBE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5" r="18169" b="-2"/>
          <a:stretch/>
        </p:blipFill>
        <p:spPr>
          <a:xfrm>
            <a:off x="7818133" y="868680"/>
            <a:ext cx="347469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3A13C9D-846D-F940-B1A9-AA4641AA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088" r="-1" b="2610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EE8C08-F56D-2B4D-BFF6-C061712A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ko-Kore-KR" sz="4100" spc="-100" dirty="0">
                <a:solidFill>
                  <a:schemeClr val="tx1"/>
                </a:solidFill>
              </a:rPr>
              <a:t>4.</a:t>
            </a:r>
            <a:r>
              <a:rPr kumimoji="1" lang="en-US" altLang="ko-KR" sz="4100" spc="-100" dirty="0">
                <a:solidFill>
                  <a:schemeClr val="tx1"/>
                </a:solidFill>
              </a:rPr>
              <a:t> </a:t>
            </a:r>
            <a:r>
              <a:rPr kumimoji="1" lang="ko-KR" altLang="en-US" sz="4100" spc="-100" dirty="0">
                <a:solidFill>
                  <a:schemeClr val="tx1"/>
                </a:solidFill>
              </a:rPr>
              <a:t>샌프란시스코 강화조약</a:t>
            </a:r>
            <a:endParaRPr kumimoji="1" lang="en-US" altLang="en-US" sz="41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4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EF1FC-7C59-DE4E-ABD7-073AEE28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kumimoji="1" lang="ko-Kore-KR" altLang="en-US" dirty="0"/>
              <a:t>샌프란시스코</a:t>
            </a:r>
            <a:r>
              <a:rPr kumimoji="1" lang="ko-KR" altLang="en-US" dirty="0"/>
              <a:t> 강화조약 제</a:t>
            </a:r>
            <a:r>
              <a:rPr kumimoji="1" lang="en-US" altLang="ko-KR" dirty="0"/>
              <a:t>2</a:t>
            </a:r>
            <a:r>
              <a:rPr kumimoji="1" lang="ko-KR" altLang="en-US" dirty="0"/>
              <a:t>조</a:t>
            </a:r>
            <a:endParaRPr kumimoji="1" lang="ko-Kore-KR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452FE8-A732-48B0-8199-4402F626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번역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샌프란시스코 강화조약 </a:t>
            </a:r>
            <a:r>
              <a:rPr lang="ko-KR" altLang="en-US" b="1" dirty="0"/>
              <a:t>영미</a:t>
            </a:r>
            <a:r>
              <a:rPr lang="en-US" altLang="ko-KR" dirty="0"/>
              <a:t>(</a:t>
            </a:r>
            <a:r>
              <a:rPr lang="ko-KR" altLang="en-US" dirty="0" err="1"/>
              <a:t>英美</a:t>
            </a:r>
            <a:r>
              <a:rPr lang="en-US" altLang="ko-KR" dirty="0"/>
              <a:t>)</a:t>
            </a:r>
            <a:r>
              <a:rPr lang="ko-KR" altLang="en-US" b="1" dirty="0" err="1"/>
              <a:t>합동초안</a:t>
            </a:r>
            <a:r>
              <a:rPr lang="ko-KR" altLang="en-US" dirty="0"/>
              <a:t> 원문 </a:t>
            </a:r>
            <a:r>
              <a:rPr lang="en-US" altLang="ko-KR" b="1" dirty="0"/>
              <a:t>1951</a:t>
            </a:r>
            <a:r>
              <a:rPr lang="ko-KR" altLang="en-US" b="1" dirty="0"/>
              <a:t>년</a:t>
            </a:r>
            <a:r>
              <a:rPr lang="ko-KR" altLang="en-US" dirty="0"/>
              <a:t> 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14</a:t>
            </a:r>
            <a:r>
              <a:rPr lang="ko-KR" altLang="en-US" dirty="0"/>
              <a:t>일</a:t>
            </a:r>
            <a:br>
              <a:rPr lang="ko-KR" altLang="en-US" dirty="0"/>
            </a:br>
            <a:r>
              <a:rPr lang="en" altLang="ko-Kore-KR" dirty="0"/>
              <a:t>Article 2</a:t>
            </a:r>
            <a:r>
              <a:rPr lang="ko-KR" altLang="en-US" dirty="0"/>
              <a:t> 제 </a:t>
            </a:r>
            <a:r>
              <a:rPr lang="en-US" altLang="ko-KR" dirty="0"/>
              <a:t>2 </a:t>
            </a:r>
            <a:r>
              <a:rPr lang="ko-KR" altLang="en-US" dirty="0"/>
              <a:t>조</a:t>
            </a:r>
            <a:br>
              <a:rPr lang="ko-KR" altLang="en-US" dirty="0"/>
            </a:br>
            <a:r>
              <a:rPr lang="en" altLang="ko-Kore-KR" dirty="0"/>
              <a:t>(a) </a:t>
            </a:r>
            <a:r>
              <a:rPr lang="ko-KR" altLang="en-US" b="1" dirty="0"/>
              <a:t>일본은</a:t>
            </a:r>
            <a:r>
              <a:rPr lang="ko-KR" altLang="en-US" dirty="0"/>
              <a:t> 한국의 독립을 승인하여 제주도</a:t>
            </a:r>
            <a:r>
              <a:rPr lang="en-US" altLang="ko-KR" dirty="0"/>
              <a:t>(</a:t>
            </a:r>
            <a:r>
              <a:rPr lang="en" altLang="ko-Kore-KR" dirty="0" err="1"/>
              <a:t>Quelpart</a:t>
            </a:r>
            <a:r>
              <a:rPr lang="en" altLang="ko-Kore-KR" dirty="0"/>
              <a:t>), </a:t>
            </a:r>
            <a:r>
              <a:rPr lang="ko-KR" altLang="en-US" dirty="0"/>
              <a:t>거문도</a:t>
            </a:r>
            <a:r>
              <a:rPr lang="en-US" altLang="ko-KR" dirty="0"/>
              <a:t>(</a:t>
            </a:r>
            <a:r>
              <a:rPr lang="en" altLang="ko-Kore-KR" dirty="0"/>
              <a:t>Port Hamilton) </a:t>
            </a:r>
            <a:r>
              <a:rPr lang="ko-KR" altLang="en-US" dirty="0"/>
              <a:t>및 </a:t>
            </a:r>
            <a:r>
              <a:rPr lang="ko-KR" altLang="en-US" b="1" dirty="0"/>
              <a:t>울릉도</a:t>
            </a:r>
            <a:r>
              <a:rPr lang="en-US" altLang="ko-KR" dirty="0"/>
              <a:t>(</a:t>
            </a:r>
            <a:r>
              <a:rPr lang="en" altLang="ko-Kore-KR" dirty="0" err="1"/>
              <a:t>Dagelet</a:t>
            </a:r>
            <a:r>
              <a:rPr lang="en" altLang="ko-Kore-KR" dirty="0"/>
              <a:t>)</a:t>
            </a:r>
            <a:r>
              <a:rPr lang="ko-KR" altLang="en-US" b="1" dirty="0" err="1"/>
              <a:t>를</a:t>
            </a:r>
            <a:r>
              <a:rPr lang="ko-KR" altLang="en-US" dirty="0"/>
              <a:t> 포함한 한국에 관련된 모든 권리</a:t>
            </a:r>
            <a:r>
              <a:rPr lang="en-US" altLang="ko-KR" dirty="0"/>
              <a:t>, </a:t>
            </a:r>
            <a:r>
              <a:rPr lang="ko-KR" altLang="en-US" dirty="0"/>
              <a:t>권원 및 청구권을 </a:t>
            </a:r>
            <a:r>
              <a:rPr lang="ko-KR" altLang="en-US" b="1" dirty="0"/>
              <a:t>포기한다</a:t>
            </a:r>
            <a:r>
              <a:rPr lang="en-US" altLang="ko-KR" b="1" dirty="0"/>
              <a:t>.</a:t>
            </a:r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77C7CD7-3B68-DD42-B6C8-3CF9AD16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896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5D9669-4611-EF4E-B1FA-FB5F42A8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kumimoji="1" lang="ko-Kore-KR" altLang="en-US" dirty="0"/>
              <a:t>샌프란시스코</a:t>
            </a:r>
            <a:r>
              <a:rPr kumimoji="1" lang="ko-KR" altLang="en-US" dirty="0"/>
              <a:t> 강화조약의 문제점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BD485B-C706-480E-9226-91E0A81B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번역</a:t>
            </a:r>
            <a:r>
              <a:rPr lang="en-US" altLang="ko-KR" dirty="0"/>
              <a:t>&gt;</a:t>
            </a:r>
          </a:p>
          <a:p>
            <a:r>
              <a:rPr lang="en" altLang="ko-Kore-KR" b="1" dirty="0"/>
              <a:t>Boggs</a:t>
            </a:r>
            <a:r>
              <a:rPr lang="ko-KR" altLang="en-US" b="1" dirty="0"/>
              <a:t>의 </a:t>
            </a:r>
            <a:r>
              <a:rPr lang="en" altLang="ko-Kore-KR" b="1" dirty="0" err="1"/>
              <a:t>Memorandam</a:t>
            </a:r>
            <a:r>
              <a:rPr lang="en" altLang="ko-Kore-KR" dirty="0"/>
              <a:t> </a:t>
            </a:r>
            <a:r>
              <a:rPr lang="ko-KR" altLang="en-US" dirty="0"/>
              <a:t>원문　　</a:t>
            </a:r>
            <a:r>
              <a:rPr lang="en-US" altLang="ko-KR" b="1" dirty="0"/>
              <a:t>1951</a:t>
            </a:r>
            <a:r>
              <a:rPr lang="ko-KR" altLang="en-US" b="1" dirty="0"/>
              <a:t>년</a:t>
            </a:r>
            <a:r>
              <a:rPr lang="ko-KR" altLang="en-US" dirty="0"/>
              <a:t> 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13</a:t>
            </a:r>
            <a:r>
              <a:rPr lang="ko-KR" altLang="en-US" dirty="0"/>
              <a:t>일</a:t>
            </a:r>
            <a:br>
              <a:rPr lang="ko-KR" altLang="en-US" dirty="0"/>
            </a:br>
            <a:r>
              <a:rPr lang="en-US" altLang="ko-KR" dirty="0"/>
              <a:t>2. </a:t>
            </a:r>
            <a:r>
              <a:rPr lang="en" altLang="ko-Kore-KR" dirty="0"/>
              <a:t>Liancourt Rocks</a:t>
            </a:r>
            <a:r>
              <a:rPr lang="ko-Kore-KR" altLang="en" dirty="0"/>
              <a:t>　　</a:t>
            </a:r>
            <a:r>
              <a:rPr lang="ko-KR" altLang="en-US" dirty="0" err="1"/>
              <a:t>리앙쿠르</a:t>
            </a:r>
            <a:r>
              <a:rPr lang="ko-KR" altLang="en-US" dirty="0"/>
              <a:t> 록</a:t>
            </a:r>
            <a:br>
              <a:rPr lang="ko-KR" altLang="en-US" dirty="0"/>
            </a:br>
            <a:r>
              <a:rPr lang="en" altLang="ko-Kore-KR" dirty="0"/>
              <a:t>(Article2):1949</a:t>
            </a:r>
            <a:r>
              <a:rPr lang="ko-KR" altLang="en-US" dirty="0"/>
              <a:t>년 조약 초안에선 </a:t>
            </a:r>
            <a:r>
              <a:rPr lang="ko-KR" altLang="en-US" dirty="0" err="1"/>
              <a:t>리앙쿠르</a:t>
            </a:r>
            <a:r>
              <a:rPr lang="ko-KR" altLang="en-US" dirty="0"/>
              <a:t> 록</a:t>
            </a:r>
            <a:r>
              <a:rPr lang="en-US" altLang="ko-KR" dirty="0"/>
              <a:t>(</a:t>
            </a:r>
            <a:r>
              <a:rPr lang="ko-KR" altLang="en-US" dirty="0"/>
              <a:t>다케시마</a:t>
            </a:r>
            <a:r>
              <a:rPr lang="en-US" altLang="ko-KR" dirty="0"/>
              <a:t>)</a:t>
            </a:r>
            <a:r>
              <a:rPr lang="ko-KR" altLang="en-US" dirty="0"/>
              <a:t>은 일본이 한국을 위해 청구권을 포기하는 섬에 포함되어 있었다</a:t>
            </a:r>
            <a:r>
              <a:rPr lang="en-US" altLang="ko-KR" dirty="0"/>
              <a:t>. </a:t>
            </a:r>
            <a:r>
              <a:rPr lang="ko-KR" altLang="en-US" dirty="0"/>
              <a:t>일본외무성이 발행한 </a:t>
            </a:r>
            <a:r>
              <a:rPr lang="en-US" altLang="ko-KR" dirty="0"/>
              <a:t>'</a:t>
            </a:r>
            <a:r>
              <a:rPr lang="ko-KR" altLang="en-US" dirty="0"/>
              <a:t>일본 주변 섬 </a:t>
            </a:r>
            <a:r>
              <a:rPr lang="en-US" altLang="ko-KR" dirty="0"/>
              <a:t>4</a:t>
            </a:r>
            <a:r>
              <a:rPr lang="ko-KR" altLang="en-US" dirty="0"/>
              <a:t>장</a:t>
            </a:r>
            <a:r>
              <a:rPr lang="en-US" altLang="ko-KR" dirty="0"/>
              <a:t>(1947. 6</a:t>
            </a:r>
            <a:r>
              <a:rPr lang="ko-KR" altLang="en-US" dirty="0"/>
              <a:t>월</a:t>
            </a:r>
            <a:r>
              <a:rPr lang="en-US" altLang="ko-KR" dirty="0"/>
              <a:t>)'</a:t>
            </a:r>
            <a:r>
              <a:rPr lang="ko-KR" altLang="en-US" dirty="0"/>
              <a:t>에도 </a:t>
            </a:r>
            <a:r>
              <a:rPr lang="ko-KR" altLang="en-US" dirty="0" err="1"/>
              <a:t>리앙쿠르</a:t>
            </a:r>
            <a:r>
              <a:rPr lang="ko-KR" altLang="en-US" dirty="0"/>
              <a:t> 록은 포함되어 있다</a:t>
            </a:r>
            <a:r>
              <a:rPr lang="en-US" altLang="ko-KR" dirty="0"/>
              <a:t>. </a:t>
            </a:r>
            <a:r>
              <a:rPr lang="ko-KR" altLang="en-US" dirty="0"/>
              <a:t>그러므로 </a:t>
            </a:r>
            <a:r>
              <a:rPr lang="ko-KR" altLang="en-US" dirty="0" err="1"/>
              <a:t>조약초안에</a:t>
            </a:r>
            <a:r>
              <a:rPr lang="ko-KR" altLang="en-US" dirty="0"/>
              <a:t> 아래와 같이 섬 이름을 명기하기를 바란다</a:t>
            </a:r>
            <a:r>
              <a:rPr lang="en-US" altLang="ko-KR" dirty="0"/>
              <a:t>.(</a:t>
            </a:r>
            <a:r>
              <a:rPr lang="ko-KR" altLang="en-US" dirty="0"/>
              <a:t>제 </a:t>
            </a:r>
            <a:r>
              <a:rPr lang="en-US" altLang="ko-KR" dirty="0"/>
              <a:t>2 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</a:p>
          <a:p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916494E-42AE-3D46-AB4D-ECCE7A13D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" r="10554" b="-3"/>
          <a:stretch/>
        </p:blipFill>
        <p:spPr>
          <a:xfrm>
            <a:off x="7818128" y="868680"/>
            <a:ext cx="347470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5225DB7-6571-A34F-B6D3-CB67BE80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kumimoji="1" lang="en-US" altLang="ko-Kore-KR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kumimoji="1" lang="en-US" altLang="ko-KR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kumimoji="1" lang="ko-K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총평</a:t>
            </a:r>
            <a:endParaRPr kumimoji="1" lang="ko-Kore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E02D86-29B7-8046-A4FF-6A0502CC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일본이 스스로 인정한 그 자체의 증거도 많으며</a:t>
            </a:r>
            <a:r>
              <a:rPr kumimoji="1" lang="en-US" altLang="ko-KR" dirty="0"/>
              <a:t>,</a:t>
            </a:r>
            <a:r>
              <a:rPr kumimoji="1" lang="ko-KR" altLang="en-US" dirty="0"/>
              <a:t> 국제적으로도 인정하는 사실인 증거들도 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그러나 샌프란시스코 조약의 수정되지 못한 부분 때문에 일본이 자국 영토라고 주장하는 근거가 된다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문서로 남게 되는 이러한 증거에서는 수 없이 검토하며</a:t>
            </a:r>
            <a:r>
              <a:rPr kumimoji="1" lang="en-US" altLang="ko-KR" dirty="0"/>
              <a:t>,</a:t>
            </a:r>
            <a:r>
              <a:rPr kumimoji="1" lang="ko-KR" altLang="en-US" dirty="0"/>
              <a:t> 많은 사람들이 그 과정을 알 필요가 있다</a:t>
            </a:r>
            <a:r>
              <a:rPr kumimoji="1" lang="en-US" altLang="ko-KR" dirty="0"/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6C87EF3-FCE6-0D4A-9FD8-EF1C3B57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kumimoji="1" lang="en-US" altLang="ko-Kore-KR" sz="7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Q&amp;A</a:t>
            </a:r>
            <a:endParaRPr kumimoji="1" lang="en-US" altLang="en-US" sz="72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68A42D1-7E17-064F-8854-BA214F91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ko-Kore-KR" sz="5900" spc="-100" dirty="0">
                <a:solidFill>
                  <a:schemeClr val="accent1"/>
                </a:solidFill>
              </a:rPr>
              <a:t>Thank you for watching.</a:t>
            </a:r>
            <a:endParaRPr kumimoji="1" lang="en-US" altLang="en-US" sz="5900" spc="-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틀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256</Words>
  <Application>Microsoft Macintosh PowerPoint</Application>
  <PresentationFormat>와이드스크린</PresentationFormat>
  <Paragraphs>17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틀</vt:lpstr>
      <vt:lpstr>연합국최고사령관 각서 제1033호</vt:lpstr>
      <vt:lpstr>4. 샌프란시스코 강화조약</vt:lpstr>
      <vt:lpstr>샌프란시스코 강화조약 제2조</vt:lpstr>
      <vt:lpstr>샌프란시스코 강화조약의 문제점.</vt:lpstr>
      <vt:lpstr>5. 총평</vt:lpstr>
      <vt:lpstr>Q&amp;A</vt:lpstr>
      <vt:lpstr>Thank you for watching.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독도, 일본의 인정</dc:title>
  <dc:creator>유경우</dc:creator>
  <cp:lastModifiedBy>유경우</cp:lastModifiedBy>
  <cp:revision>14</cp:revision>
  <dcterms:created xsi:type="dcterms:W3CDTF">2020-05-03T13:33:54Z</dcterms:created>
  <dcterms:modified xsi:type="dcterms:W3CDTF">2020-05-03T18:16:45Z</dcterms:modified>
</cp:coreProperties>
</file>