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86" r:id="rId2"/>
    <p:sldId id="287" r:id="rId3"/>
    <p:sldId id="279" r:id="rId4"/>
    <p:sldId id="289" r:id="rId5"/>
    <p:sldId id="29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A56"/>
    <a:srgbClr val="6BA2DF"/>
    <a:srgbClr val="EACCE1"/>
    <a:srgbClr val="562B71"/>
    <a:srgbClr val="CCABDF"/>
    <a:srgbClr val="ECE0F3"/>
    <a:srgbClr val="C2B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14" autoAdjust="0"/>
    <p:restoredTop sz="93091" autoAdjust="0"/>
  </p:normalViewPr>
  <p:slideViewPr>
    <p:cSldViewPr snapToGrid="0">
      <p:cViewPr varScale="1">
        <p:scale>
          <a:sx n="106" d="100"/>
          <a:sy n="106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B3510-5D92-433E-9101-A2A3286FB4F4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8930B-1989-4EB1-B114-542AD4E6B3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031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8930B-1989-4EB1-B114-542AD4E6B31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02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5"/>
            <a:ext cx="10375392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3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257432" cy="45259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91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36864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17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298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4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144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27632"/>
            <a:ext cx="5386917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68" y="1627632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10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489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39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94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91CB5-47B3-4CE6-9FCA-09D12C8B9A2D}" type="datetimeFigureOut">
              <a:rPr lang="ko-KR" altLang="en-US" smtClean="0"/>
              <a:t>2020-04-20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5159-0BAF-41E9-95C5-60C946613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56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2SFZFu7bMg?feature=oembed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CDB1FB2-1CB4-4C29-BFEA-AB03698F7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435" y="681710"/>
            <a:ext cx="4191006" cy="5641228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A207F693-3EBB-465D-88D2-374B8F8AD6F0}"/>
              </a:ext>
            </a:extLst>
          </p:cNvPr>
          <p:cNvGrpSpPr/>
          <p:nvPr/>
        </p:nvGrpSpPr>
        <p:grpSpPr>
          <a:xfrm>
            <a:off x="5365249" y="1146386"/>
            <a:ext cx="6754937" cy="5160995"/>
            <a:chOff x="5104472" y="1000918"/>
            <a:chExt cx="6754937" cy="5160995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934BB849-FB11-4432-B8D4-BFD9ABDFB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5916" y="1133358"/>
              <a:ext cx="2346281" cy="4591282"/>
            </a:xfrm>
            <a:prstGeom prst="rect">
              <a:avLst/>
            </a:prstGeom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181484D7-5AC7-49E5-9E93-21AAF7B10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68271" y="2071666"/>
              <a:ext cx="3391138" cy="1834550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62B2123-5C84-4C5E-94CD-B1165AA1867B}"/>
                </a:ext>
              </a:extLst>
            </p:cNvPr>
            <p:cNvSpPr/>
            <p:nvPr/>
          </p:nvSpPr>
          <p:spPr>
            <a:xfrm>
              <a:off x="5104472" y="5684859"/>
              <a:ext cx="3906839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 latinLnBrk="1"/>
              <a:r>
                <a:rPr lang="ko-KR" altLang="en-US" sz="25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야부사메신지</a:t>
              </a:r>
              <a:r>
                <a:rPr lang="en-US" altLang="ko-KR" sz="25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5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流鏑馬神事</a:t>
              </a:r>
              <a:r>
                <a:rPr lang="en-US" altLang="ko-KR" sz="25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CA5D5641-F9B4-4E86-9419-327D2AAD1FF5}"/>
                </a:ext>
              </a:extLst>
            </p:cNvPr>
            <p:cNvSpPr/>
            <p:nvPr/>
          </p:nvSpPr>
          <p:spPr>
            <a:xfrm>
              <a:off x="9184458" y="3913677"/>
              <a:ext cx="2002471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5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미소기</a:t>
              </a:r>
              <a:r>
                <a:rPr lang="en-US" altLang="ko-KR" sz="25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5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禊</a:t>
              </a:r>
              <a:r>
                <a:rPr lang="ja-JP" altLang="en-US" sz="25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ぎ</a:t>
              </a:r>
              <a:r>
                <a:rPr lang="en-US" altLang="ja-JP" sz="25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en-US" altLang="ko-KR" sz="25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" name="두루마리 모양: 가로로 말림 23">
              <a:extLst>
                <a:ext uri="{FF2B5EF4-FFF2-40B4-BE49-F238E27FC236}">
                  <a16:creationId xmlns:a16="http://schemas.microsoft.com/office/drawing/2014/main" id="{DA3900BE-7CE8-48F9-9282-E99CD15D2180}"/>
                </a:ext>
              </a:extLst>
            </p:cNvPr>
            <p:cNvSpPr/>
            <p:nvPr/>
          </p:nvSpPr>
          <p:spPr>
            <a:xfrm>
              <a:off x="9072970" y="1000918"/>
              <a:ext cx="1709539" cy="840731"/>
            </a:xfrm>
            <a:prstGeom prst="horizontalScroll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 latinLnBrk="1">
                <a:lnSpc>
                  <a:spcPct val="160000"/>
                </a:lnSpc>
              </a:pPr>
              <a:r>
                <a:rPr lang="ko-KR" altLang="en-US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전의</a:t>
              </a:r>
              <a:r>
                <a:rPr lang="en-US" altLang="ko-KR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 (</a:t>
              </a:r>
              <a:r>
                <a:rPr lang="ko-KR" altLang="en-US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前儀</a:t>
              </a:r>
              <a:r>
                <a:rPr lang="en-US" altLang="ko-KR" sz="20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)</a:t>
              </a: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B93D1457-FA3A-4465-BF9A-28A576A444F5}"/>
              </a:ext>
            </a:extLst>
          </p:cNvPr>
          <p:cNvGrpSpPr/>
          <p:nvPr/>
        </p:nvGrpSpPr>
        <p:grpSpPr>
          <a:xfrm>
            <a:off x="2862183" y="507203"/>
            <a:ext cx="8204375" cy="3335541"/>
            <a:chOff x="2842014" y="515310"/>
            <a:chExt cx="8204375" cy="333554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5872CF71-F1FB-438D-98A0-9AAB07A91BCA}"/>
                </a:ext>
              </a:extLst>
            </p:cNvPr>
            <p:cNvSpPr/>
            <p:nvPr/>
          </p:nvSpPr>
          <p:spPr>
            <a:xfrm>
              <a:off x="6606354" y="3373797"/>
              <a:ext cx="369844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 latinLnBrk="1"/>
              <a:r>
                <a:rPr lang="ko-KR" altLang="en-US" sz="25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샤토노기</a:t>
              </a:r>
              <a:r>
                <a:rPr lang="en-US" altLang="ko-KR" sz="25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5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社頭の儀</a:t>
              </a:r>
              <a:r>
                <a:rPr lang="en-US" altLang="ko-KR" sz="25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 </a:t>
              </a:r>
              <a:r>
                <a:rPr lang="ko-KR" altLang="en-US" sz="25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의식</a:t>
              </a: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D3717F72-973F-4077-9947-306F9F840F5F}"/>
                </a:ext>
              </a:extLst>
            </p:cNvPr>
            <p:cNvGrpSpPr/>
            <p:nvPr/>
          </p:nvGrpSpPr>
          <p:grpSpPr>
            <a:xfrm>
              <a:off x="2842014" y="515310"/>
              <a:ext cx="8204375" cy="2874154"/>
              <a:chOff x="2842014" y="515310"/>
              <a:chExt cx="8204375" cy="2874154"/>
            </a:xfrm>
          </p:grpSpPr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id="{F1B44CBB-EEE7-4817-8DE5-6FDAB79E35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2005" y="515310"/>
                <a:ext cx="4914384" cy="2874154"/>
              </a:xfrm>
              <a:prstGeom prst="rect">
                <a:avLst/>
              </a:prstGeom>
            </p:spPr>
          </p:pic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34AE72DA-F3D9-4A47-B0B4-698506D630F8}"/>
                  </a:ext>
                </a:extLst>
              </p:cNvPr>
              <p:cNvSpPr/>
              <p:nvPr/>
            </p:nvSpPr>
            <p:spPr>
              <a:xfrm>
                <a:off x="2842014" y="749038"/>
                <a:ext cx="836716" cy="64086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2DC4F925-7A15-4A6E-BAF4-0A6C8717FB24}"/>
                  </a:ext>
                </a:extLst>
              </p:cNvPr>
              <p:cNvSpPr/>
              <p:nvPr/>
            </p:nvSpPr>
            <p:spPr>
              <a:xfrm>
                <a:off x="4622994" y="2307824"/>
                <a:ext cx="788701" cy="64288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id="{C2E1F2AE-6BE5-4980-8339-D3E30B893A9A}"/>
                  </a:ext>
                </a:extLst>
              </p:cNvPr>
              <p:cNvCxnSpPr>
                <a:stCxn id="28" idx="6"/>
                <a:endCxn id="27" idx="1"/>
              </p:cNvCxnSpPr>
              <p:nvPr/>
            </p:nvCxnSpPr>
            <p:spPr>
              <a:xfrm>
                <a:off x="3678730" y="1069473"/>
                <a:ext cx="2453275" cy="8829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>
                <a:extLst>
                  <a:ext uri="{FF2B5EF4-FFF2-40B4-BE49-F238E27FC236}">
                    <a16:creationId xmlns:a16="http://schemas.microsoft.com/office/drawing/2014/main" id="{220A9E72-4B9B-48EB-9774-D2D081E7011F}"/>
                  </a:ext>
                </a:extLst>
              </p:cNvPr>
              <p:cNvCxnSpPr>
                <a:stCxn id="29" idx="6"/>
                <a:endCxn id="27" idx="1"/>
              </p:cNvCxnSpPr>
              <p:nvPr/>
            </p:nvCxnSpPr>
            <p:spPr>
              <a:xfrm flipV="1">
                <a:off x="5411695" y="1952387"/>
                <a:ext cx="720310" cy="6768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5D0DD5EA-CC5B-4712-B1F0-E230F86C4EA5}"/>
              </a:ext>
            </a:extLst>
          </p:cNvPr>
          <p:cNvGrpSpPr/>
          <p:nvPr/>
        </p:nvGrpSpPr>
        <p:grpSpPr>
          <a:xfrm>
            <a:off x="5726197" y="969194"/>
            <a:ext cx="4466532" cy="5707764"/>
            <a:chOff x="5367687" y="1134056"/>
            <a:chExt cx="4466532" cy="5707764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DE649DDB-325F-448F-A1BC-56FCFAFCC716}"/>
                </a:ext>
              </a:extLst>
            </p:cNvPr>
            <p:cNvSpPr/>
            <p:nvPr/>
          </p:nvSpPr>
          <p:spPr>
            <a:xfrm>
              <a:off x="5367687" y="6364766"/>
              <a:ext cx="3936436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 latinLnBrk="1"/>
              <a:r>
                <a:rPr lang="ko-KR" altLang="en-US" sz="25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사이오다이</a:t>
              </a:r>
              <a:r>
                <a:rPr lang="ko-KR" altLang="en-US" sz="25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대열</a:t>
              </a:r>
              <a:r>
                <a:rPr lang="en-US" altLang="ko-KR" sz="25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5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斎王代列</a:t>
              </a:r>
              <a:r>
                <a:rPr lang="en-US" altLang="ko-KR" sz="25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2CDBC3E0-B45E-4EC8-A33C-5278E28B0289}"/>
                </a:ext>
              </a:extLst>
            </p:cNvPr>
            <p:cNvGrpSpPr/>
            <p:nvPr/>
          </p:nvGrpSpPr>
          <p:grpSpPr>
            <a:xfrm>
              <a:off x="5726572" y="1134056"/>
              <a:ext cx="4107647" cy="5277327"/>
              <a:chOff x="5726572" y="1134056"/>
              <a:chExt cx="4107647" cy="5277327"/>
            </a:xfrm>
          </p:grpSpPr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id="{0E830B18-CACF-458B-A535-3F97B6CA9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26572" y="4289236"/>
                <a:ext cx="3324202" cy="2122147"/>
              </a:xfrm>
              <a:prstGeom prst="rect">
                <a:avLst/>
              </a:prstGeom>
            </p:spPr>
          </p:pic>
          <p:grpSp>
            <p:nvGrpSpPr>
              <p:cNvPr id="39" name="그룹 38">
                <a:extLst>
                  <a:ext uri="{FF2B5EF4-FFF2-40B4-BE49-F238E27FC236}">
                    <a16:creationId xmlns:a16="http://schemas.microsoft.com/office/drawing/2014/main" id="{CB9B734A-C910-433C-9E56-14743CD14CE2}"/>
                  </a:ext>
                </a:extLst>
              </p:cNvPr>
              <p:cNvGrpSpPr/>
              <p:nvPr/>
            </p:nvGrpSpPr>
            <p:grpSpPr>
              <a:xfrm>
                <a:off x="5781504" y="1134056"/>
                <a:ext cx="4052715" cy="3200934"/>
                <a:chOff x="502152" y="-3136073"/>
                <a:chExt cx="4052715" cy="3200934"/>
              </a:xfrm>
            </p:grpSpPr>
            <p:pic>
              <p:nvPicPr>
                <p:cNvPr id="36" name="그림 35">
                  <a:extLst>
                    <a:ext uri="{FF2B5EF4-FFF2-40B4-BE49-F238E27FC236}">
                      <a16:creationId xmlns:a16="http://schemas.microsoft.com/office/drawing/2014/main" id="{0E3201A8-4609-483D-A667-7D38CCAC2A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2152" y="-3136073"/>
                  <a:ext cx="4052715" cy="2741959"/>
                </a:xfrm>
                <a:prstGeom prst="rect">
                  <a:avLst/>
                </a:prstGeom>
              </p:spPr>
            </p:pic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B9EA487E-195D-443E-857E-B5B469ABD988}"/>
                    </a:ext>
                  </a:extLst>
                </p:cNvPr>
                <p:cNvSpPr/>
                <p:nvPr/>
              </p:nvSpPr>
              <p:spPr>
                <a:xfrm>
                  <a:off x="1877159" y="-412193"/>
                  <a:ext cx="1302700" cy="477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 fontAlgn="base" latinLnBrk="1"/>
                  <a:r>
                    <a:rPr lang="ko-KR" altLang="en-US" sz="2500" dirty="0"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본 대열</a:t>
                  </a:r>
                </a:p>
              </p:txBody>
            </p:sp>
          </p:grpSp>
        </p:grpSp>
      </p:grpSp>
      <p:sp>
        <p:nvSpPr>
          <p:cNvPr id="12" name="두루마리 모양: 가로로 말림 11">
            <a:extLst>
              <a:ext uri="{FF2B5EF4-FFF2-40B4-BE49-F238E27FC236}">
                <a16:creationId xmlns:a16="http://schemas.microsoft.com/office/drawing/2014/main" id="{3BDF954B-ABA2-4E67-B64A-4D6C8CBCEAFE}"/>
              </a:ext>
            </a:extLst>
          </p:cNvPr>
          <p:cNvSpPr/>
          <p:nvPr/>
        </p:nvSpPr>
        <p:spPr>
          <a:xfrm>
            <a:off x="1610845" y="1093457"/>
            <a:ext cx="4336035" cy="812799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교토 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 </a:t>
            </a:r>
            <a:r>
              <a:rPr lang="ko-KR" altLang="en-US" sz="25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마츠리</a:t>
            </a:r>
            <a:endParaRPr lang="ko-KR" altLang="en-US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1" name="두루마리 모양: 가로로 말림 20">
            <a:extLst>
              <a:ext uri="{FF2B5EF4-FFF2-40B4-BE49-F238E27FC236}">
                <a16:creationId xmlns:a16="http://schemas.microsoft.com/office/drawing/2014/main" id="{E64163BC-33FF-4E71-BA4B-5447AAB19CA3}"/>
              </a:ext>
            </a:extLst>
          </p:cNvPr>
          <p:cNvSpPr/>
          <p:nvPr/>
        </p:nvSpPr>
        <p:spPr>
          <a:xfrm>
            <a:off x="1610844" y="1906256"/>
            <a:ext cx="4336035" cy="146925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시모가모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신사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下鴨神社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en-US" altLang="ko-KR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 latinLnBrk="1"/>
            <a:r>
              <a:rPr lang="ko-KR" altLang="en-US" sz="25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가미가모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신사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上賀茂神社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2" name="두루마리 모양: 가로로 말림 21">
            <a:extLst>
              <a:ext uri="{FF2B5EF4-FFF2-40B4-BE49-F238E27FC236}">
                <a16:creationId xmlns:a16="http://schemas.microsoft.com/office/drawing/2014/main" id="{80760434-6B7C-43C2-8B46-A2ED17DEE690}"/>
              </a:ext>
            </a:extLst>
          </p:cNvPr>
          <p:cNvSpPr/>
          <p:nvPr/>
        </p:nvSpPr>
        <p:spPr>
          <a:xfrm>
            <a:off x="1610844" y="3375508"/>
            <a:ext cx="4336035" cy="1311217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카모마츠리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賀茂祭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en-US" altLang="ko-KR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 latinLnBrk="1"/>
            <a:r>
              <a:rPr lang="ko-KR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→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아오이 </a:t>
            </a:r>
            <a:r>
              <a:rPr lang="ko-KR" altLang="en-US" sz="25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마츠리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葵祭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</p:txBody>
      </p:sp>
      <p:sp>
        <p:nvSpPr>
          <p:cNvPr id="23" name="두루마리 모양: 가로로 말림 22">
            <a:extLst>
              <a:ext uri="{FF2B5EF4-FFF2-40B4-BE49-F238E27FC236}">
                <a16:creationId xmlns:a16="http://schemas.microsoft.com/office/drawing/2014/main" id="{31380970-536B-4833-BD4E-016DEA1D5E43}"/>
              </a:ext>
            </a:extLst>
          </p:cNvPr>
          <p:cNvSpPr/>
          <p:nvPr/>
        </p:nvSpPr>
        <p:spPr>
          <a:xfrm>
            <a:off x="1600766" y="4686725"/>
            <a:ext cx="4336035" cy="131121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전의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(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前儀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(5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月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日 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~14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日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algn="ctr" fontAlgn="base" latinLnBrk="1"/>
            <a:r>
              <a:rPr lang="ko-KR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→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아오이 </a:t>
            </a:r>
            <a:r>
              <a:rPr lang="ko-KR" altLang="en-US" sz="25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마츠리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(5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月 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15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日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3F747899-B701-4D39-B835-D842626B5747}"/>
              </a:ext>
            </a:extLst>
          </p:cNvPr>
          <p:cNvGrpSpPr/>
          <p:nvPr/>
        </p:nvGrpSpPr>
        <p:grpSpPr>
          <a:xfrm>
            <a:off x="9834220" y="4511718"/>
            <a:ext cx="2346282" cy="2346282"/>
            <a:chOff x="2472087" y="308864"/>
            <a:chExt cx="2346282" cy="2346282"/>
          </a:xfrm>
        </p:grpSpPr>
        <p:sp>
          <p:nvSpPr>
            <p:cNvPr id="19" name="부분 원형 18">
              <a:extLst>
                <a:ext uri="{FF2B5EF4-FFF2-40B4-BE49-F238E27FC236}">
                  <a16:creationId xmlns:a16="http://schemas.microsoft.com/office/drawing/2014/main" id="{4EE226BC-DF7E-446F-BF8B-EF40CA4B29E9}"/>
                </a:ext>
              </a:extLst>
            </p:cNvPr>
            <p:cNvSpPr/>
            <p:nvPr/>
          </p:nvSpPr>
          <p:spPr>
            <a:xfrm>
              <a:off x="2472087" y="308864"/>
              <a:ext cx="2346282" cy="2346282"/>
            </a:xfrm>
            <a:prstGeom prst="pieWedge">
              <a:avLst/>
            </a:prstGeom>
            <a:blipFill rotWithShape="0">
              <a:blip r:embed="rId8"/>
              <a:srcRect/>
              <a:stretch>
                <a:fillRect l="-15000" r="-15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부분 원형 4">
              <a:extLst>
                <a:ext uri="{FF2B5EF4-FFF2-40B4-BE49-F238E27FC236}">
                  <a16:creationId xmlns:a16="http://schemas.microsoft.com/office/drawing/2014/main" id="{4CFC76AE-D2FA-49D9-A500-911B37A9D31E}"/>
                </a:ext>
              </a:extLst>
            </p:cNvPr>
            <p:cNvSpPr txBox="1"/>
            <p:nvPr/>
          </p:nvSpPr>
          <p:spPr>
            <a:xfrm>
              <a:off x="2830596" y="996074"/>
              <a:ext cx="1987773" cy="165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2500" b="1" kern="12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하루마츠리</a:t>
              </a:r>
              <a:endParaRPr lang="en-US" altLang="ko-KR" sz="25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0" indent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2500" b="1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sz="2500" b="1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春祭</a:t>
              </a:r>
              <a:r>
                <a:rPr lang="en-US" altLang="ko-KR" sz="2500" b="1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ko-KR" altLang="en-US" sz="25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71746CB-0152-4B66-A3CA-54286C3E29E4}"/>
              </a:ext>
            </a:extLst>
          </p:cNvPr>
          <p:cNvSpPr txBox="1"/>
          <p:nvPr/>
        </p:nvSpPr>
        <p:spPr>
          <a:xfrm>
            <a:off x="129863" y="845343"/>
            <a:ext cx="1292662" cy="5167312"/>
          </a:xfrm>
          <a:prstGeom prst="rect">
            <a:avLst/>
          </a:prstGeom>
          <a:solidFill>
            <a:srgbClr val="EACCE1"/>
          </a:solidFill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chemeClr val="tx2"/>
                </a:solidFill>
              </a:rPr>
              <a:t>교토의</a:t>
            </a:r>
            <a:endParaRPr lang="en-US" altLang="ko-KR" sz="3600" dirty="0">
              <a:solidFill>
                <a:schemeClr val="tx2"/>
              </a:solidFill>
            </a:endParaRPr>
          </a:p>
          <a:p>
            <a:pPr algn="ctr"/>
            <a:r>
              <a:rPr lang="ko-KR" altLang="en-US" sz="3600" dirty="0">
                <a:solidFill>
                  <a:schemeClr val="tx2"/>
                </a:solidFill>
              </a:rPr>
              <a:t>아오이 </a:t>
            </a:r>
            <a:r>
              <a:rPr lang="ko-KR" altLang="en-US" sz="3600" dirty="0" err="1">
                <a:solidFill>
                  <a:schemeClr val="tx2"/>
                </a:solidFill>
              </a:rPr>
              <a:t>마츠리</a:t>
            </a:r>
            <a:r>
              <a:rPr lang="en-US" altLang="ko-KR" sz="3600" dirty="0">
                <a:solidFill>
                  <a:schemeClr val="tx2"/>
                </a:solidFill>
              </a:rPr>
              <a:t>(</a:t>
            </a:r>
            <a:r>
              <a:rPr lang="ko-KR" altLang="en-US" sz="3600" dirty="0">
                <a:solidFill>
                  <a:schemeClr val="tx2"/>
                </a:solidFill>
              </a:rPr>
              <a:t>葵祭</a:t>
            </a:r>
            <a:r>
              <a:rPr lang="en-US" altLang="ko-KR" sz="36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9148AFD-C4A8-4936-B5CE-F6D9EACB81B5}"/>
              </a:ext>
            </a:extLst>
          </p:cNvPr>
          <p:cNvSpPr/>
          <p:nvPr/>
        </p:nvSpPr>
        <p:spPr>
          <a:xfrm>
            <a:off x="6322187" y="507203"/>
            <a:ext cx="369844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 latinLnBrk="1"/>
            <a:r>
              <a:rPr lang="ko-KR" altLang="en-US" sz="2500" dirty="0">
                <a:latin typeface="맑은 고딕" panose="020B0503020000020004" pitchFamily="50" charset="-127"/>
              </a:rPr>
              <a:t>로토노기</a:t>
            </a:r>
            <a:r>
              <a:rPr lang="en-US" altLang="ko-KR" sz="2500" dirty="0">
                <a:latin typeface="맑은 고딕" panose="020B0503020000020004" pitchFamily="50" charset="-127"/>
              </a:rPr>
              <a:t>(</a:t>
            </a:r>
            <a:r>
              <a:rPr lang="ko-KR" altLang="en-US" sz="2500" dirty="0">
                <a:latin typeface="맑은 고딕" panose="020B0503020000020004" pitchFamily="50" charset="-127"/>
              </a:rPr>
              <a:t>路頭の儀</a:t>
            </a:r>
            <a:r>
              <a:rPr lang="en-US" altLang="ko-KR" sz="2500" dirty="0">
                <a:latin typeface="맑은 고딕" panose="020B0503020000020004" pitchFamily="50" charset="-127"/>
              </a:rPr>
              <a:t>) </a:t>
            </a:r>
            <a:r>
              <a:rPr lang="ko-KR" altLang="en-US" sz="2500" dirty="0">
                <a:latin typeface="맑은 고딕" panose="020B0503020000020004" pitchFamily="50" charset="-127"/>
              </a:rPr>
              <a:t>의식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CEB15C3-E673-4E2A-83CF-216144968A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2187" y="4086233"/>
            <a:ext cx="3076575" cy="1800225"/>
          </a:xfrm>
          <a:prstGeom prst="rect">
            <a:avLst/>
          </a:prstGeom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D40D011C-463B-4424-AD00-C82DAF7297FE}"/>
              </a:ext>
            </a:extLst>
          </p:cNvPr>
          <p:cNvSpPr/>
          <p:nvPr/>
        </p:nvSpPr>
        <p:spPr>
          <a:xfrm>
            <a:off x="6157580" y="5918274"/>
            <a:ext cx="32860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1"/>
            <a:r>
              <a:rPr lang="ko-KR" altLang="en-US" sz="2500" dirty="0" err="1">
                <a:latin typeface="맑은 고딕" panose="020B0503020000020004" pitchFamily="50" charset="-127"/>
              </a:rPr>
              <a:t>아즈마</a:t>
            </a:r>
            <a:r>
              <a:rPr lang="ko-KR" altLang="en-US" sz="2500" dirty="0">
                <a:latin typeface="맑은 고딕" panose="020B0503020000020004" pitchFamily="50" charset="-127"/>
              </a:rPr>
              <a:t> </a:t>
            </a:r>
            <a:r>
              <a:rPr lang="ko-KR" altLang="en-US" sz="2500" dirty="0" err="1">
                <a:latin typeface="맑은 고딕" panose="020B0503020000020004" pitchFamily="50" charset="-127"/>
              </a:rPr>
              <a:t>아소비</a:t>
            </a:r>
            <a:r>
              <a:rPr lang="en-US" altLang="ko-KR" sz="2500" dirty="0">
                <a:latin typeface="맑은 고딕" panose="020B0503020000020004" pitchFamily="50" charset="-127"/>
              </a:rPr>
              <a:t>(</a:t>
            </a:r>
            <a:r>
              <a:rPr lang="ko-KR" altLang="en-US" sz="2500" dirty="0">
                <a:latin typeface="맑은 고딕" panose="020B0503020000020004" pitchFamily="50" charset="-127"/>
              </a:rPr>
              <a:t>東遊び</a:t>
            </a:r>
            <a:r>
              <a:rPr lang="en-US" altLang="ko-KR" sz="2500" dirty="0">
                <a:latin typeface="맑은 고딕" panose="020B0503020000020004" pitchFamily="50" charset="-127"/>
              </a:rPr>
              <a:t>)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933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5" grpId="0"/>
      <p:bldP spid="5" grpId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1164153-40AD-48A6-B5FE-18444598D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106" y="1924829"/>
            <a:ext cx="2298827" cy="3008341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5336D355-5C28-4584-8882-4CF11E275BD0}"/>
              </a:ext>
            </a:extLst>
          </p:cNvPr>
          <p:cNvGrpSpPr/>
          <p:nvPr/>
        </p:nvGrpSpPr>
        <p:grpSpPr>
          <a:xfrm>
            <a:off x="9845718" y="4511718"/>
            <a:ext cx="2382141" cy="2417997"/>
            <a:chOff x="2472087" y="308864"/>
            <a:chExt cx="2382141" cy="2417997"/>
          </a:xfrm>
        </p:grpSpPr>
        <p:sp>
          <p:nvSpPr>
            <p:cNvPr id="9" name="부분 원형 8">
              <a:extLst>
                <a:ext uri="{FF2B5EF4-FFF2-40B4-BE49-F238E27FC236}">
                  <a16:creationId xmlns:a16="http://schemas.microsoft.com/office/drawing/2014/main" id="{FB009CDB-FB9E-41CA-ABC9-D75CCFB5604F}"/>
                </a:ext>
              </a:extLst>
            </p:cNvPr>
            <p:cNvSpPr/>
            <p:nvPr/>
          </p:nvSpPr>
          <p:spPr>
            <a:xfrm>
              <a:off x="2472087" y="308864"/>
              <a:ext cx="2346282" cy="2346282"/>
            </a:xfrm>
            <a:prstGeom prst="pieWedge">
              <a:avLst/>
            </a:prstGeom>
            <a:blipFill rotWithShape="0">
              <a:blip r:embed="rId3"/>
              <a:srcRect/>
              <a:stretch>
                <a:fillRect l="-15000" r="-15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부분 원형 4">
              <a:extLst>
                <a:ext uri="{FF2B5EF4-FFF2-40B4-BE49-F238E27FC236}">
                  <a16:creationId xmlns:a16="http://schemas.microsoft.com/office/drawing/2014/main" id="{1AF8D815-81B8-49DE-AD25-BDE74BB04517}"/>
                </a:ext>
              </a:extLst>
            </p:cNvPr>
            <p:cNvSpPr txBox="1"/>
            <p:nvPr/>
          </p:nvSpPr>
          <p:spPr>
            <a:xfrm>
              <a:off x="2810275" y="1067789"/>
              <a:ext cx="2043953" cy="165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2500" b="1" kern="12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하루마츠리</a:t>
              </a:r>
              <a:endParaRPr lang="en-US" altLang="ko-KR" sz="25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0" indent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2500" b="1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sz="2500" b="1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春祭</a:t>
              </a:r>
              <a:r>
                <a:rPr lang="en-US" altLang="ko-KR" sz="2500" b="1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ko-KR" altLang="en-US" sz="25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두루마리 모양: 가로로 말림 11">
            <a:extLst>
              <a:ext uri="{FF2B5EF4-FFF2-40B4-BE49-F238E27FC236}">
                <a16:creationId xmlns:a16="http://schemas.microsoft.com/office/drawing/2014/main" id="{20AB7D9B-D6EF-40BF-AEA3-E854992DB730}"/>
              </a:ext>
            </a:extLst>
          </p:cNvPr>
          <p:cNvSpPr/>
          <p:nvPr/>
        </p:nvSpPr>
        <p:spPr>
          <a:xfrm>
            <a:off x="1610845" y="1093457"/>
            <a:ext cx="3862117" cy="812799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보편적인 농촌 </a:t>
            </a:r>
            <a:r>
              <a:rPr lang="ko-KR" altLang="en-US" sz="25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마츠리</a:t>
            </a:r>
            <a:endParaRPr lang="ko-KR" altLang="en-US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두루마리 모양: 가로로 말림 12">
            <a:extLst>
              <a:ext uri="{FF2B5EF4-FFF2-40B4-BE49-F238E27FC236}">
                <a16:creationId xmlns:a16="http://schemas.microsoft.com/office/drawing/2014/main" id="{290BFE45-1C7E-44D0-B1B5-1038CABC23AC}"/>
              </a:ext>
            </a:extLst>
          </p:cNvPr>
          <p:cNvSpPr/>
          <p:nvPr/>
        </p:nvSpPr>
        <p:spPr>
          <a:xfrm>
            <a:off x="1610844" y="1906256"/>
            <a:ext cx="3862117" cy="146925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 중요 문화유산</a:t>
            </a:r>
            <a:endParaRPr lang="en-US" altLang="ko-KR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 latinLnBrk="1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유네스코 문화유산</a:t>
            </a:r>
          </a:p>
        </p:txBody>
      </p:sp>
      <p:sp>
        <p:nvSpPr>
          <p:cNvPr id="15" name="두루마리 모양: 가로로 말림 14">
            <a:extLst>
              <a:ext uri="{FF2B5EF4-FFF2-40B4-BE49-F238E27FC236}">
                <a16:creationId xmlns:a16="http://schemas.microsoft.com/office/drawing/2014/main" id="{99250A37-FC98-4456-98D1-2AD14C9DC460}"/>
              </a:ext>
            </a:extLst>
          </p:cNvPr>
          <p:cNvSpPr/>
          <p:nvPr/>
        </p:nvSpPr>
        <p:spPr>
          <a:xfrm>
            <a:off x="1600766" y="3375508"/>
            <a:ext cx="3862117" cy="131121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매년 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6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</a:t>
            </a:r>
            <a:r>
              <a:rPr lang="ko-KR" altLang="en-US" sz="25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첫째주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일요일</a:t>
            </a:r>
            <a:endParaRPr lang="en-US" altLang="ko-KR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FBE8261-F8B8-4268-9F94-D8CEC8F05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131" y="726149"/>
            <a:ext cx="4271895" cy="231158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54DD52E-B2FA-4F2E-A1C4-1E3AE33BC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131" y="3963707"/>
            <a:ext cx="4271895" cy="240368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3596402-7BAB-4187-ACEF-5BBC889BB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237" y="2062414"/>
            <a:ext cx="2313396" cy="3059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9655F0-89E1-4A76-8D9C-9CF3C8BCA01F}"/>
              </a:ext>
            </a:extLst>
          </p:cNvPr>
          <p:cNvSpPr txBox="1"/>
          <p:nvPr/>
        </p:nvSpPr>
        <p:spPr>
          <a:xfrm>
            <a:off x="129863" y="845343"/>
            <a:ext cx="1292662" cy="5167312"/>
          </a:xfrm>
          <a:prstGeom prst="rect">
            <a:avLst/>
          </a:prstGeom>
          <a:solidFill>
            <a:srgbClr val="EACCE1"/>
          </a:solidFill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algn="ctr" latinLnBrk="1">
              <a:spcBef>
                <a:spcPct val="0"/>
              </a:spcBef>
            </a:pPr>
            <a:r>
              <a:rPr lang="ko-KR" altLang="en-US" sz="3600" dirty="0" err="1">
                <a:solidFill>
                  <a:schemeClr val="tx2"/>
                </a:solidFill>
              </a:rPr>
              <a:t>미부</a:t>
            </a:r>
            <a:r>
              <a:rPr lang="en-US" altLang="ko-KR" sz="3600" dirty="0">
                <a:solidFill>
                  <a:schemeClr val="tx2"/>
                </a:solidFill>
              </a:rPr>
              <a:t>(</a:t>
            </a:r>
            <a:r>
              <a:rPr lang="ko-KR" altLang="en-US" sz="3600" dirty="0">
                <a:solidFill>
                  <a:schemeClr val="tx2"/>
                </a:solidFill>
              </a:rPr>
              <a:t>壬生</a:t>
            </a:r>
            <a:r>
              <a:rPr lang="en-US" altLang="ko-KR" sz="3600" dirty="0">
                <a:solidFill>
                  <a:schemeClr val="tx2"/>
                </a:solidFill>
              </a:rPr>
              <a:t>)</a:t>
            </a:r>
            <a:r>
              <a:rPr lang="ko-KR" altLang="en-US" sz="3600" dirty="0">
                <a:solidFill>
                  <a:schemeClr val="tx2"/>
                </a:solidFill>
              </a:rPr>
              <a:t>의 </a:t>
            </a:r>
            <a:endParaRPr lang="en-US" altLang="ko-KR" sz="3600" dirty="0">
              <a:solidFill>
                <a:schemeClr val="tx2"/>
              </a:solidFill>
            </a:endParaRPr>
          </a:p>
          <a:p>
            <a:pPr algn="ctr" latinLnBrk="1">
              <a:spcBef>
                <a:spcPct val="0"/>
              </a:spcBef>
            </a:pPr>
            <a:r>
              <a:rPr lang="ko-KR" altLang="en-US" sz="3600" dirty="0">
                <a:solidFill>
                  <a:schemeClr val="tx2"/>
                </a:solidFill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</a:rPr>
              <a:t>하나타우에</a:t>
            </a:r>
            <a:r>
              <a:rPr lang="en-US" altLang="ko-KR" sz="3600" dirty="0">
                <a:solidFill>
                  <a:schemeClr val="tx2"/>
                </a:solidFill>
              </a:rPr>
              <a:t>(</a:t>
            </a:r>
            <a:r>
              <a:rPr lang="ko-KR" altLang="en-US" sz="3600" dirty="0">
                <a:solidFill>
                  <a:schemeClr val="tx2"/>
                </a:solidFill>
              </a:rPr>
              <a:t>花田植</a:t>
            </a:r>
            <a:r>
              <a:rPr lang="en-US" altLang="ko-KR" sz="36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4F8E8764-45D5-496B-9EDF-C27898C49F0D}"/>
              </a:ext>
            </a:extLst>
          </p:cNvPr>
          <p:cNvSpPr/>
          <p:nvPr/>
        </p:nvSpPr>
        <p:spPr>
          <a:xfrm>
            <a:off x="3925797" y="3035808"/>
            <a:ext cx="542120" cy="95867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십자형 20">
            <a:extLst>
              <a:ext uri="{FF2B5EF4-FFF2-40B4-BE49-F238E27FC236}">
                <a16:creationId xmlns:a16="http://schemas.microsoft.com/office/drawing/2014/main" id="{00933FB3-CFD6-4C01-88AF-F3756582C785}"/>
              </a:ext>
            </a:extLst>
          </p:cNvPr>
          <p:cNvSpPr/>
          <p:nvPr/>
        </p:nvSpPr>
        <p:spPr>
          <a:xfrm>
            <a:off x="6150094" y="3106856"/>
            <a:ext cx="812799" cy="812799"/>
          </a:xfrm>
          <a:prstGeom prst="pl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A28515F1-960F-46C5-94EE-0CB3D501AA44}"/>
              </a:ext>
            </a:extLst>
          </p:cNvPr>
          <p:cNvSpPr/>
          <p:nvPr/>
        </p:nvSpPr>
        <p:spPr>
          <a:xfrm>
            <a:off x="8767571" y="3019391"/>
            <a:ext cx="542120" cy="95867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38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1094B5A-1843-4A34-9948-E39C2E81F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624" y="358294"/>
            <a:ext cx="5734050" cy="6162675"/>
          </a:xfrm>
          <a:prstGeom prst="rect">
            <a:avLst/>
          </a:prstGeom>
        </p:spPr>
      </p:pic>
      <p:sp>
        <p:nvSpPr>
          <p:cNvPr id="17" name="두루마리 모양: 가로로 말림 16">
            <a:extLst>
              <a:ext uri="{FF2B5EF4-FFF2-40B4-BE49-F238E27FC236}">
                <a16:creationId xmlns:a16="http://schemas.microsoft.com/office/drawing/2014/main" id="{98401F6E-C80D-4392-B397-CC809193FEBC}"/>
              </a:ext>
            </a:extLst>
          </p:cNvPr>
          <p:cNvSpPr/>
          <p:nvPr/>
        </p:nvSpPr>
        <p:spPr>
          <a:xfrm>
            <a:off x="1600765" y="3127394"/>
            <a:ext cx="5245663" cy="131121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야마보코쥰코</a:t>
            </a:r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山鉾</a:t>
            </a:r>
            <a:r>
              <a:rPr lang="ja-JP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じゅうんこう</a:t>
            </a:r>
            <a:r>
              <a:rPr lang="en-US" altLang="ja-JP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algn="ctr" fontAlgn="base" latinLnBrk="1"/>
            <a:r>
              <a:rPr lang="en-US" altLang="ja-JP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-7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月 </a:t>
            </a:r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14~16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日</a:t>
            </a:r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endParaRPr lang="ja-JP" altLang="en-US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" name="두루마리 모양: 가로로 말림 10">
            <a:extLst>
              <a:ext uri="{FF2B5EF4-FFF2-40B4-BE49-F238E27FC236}">
                <a16:creationId xmlns:a16="http://schemas.microsoft.com/office/drawing/2014/main" id="{F0ECDE0F-896E-4F18-BD86-7492CB1E1956}"/>
              </a:ext>
            </a:extLst>
          </p:cNvPr>
          <p:cNvSpPr/>
          <p:nvPr/>
        </p:nvSpPr>
        <p:spPr>
          <a:xfrm>
            <a:off x="1610844" y="845343"/>
            <a:ext cx="5235583" cy="146925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역병을 물리치기 위한</a:t>
            </a:r>
            <a:endParaRPr lang="en-US" altLang="ko-KR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 latinLnBrk="1"/>
            <a:r>
              <a:rPr lang="ko-KR" altLang="en-US" sz="25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기혼고료우에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의식 기원</a:t>
            </a:r>
          </a:p>
        </p:txBody>
      </p:sp>
      <p:sp>
        <p:nvSpPr>
          <p:cNvPr id="18" name="두루마리 모양: 가로로 말림 17">
            <a:extLst>
              <a:ext uri="{FF2B5EF4-FFF2-40B4-BE49-F238E27FC236}">
                <a16:creationId xmlns:a16="http://schemas.microsoft.com/office/drawing/2014/main" id="{A968B4DC-ED6A-47C2-A7D8-5E4F9F669FEC}"/>
              </a:ext>
            </a:extLst>
          </p:cNvPr>
          <p:cNvSpPr/>
          <p:nvPr/>
        </p:nvSpPr>
        <p:spPr>
          <a:xfrm>
            <a:off x="1610844" y="2368085"/>
            <a:ext cx="5235583" cy="759309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매년 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7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한달간 진행</a:t>
            </a:r>
            <a:endParaRPr lang="en-US" altLang="ko-KR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781E0F6-3CE2-4B3E-94A3-45D8BA96F962}"/>
              </a:ext>
            </a:extLst>
          </p:cNvPr>
          <p:cNvGrpSpPr/>
          <p:nvPr/>
        </p:nvGrpSpPr>
        <p:grpSpPr>
          <a:xfrm rot="16200000">
            <a:off x="9827793" y="4529653"/>
            <a:ext cx="2453858" cy="2417998"/>
            <a:chOff x="4819167" y="10154582"/>
            <a:chExt cx="2453858" cy="2417998"/>
          </a:xfrm>
        </p:grpSpPr>
        <p:sp>
          <p:nvSpPr>
            <p:cNvPr id="13" name="부분 원형 12">
              <a:extLst>
                <a:ext uri="{FF2B5EF4-FFF2-40B4-BE49-F238E27FC236}">
                  <a16:creationId xmlns:a16="http://schemas.microsoft.com/office/drawing/2014/main" id="{29122EF0-B6BF-4109-AC10-744B7320C9F9}"/>
                </a:ext>
              </a:extLst>
            </p:cNvPr>
            <p:cNvSpPr/>
            <p:nvPr/>
          </p:nvSpPr>
          <p:spPr>
            <a:xfrm rot="5400000">
              <a:off x="4926743" y="10154582"/>
              <a:ext cx="2346282" cy="2346282"/>
            </a:xfrm>
            <a:prstGeom prst="pieWedge">
              <a:avLst/>
            </a:prstGeom>
            <a:blipFill rotWithShape="0">
              <a:blip r:embed="rId3"/>
              <a:srcRect/>
              <a:stretch>
                <a:fillRect l="-1000" r="-1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부분 원형 4">
              <a:extLst>
                <a:ext uri="{FF2B5EF4-FFF2-40B4-BE49-F238E27FC236}">
                  <a16:creationId xmlns:a16="http://schemas.microsoft.com/office/drawing/2014/main" id="{6178A901-2B4D-4892-8CA2-A578245504CB}"/>
                </a:ext>
              </a:extLst>
            </p:cNvPr>
            <p:cNvSpPr txBox="1"/>
            <p:nvPr/>
          </p:nvSpPr>
          <p:spPr>
            <a:xfrm rot="5400000">
              <a:off x="4653620" y="10747962"/>
              <a:ext cx="1990165" cy="165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25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나츠마츠리</a:t>
              </a:r>
              <a:endParaRPr lang="en-US" altLang="ko-KR" sz="2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0" indent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25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sz="25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夏祭</a:t>
              </a:r>
              <a:r>
                <a:rPr lang="en-US" altLang="ko-KR" sz="25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ko-KR" altLang="en-US" sz="2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13BE1B0-4B64-4B2B-AD38-DD81DF2AD614}"/>
              </a:ext>
            </a:extLst>
          </p:cNvPr>
          <p:cNvSpPr txBox="1"/>
          <p:nvPr/>
        </p:nvSpPr>
        <p:spPr>
          <a:xfrm>
            <a:off x="129863" y="845343"/>
            <a:ext cx="1292662" cy="5167312"/>
          </a:xfrm>
          <a:prstGeom prst="rect">
            <a:avLst/>
          </a:prstGeom>
          <a:solidFill>
            <a:srgbClr val="EACCE1"/>
          </a:solidFill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algn="ctr" latinLnBrk="1">
              <a:spcBef>
                <a:spcPct val="0"/>
              </a:spcBef>
            </a:pPr>
            <a:r>
              <a:rPr lang="ko-KR" altLang="en-US" sz="3600" dirty="0">
                <a:solidFill>
                  <a:schemeClr val="tx2"/>
                </a:solidFill>
              </a:rPr>
              <a:t>교토의 </a:t>
            </a:r>
            <a:endParaRPr lang="en-US" altLang="ko-KR" sz="3600" dirty="0">
              <a:solidFill>
                <a:schemeClr val="tx2"/>
              </a:solidFill>
            </a:endParaRPr>
          </a:p>
          <a:p>
            <a:pPr algn="ctr" latinLnBrk="1">
              <a:spcBef>
                <a:spcPct val="0"/>
              </a:spcBef>
            </a:pPr>
            <a:r>
              <a:rPr lang="ko-KR" altLang="en-US" sz="3600" dirty="0">
                <a:solidFill>
                  <a:schemeClr val="tx2"/>
                </a:solidFill>
              </a:rPr>
              <a:t>기온 </a:t>
            </a:r>
            <a:r>
              <a:rPr lang="ko-KR" altLang="en-US" sz="3600" dirty="0" err="1">
                <a:solidFill>
                  <a:schemeClr val="tx2"/>
                </a:solidFill>
              </a:rPr>
              <a:t>마츠리</a:t>
            </a:r>
            <a:r>
              <a:rPr lang="en-US" altLang="ko-KR" sz="3600" dirty="0">
                <a:solidFill>
                  <a:schemeClr val="tx2"/>
                </a:solidFill>
              </a:rPr>
              <a:t>(</a:t>
            </a:r>
            <a:r>
              <a:rPr lang="ko-KR" altLang="en-US" sz="3600" dirty="0">
                <a:solidFill>
                  <a:schemeClr val="tx2"/>
                </a:solidFill>
              </a:rPr>
              <a:t>祈園祭り</a:t>
            </a:r>
            <a:r>
              <a:rPr lang="en-US" altLang="ko-KR" sz="3600" dirty="0">
                <a:solidFill>
                  <a:schemeClr val="tx2"/>
                </a:solidFill>
              </a:rPr>
              <a:t>)</a:t>
            </a:r>
            <a:endParaRPr lang="ko-KR" altLang="en-US" sz="3600" dirty="0">
              <a:solidFill>
                <a:schemeClr val="tx2"/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E7200CAE-C3E6-4759-8940-BA8F2AEE79CD}"/>
              </a:ext>
            </a:extLst>
          </p:cNvPr>
          <p:cNvGrpSpPr/>
          <p:nvPr/>
        </p:nvGrpSpPr>
        <p:grpSpPr>
          <a:xfrm>
            <a:off x="7253752" y="437296"/>
            <a:ext cx="3205678" cy="6123603"/>
            <a:chOff x="6593388" y="-6160244"/>
            <a:chExt cx="3205678" cy="6123603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DE9F20BA-4527-418F-963A-678E6ACDA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3388" y="-6160244"/>
              <a:ext cx="3205678" cy="5646549"/>
            </a:xfrm>
            <a:prstGeom prst="rect">
              <a:avLst/>
            </a:prstGeom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D609D869-8458-4DFA-BAD8-73B3FB27B484}"/>
                </a:ext>
              </a:extLst>
            </p:cNvPr>
            <p:cNvSpPr/>
            <p:nvPr/>
          </p:nvSpPr>
          <p:spPr>
            <a:xfrm>
              <a:off x="7875597" y="-513695"/>
              <a:ext cx="1225999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1"/>
              <a:r>
                <a:rPr lang="ko-KR" altLang="en-US" sz="2500" kern="0" dirty="0" err="1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호코</a:t>
              </a:r>
              <a:r>
                <a:rPr lang="en-US" altLang="ko-KR" sz="25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(</a:t>
              </a:r>
              <a:r>
                <a:rPr lang="ko-KR" altLang="en-US" sz="25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鉾</a:t>
              </a:r>
              <a:r>
                <a:rPr lang="en-US" altLang="ko-KR" sz="25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)</a:t>
              </a:r>
              <a:endPara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F5C3506-CB73-47A0-98AF-6A3C91CC210C}"/>
              </a:ext>
            </a:extLst>
          </p:cNvPr>
          <p:cNvGrpSpPr/>
          <p:nvPr/>
        </p:nvGrpSpPr>
        <p:grpSpPr>
          <a:xfrm>
            <a:off x="7243674" y="382787"/>
            <a:ext cx="3810574" cy="5568958"/>
            <a:chOff x="7892388" y="5198928"/>
            <a:chExt cx="3810574" cy="5568958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4B6DEEA2-F5C9-4C41-9785-9C0F9DE522AE}"/>
                </a:ext>
              </a:extLst>
            </p:cNvPr>
            <p:cNvSpPr/>
            <p:nvPr/>
          </p:nvSpPr>
          <p:spPr>
            <a:xfrm>
              <a:off x="9184675" y="10290832"/>
              <a:ext cx="1225999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 latinLnBrk="1"/>
              <a:r>
                <a:rPr lang="ko-KR" altLang="en-US" sz="2500" kern="0" dirty="0" err="1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야마</a:t>
              </a:r>
              <a:r>
                <a:rPr lang="en-US" altLang="ko-KR" sz="25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(</a:t>
              </a:r>
              <a:r>
                <a:rPr lang="ko-KR" altLang="en-US" sz="25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山</a:t>
              </a:r>
              <a:r>
                <a:rPr lang="en-US" altLang="ko-KR" sz="2500" kern="0" dirty="0">
                  <a:solidFill>
                    <a:srgbClr val="00000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)</a:t>
              </a:r>
              <a:endPara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</a:endParaRPr>
            </a:p>
          </p:txBody>
        </p: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A0D86381-8EA5-438D-BF7D-896E4CA32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2388" y="5198928"/>
              <a:ext cx="3810574" cy="5118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97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1" grpId="0" animBg="1"/>
      <p:bldP spid="11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3B740130-C1FD-48BD-AB98-590246CEBADB}"/>
              </a:ext>
            </a:extLst>
          </p:cNvPr>
          <p:cNvGrpSpPr/>
          <p:nvPr/>
        </p:nvGrpSpPr>
        <p:grpSpPr>
          <a:xfrm>
            <a:off x="1761571" y="1025242"/>
            <a:ext cx="8683349" cy="3459221"/>
            <a:chOff x="1761571" y="1025242"/>
            <a:chExt cx="8683349" cy="3459221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BB130F13-7335-42CD-9304-C042C7755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1571" y="1025242"/>
              <a:ext cx="8683349" cy="3459221"/>
            </a:xfrm>
            <a:prstGeom prst="rect">
              <a:avLst/>
            </a:prstGeom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6447407E-0C16-41D0-B807-D2A5034AEE7B}"/>
                </a:ext>
              </a:extLst>
            </p:cNvPr>
            <p:cNvSpPr/>
            <p:nvPr/>
          </p:nvSpPr>
          <p:spPr>
            <a:xfrm>
              <a:off x="6254496" y="2640882"/>
              <a:ext cx="330582" cy="431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8FDD2B00-A330-4A66-94CE-E11927ACC49E}"/>
                </a:ext>
              </a:extLst>
            </p:cNvPr>
            <p:cNvSpPr/>
            <p:nvPr/>
          </p:nvSpPr>
          <p:spPr>
            <a:xfrm>
              <a:off x="7941850" y="2743751"/>
              <a:ext cx="330582" cy="431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CDB842EC-6EDD-4DC2-8E30-6302BDB3EFE6}"/>
                </a:ext>
              </a:extLst>
            </p:cNvPr>
            <p:cNvSpPr/>
            <p:nvPr/>
          </p:nvSpPr>
          <p:spPr>
            <a:xfrm>
              <a:off x="5563268" y="2640882"/>
              <a:ext cx="330582" cy="431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AA638265-D28E-4BC8-AE35-1D1BFF97F1A4}"/>
                </a:ext>
              </a:extLst>
            </p:cNvPr>
            <p:cNvSpPr/>
            <p:nvPr/>
          </p:nvSpPr>
          <p:spPr>
            <a:xfrm>
              <a:off x="3681546" y="1175444"/>
              <a:ext cx="330582" cy="431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6231965F-4B1E-48A3-8820-2B9116115E6A}"/>
                </a:ext>
              </a:extLst>
            </p:cNvPr>
            <p:cNvSpPr/>
            <p:nvPr/>
          </p:nvSpPr>
          <p:spPr>
            <a:xfrm>
              <a:off x="2218117" y="2388928"/>
              <a:ext cx="330582" cy="4315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182FA702-5313-4D40-8FE0-AC9CB3A6F0FF}"/>
              </a:ext>
            </a:extLst>
          </p:cNvPr>
          <p:cNvSpPr/>
          <p:nvPr/>
        </p:nvSpPr>
        <p:spPr>
          <a:xfrm>
            <a:off x="4047782" y="3834023"/>
            <a:ext cx="2595582" cy="6220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500" kern="0" dirty="0" err="1">
                <a:solidFill>
                  <a:srgbClr val="7030A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마에테코</a:t>
            </a:r>
            <a:r>
              <a:rPr lang="en-US" altLang="ko-KR" sz="2500" kern="0" dirty="0">
                <a:solidFill>
                  <a:srgbClr val="7030A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500" kern="0" dirty="0">
                <a:solidFill>
                  <a:srgbClr val="7030A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前梃子</a:t>
            </a:r>
            <a:r>
              <a:rPr lang="en-US" altLang="ko-KR" sz="2500" kern="0" dirty="0">
                <a:solidFill>
                  <a:srgbClr val="7030A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500" kern="0" dirty="0">
              <a:solidFill>
                <a:srgbClr val="7030A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0" name="두루마리 모양: 가로로 말림 9">
            <a:extLst>
              <a:ext uri="{FF2B5EF4-FFF2-40B4-BE49-F238E27FC236}">
                <a16:creationId xmlns:a16="http://schemas.microsoft.com/office/drawing/2014/main" id="{B003EA5D-556F-4C16-825A-9F4207B6745D}"/>
              </a:ext>
            </a:extLst>
          </p:cNvPr>
          <p:cNvSpPr/>
          <p:nvPr/>
        </p:nvSpPr>
        <p:spPr>
          <a:xfrm>
            <a:off x="1610845" y="1093457"/>
            <a:ext cx="4424324" cy="812799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 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 </a:t>
            </a:r>
            <a:r>
              <a:rPr lang="ko-KR" altLang="en-US" sz="25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마츠리</a:t>
            </a:r>
            <a:endParaRPr lang="ko-KR" altLang="en-US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" name="두루마리 모양: 가로로 말림 10">
            <a:extLst>
              <a:ext uri="{FF2B5EF4-FFF2-40B4-BE49-F238E27FC236}">
                <a16:creationId xmlns:a16="http://schemas.microsoft.com/office/drawing/2014/main" id="{5B6241C4-D197-4525-8A0D-2E4BC4E21274}"/>
              </a:ext>
            </a:extLst>
          </p:cNvPr>
          <p:cNvSpPr/>
          <p:nvPr/>
        </p:nvSpPr>
        <p:spPr>
          <a:xfrm>
            <a:off x="1610844" y="1906256"/>
            <a:ext cx="4424324" cy="146925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풍년을 기원하던 </a:t>
            </a:r>
            <a:endParaRPr lang="en-US" altLang="ko-KR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 latinLnBrk="1"/>
            <a:r>
              <a:rPr lang="ko-KR" altLang="en-US" sz="25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이나리축제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稲荷祭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기원</a:t>
            </a:r>
          </a:p>
        </p:txBody>
      </p:sp>
      <p:sp>
        <p:nvSpPr>
          <p:cNvPr id="12" name="두루마리 모양: 가로로 말림 11">
            <a:extLst>
              <a:ext uri="{FF2B5EF4-FFF2-40B4-BE49-F238E27FC236}">
                <a16:creationId xmlns:a16="http://schemas.microsoft.com/office/drawing/2014/main" id="{E1A93EE4-B697-4775-AFAB-A7D2481C6A9C}"/>
              </a:ext>
            </a:extLst>
          </p:cNvPr>
          <p:cNvSpPr/>
          <p:nvPr/>
        </p:nvSpPr>
        <p:spPr>
          <a:xfrm>
            <a:off x="1586622" y="4529135"/>
            <a:ext cx="4736026" cy="761639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매년 부상자 혹은 사망자 발생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두루마리 모양: 가로로 말림 12">
            <a:extLst>
              <a:ext uri="{FF2B5EF4-FFF2-40B4-BE49-F238E27FC236}">
                <a16:creationId xmlns:a16="http://schemas.microsoft.com/office/drawing/2014/main" id="{C3FB6C3D-6622-45DE-B073-291518285E89}"/>
              </a:ext>
            </a:extLst>
          </p:cNvPr>
          <p:cNvSpPr/>
          <p:nvPr/>
        </p:nvSpPr>
        <p:spPr>
          <a:xfrm>
            <a:off x="1610844" y="3428998"/>
            <a:ext cx="4424324" cy="1082721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매년 </a:t>
            </a:r>
            <a:r>
              <a:rPr lang="en-US" altLang="ko-KR" sz="25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첫째</a:t>
            </a:r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일요일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 latinLnBrk="1"/>
            <a:r>
              <a:rPr lang="en-US" altLang="ko-KR" sz="25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연습</a:t>
            </a:r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경기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E59FE-48CD-4210-A2AE-43283D5B97C8}"/>
              </a:ext>
            </a:extLst>
          </p:cNvPr>
          <p:cNvSpPr txBox="1"/>
          <p:nvPr/>
        </p:nvSpPr>
        <p:spPr>
          <a:xfrm>
            <a:off x="129863" y="659567"/>
            <a:ext cx="1292662" cy="5666282"/>
          </a:xfrm>
          <a:prstGeom prst="rect">
            <a:avLst/>
          </a:prstGeom>
          <a:solidFill>
            <a:srgbClr val="EACCE1"/>
          </a:solidFill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algn="ctr" latinLnBrk="1">
              <a:spcBef>
                <a:spcPct val="0"/>
              </a:spcBef>
            </a:pPr>
            <a:r>
              <a:rPr lang="ko-KR" altLang="en-US" sz="3600" dirty="0">
                <a:solidFill>
                  <a:schemeClr val="tx2"/>
                </a:solidFill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</a:rPr>
              <a:t>기시와다의</a:t>
            </a:r>
            <a:r>
              <a:rPr lang="ko-KR" altLang="en-US" sz="3600" dirty="0">
                <a:solidFill>
                  <a:schemeClr val="tx2"/>
                </a:solidFill>
              </a:rPr>
              <a:t> </a:t>
            </a:r>
            <a:endParaRPr lang="en-US" altLang="ko-KR" sz="3600" dirty="0">
              <a:solidFill>
                <a:schemeClr val="tx2"/>
              </a:solidFill>
            </a:endParaRPr>
          </a:p>
          <a:p>
            <a:pPr algn="ctr" latinLnBrk="1">
              <a:spcBef>
                <a:spcPct val="0"/>
              </a:spcBef>
            </a:pPr>
            <a:r>
              <a:rPr lang="ko-KR" altLang="en-US" sz="3600" dirty="0" err="1">
                <a:solidFill>
                  <a:schemeClr val="tx2"/>
                </a:solidFill>
              </a:rPr>
              <a:t>단지리마츠리</a:t>
            </a:r>
            <a:r>
              <a:rPr lang="en-US" altLang="ko-KR" sz="3600" dirty="0">
                <a:solidFill>
                  <a:schemeClr val="tx2"/>
                </a:solidFill>
              </a:rPr>
              <a:t>(</a:t>
            </a:r>
            <a:r>
              <a:rPr lang="ko-KR" altLang="en-US" sz="3600" dirty="0">
                <a:solidFill>
                  <a:schemeClr val="tx2"/>
                </a:solidFill>
              </a:rPr>
              <a:t>だんじり祭</a:t>
            </a:r>
            <a:r>
              <a:rPr lang="en-US" altLang="ko-KR" sz="3600" dirty="0">
                <a:solidFill>
                  <a:schemeClr val="tx2"/>
                </a:solidFill>
              </a:rPr>
              <a:t>)</a:t>
            </a:r>
            <a:endParaRPr lang="ko-KR" altLang="en-US" sz="3600" dirty="0">
              <a:solidFill>
                <a:schemeClr val="tx2"/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2F8CCED-3C47-47D4-8FCA-562011D036EA}"/>
              </a:ext>
            </a:extLst>
          </p:cNvPr>
          <p:cNvGrpSpPr/>
          <p:nvPr/>
        </p:nvGrpSpPr>
        <p:grpSpPr>
          <a:xfrm rot="16200000">
            <a:off x="9814522" y="4542915"/>
            <a:ext cx="2516251" cy="2453858"/>
            <a:chOff x="4756774" y="10154582"/>
            <a:chExt cx="2516251" cy="2453858"/>
          </a:xfrm>
        </p:grpSpPr>
        <p:sp>
          <p:nvSpPr>
            <p:cNvPr id="8" name="부분 원형 7">
              <a:extLst>
                <a:ext uri="{FF2B5EF4-FFF2-40B4-BE49-F238E27FC236}">
                  <a16:creationId xmlns:a16="http://schemas.microsoft.com/office/drawing/2014/main" id="{AACD64B8-7878-44C3-957A-0C5F8AA0C5AB}"/>
                </a:ext>
              </a:extLst>
            </p:cNvPr>
            <p:cNvSpPr/>
            <p:nvPr/>
          </p:nvSpPr>
          <p:spPr>
            <a:xfrm rot="5400000">
              <a:off x="4926743" y="10154582"/>
              <a:ext cx="2346282" cy="2346282"/>
            </a:xfrm>
            <a:prstGeom prst="pieWedge">
              <a:avLst/>
            </a:prstGeom>
            <a:blipFill rotWithShape="0">
              <a:blip r:embed="rId5"/>
              <a:srcRect/>
              <a:stretch>
                <a:fillRect l="-1000" r="-1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부분 원형 4">
              <a:extLst>
                <a:ext uri="{FF2B5EF4-FFF2-40B4-BE49-F238E27FC236}">
                  <a16:creationId xmlns:a16="http://schemas.microsoft.com/office/drawing/2014/main" id="{3C6CAB5D-D137-424D-A417-85926B4D8735}"/>
                </a:ext>
              </a:extLst>
            </p:cNvPr>
            <p:cNvSpPr txBox="1"/>
            <p:nvPr/>
          </p:nvSpPr>
          <p:spPr>
            <a:xfrm rot="5400000">
              <a:off x="4604674" y="10797269"/>
              <a:ext cx="1963271" cy="165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ctr" defTabSz="933450" latinLnBrk="1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25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나츠마츠리</a:t>
              </a:r>
              <a:endParaRPr lang="en-US" altLang="ko-KR" sz="2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0" indent="0" algn="ctr" defTabSz="933450" latinLnBrk="1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25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sz="25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夏祭</a:t>
              </a:r>
              <a:r>
                <a:rPr lang="en-US" altLang="ko-KR" sz="25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ko-KR" altLang="en-US" sz="2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AE8BC5B0-C451-4058-A102-456AE0599F16}"/>
              </a:ext>
            </a:extLst>
          </p:cNvPr>
          <p:cNvGrpSpPr/>
          <p:nvPr/>
        </p:nvGrpSpPr>
        <p:grpSpPr>
          <a:xfrm>
            <a:off x="1761571" y="1066067"/>
            <a:ext cx="6760637" cy="3082249"/>
            <a:chOff x="1761571" y="1066067"/>
            <a:chExt cx="6760637" cy="3082249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4EDE94C-11B0-4689-8B44-CB4E82AD79AE}"/>
                </a:ext>
              </a:extLst>
            </p:cNvPr>
            <p:cNvSpPr/>
            <p:nvPr/>
          </p:nvSpPr>
          <p:spPr>
            <a:xfrm>
              <a:off x="1761571" y="2340864"/>
              <a:ext cx="1146221" cy="1311217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10AE1045-E084-4989-B800-4E737D595C23}"/>
                </a:ext>
              </a:extLst>
            </p:cNvPr>
            <p:cNvSpPr/>
            <p:nvPr/>
          </p:nvSpPr>
          <p:spPr>
            <a:xfrm>
              <a:off x="3508815" y="1066067"/>
              <a:ext cx="1146221" cy="1311217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08E3383D-87B5-46FB-B113-EE0D275DBEEC}"/>
                </a:ext>
              </a:extLst>
            </p:cNvPr>
            <p:cNvSpPr/>
            <p:nvPr/>
          </p:nvSpPr>
          <p:spPr>
            <a:xfrm>
              <a:off x="4103499" y="2374557"/>
              <a:ext cx="611090" cy="825943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B1A04E73-3FB1-49FD-986F-D0443DB22DD1}"/>
                </a:ext>
              </a:extLst>
            </p:cNvPr>
            <p:cNvSpPr/>
            <p:nvPr/>
          </p:nvSpPr>
          <p:spPr>
            <a:xfrm>
              <a:off x="5742432" y="2837099"/>
              <a:ext cx="2779776" cy="1311217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7D4374EF-9CE1-48C6-97F6-62502B8C5CA2}"/>
                </a:ext>
              </a:extLst>
            </p:cNvPr>
            <p:cNvSpPr/>
            <p:nvPr/>
          </p:nvSpPr>
          <p:spPr>
            <a:xfrm>
              <a:off x="4688430" y="2640882"/>
              <a:ext cx="1026256" cy="1311217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EA53BF2-86D8-455D-99ED-82675E06179F}"/>
              </a:ext>
            </a:extLst>
          </p:cNvPr>
          <p:cNvSpPr/>
          <p:nvPr/>
        </p:nvSpPr>
        <p:spPr>
          <a:xfrm>
            <a:off x="7134940" y="2301853"/>
            <a:ext cx="2274983" cy="6220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 latinLnBrk="1">
              <a:lnSpc>
                <a:spcPct val="160000"/>
              </a:lnSpc>
            </a:pPr>
            <a:r>
              <a:rPr lang="ko-KR" altLang="en-US" sz="2500" kern="0" dirty="0" err="1">
                <a:solidFill>
                  <a:srgbClr val="C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츠나모토</a:t>
            </a:r>
            <a:r>
              <a:rPr lang="en-US" altLang="ko-KR" sz="2500" kern="0" dirty="0">
                <a:solidFill>
                  <a:srgbClr val="C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500" kern="0" dirty="0">
                <a:solidFill>
                  <a:srgbClr val="C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綱元</a:t>
            </a:r>
            <a:r>
              <a:rPr lang="en-US" altLang="ko-KR" sz="2500" kern="0" dirty="0">
                <a:solidFill>
                  <a:srgbClr val="C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500" kern="0" dirty="0">
              <a:solidFill>
                <a:srgbClr val="C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5B187D78-6F8E-4D76-BDBD-CEC558425B3C}"/>
              </a:ext>
            </a:extLst>
          </p:cNvPr>
          <p:cNvSpPr/>
          <p:nvPr/>
        </p:nvSpPr>
        <p:spPr>
          <a:xfrm>
            <a:off x="4922878" y="2006675"/>
            <a:ext cx="2469062" cy="622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500" kern="0" dirty="0" err="1">
                <a:solidFill>
                  <a:srgbClr val="00B05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나리모노</a:t>
            </a:r>
            <a:r>
              <a:rPr lang="en-US" altLang="ko-KR" sz="2500" kern="0" dirty="0">
                <a:solidFill>
                  <a:srgbClr val="00B05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500" kern="0" dirty="0">
                <a:solidFill>
                  <a:srgbClr val="00B05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鳴り物</a:t>
            </a:r>
            <a:r>
              <a:rPr lang="en-US" altLang="ko-KR" sz="2500" kern="0" dirty="0">
                <a:solidFill>
                  <a:srgbClr val="00B05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500" kern="0" dirty="0">
              <a:solidFill>
                <a:srgbClr val="00B05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959D9EA2-6292-4F5C-BD5E-5F777F297B4B}"/>
              </a:ext>
            </a:extLst>
          </p:cNvPr>
          <p:cNvSpPr/>
          <p:nvPr/>
        </p:nvSpPr>
        <p:spPr>
          <a:xfrm>
            <a:off x="4759735" y="1174491"/>
            <a:ext cx="2906565" cy="62209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500" kern="0" dirty="0" err="1">
                <a:solidFill>
                  <a:srgbClr val="00B0F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다이쿠가타</a:t>
            </a:r>
            <a:r>
              <a:rPr lang="en-US" altLang="ko-KR" sz="2500" kern="0" dirty="0">
                <a:solidFill>
                  <a:srgbClr val="00B0F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500" kern="0" dirty="0">
                <a:solidFill>
                  <a:srgbClr val="00B0F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大工方</a:t>
            </a:r>
            <a:r>
              <a:rPr lang="en-US" altLang="ko-KR" sz="2500" kern="0" dirty="0">
                <a:solidFill>
                  <a:srgbClr val="00B0F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500" kern="0" dirty="0">
              <a:solidFill>
                <a:srgbClr val="00B0F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CDD67280-7406-42C8-A3FA-9ED4771683C1}"/>
              </a:ext>
            </a:extLst>
          </p:cNvPr>
          <p:cNvSpPr/>
          <p:nvPr/>
        </p:nvSpPr>
        <p:spPr>
          <a:xfrm>
            <a:off x="1475293" y="3591170"/>
            <a:ext cx="2906565" cy="6220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500" kern="0" dirty="0" err="1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우시로테코</a:t>
            </a:r>
            <a:r>
              <a:rPr lang="en-US" altLang="ko-KR" sz="2500" kern="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500" kern="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後梃子</a:t>
            </a:r>
            <a:r>
              <a:rPr lang="en-US" altLang="ko-KR" sz="2500" kern="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500" kern="0" dirty="0">
              <a:solidFill>
                <a:srgbClr val="FFC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0" name="두루마리 모양: 가로로 말림 29">
            <a:extLst>
              <a:ext uri="{FF2B5EF4-FFF2-40B4-BE49-F238E27FC236}">
                <a16:creationId xmlns:a16="http://schemas.microsoft.com/office/drawing/2014/main" id="{B02D5265-D663-44BA-BCE6-D35EE94FDE0B}"/>
              </a:ext>
            </a:extLst>
          </p:cNvPr>
          <p:cNvSpPr/>
          <p:nvPr/>
        </p:nvSpPr>
        <p:spPr>
          <a:xfrm>
            <a:off x="1618957" y="4897349"/>
            <a:ext cx="4653730" cy="812799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 팀당 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500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명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8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히키테</a:t>
            </a:r>
            <a:r>
              <a:rPr lang="en-US" altLang="ko-KR" sz="28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28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曳き手</a:t>
            </a:r>
            <a:r>
              <a:rPr lang="en-US" altLang="ko-KR" sz="28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1" name="두루마리 모양: 가로로 말림 30">
            <a:extLst>
              <a:ext uri="{FF2B5EF4-FFF2-40B4-BE49-F238E27FC236}">
                <a16:creationId xmlns:a16="http://schemas.microsoft.com/office/drawing/2014/main" id="{C32956FD-1462-4095-8296-2329A8AE4348}"/>
              </a:ext>
            </a:extLst>
          </p:cNvPr>
          <p:cNvSpPr/>
          <p:nvPr/>
        </p:nvSpPr>
        <p:spPr>
          <a:xfrm>
            <a:off x="6643364" y="4856625"/>
            <a:ext cx="2123329" cy="812799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36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 팀 참가</a:t>
            </a:r>
            <a:endParaRPr lang="en-US" altLang="ko-KR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두루마리 모양: 가로로 말림 31">
            <a:extLst>
              <a:ext uri="{FF2B5EF4-FFF2-40B4-BE49-F238E27FC236}">
                <a16:creationId xmlns:a16="http://schemas.microsoft.com/office/drawing/2014/main" id="{6DE5CCF9-B5CE-48FC-8D9B-93B983FB0AAF}"/>
              </a:ext>
            </a:extLst>
          </p:cNvPr>
          <p:cNvSpPr/>
          <p:nvPr/>
        </p:nvSpPr>
        <p:spPr>
          <a:xfrm>
            <a:off x="6814241" y="4466708"/>
            <a:ext cx="3728531" cy="761639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경찰과 응급차 다수 배치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738BF4EE-06AD-43BB-912D-EDAEDB58AB7F}"/>
              </a:ext>
            </a:extLst>
          </p:cNvPr>
          <p:cNvSpPr/>
          <p:nvPr/>
        </p:nvSpPr>
        <p:spPr>
          <a:xfrm>
            <a:off x="6387649" y="4683857"/>
            <a:ext cx="361591" cy="45894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두루마리 모양: 가로로 말림 35">
            <a:extLst>
              <a:ext uri="{FF2B5EF4-FFF2-40B4-BE49-F238E27FC236}">
                <a16:creationId xmlns:a16="http://schemas.microsoft.com/office/drawing/2014/main" id="{F071683F-B3F6-40D9-9876-A77B9E48CB9A}"/>
              </a:ext>
            </a:extLst>
          </p:cNvPr>
          <p:cNvSpPr/>
          <p:nvPr/>
        </p:nvSpPr>
        <p:spPr>
          <a:xfrm>
            <a:off x="6278542" y="3435449"/>
            <a:ext cx="4424324" cy="1082721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매년  경로의 날 전날 기준 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 latinLnBrk="1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이틀간 개최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7" name="두루마리 모양: 가로로 말림 36">
            <a:extLst>
              <a:ext uri="{FF2B5EF4-FFF2-40B4-BE49-F238E27FC236}">
                <a16:creationId xmlns:a16="http://schemas.microsoft.com/office/drawing/2014/main" id="{52522948-B4D8-464A-BD01-AC4A7C1419F2}"/>
              </a:ext>
            </a:extLst>
          </p:cNvPr>
          <p:cNvSpPr/>
          <p:nvPr/>
        </p:nvSpPr>
        <p:spPr>
          <a:xfrm>
            <a:off x="1586622" y="5368898"/>
            <a:ext cx="3728531" cy="761639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매년 </a:t>
            </a:r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30~50 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만명 관광객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46" name="온라인 미디어 45" title="￥ﾲﾸ￥ﾒﾌ￧ﾔﾰ￣ﾁﾠ￣ﾂﾓ￣ﾁﾘ￣ﾂﾊ￧ﾥﾭ2019 ￤ﾺﾋ￦ﾕﾅ￯ﾼﾆ￣ﾃﾏ￣ﾃﾗ￣ﾃﾋ￣ﾃﾳ￣ﾂﾰ">
            <a:hlinkClick r:id="" action="ppaction://media"/>
            <a:extLst>
              <a:ext uri="{FF2B5EF4-FFF2-40B4-BE49-F238E27FC236}">
                <a16:creationId xmlns:a16="http://schemas.microsoft.com/office/drawing/2014/main" id="{D5CC2FA4-C948-4BE9-80AF-16DDF8F012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21040" y="622952"/>
            <a:ext cx="10073390" cy="56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3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1" fill="hold" display="0">
                  <p:stCondLst>
                    <p:cond delay="indefinite"/>
                  </p:stCondLst>
                </p:cTn>
                <p:tgtEl>
                  <p:spTgt spid="46"/>
                </p:tgtEl>
              </p:cMediaNode>
            </p:video>
          </p:childTnLst>
        </p:cTn>
      </p:par>
    </p:tnLst>
    <p:bldLst>
      <p:bldP spid="45" grpId="0"/>
      <p:bldP spid="45" grpId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41" grpId="0"/>
      <p:bldP spid="41" grpId="1"/>
      <p:bldP spid="42" grpId="0"/>
      <p:bldP spid="42" grpId="1"/>
      <p:bldP spid="43" grpId="0" animBg="1"/>
      <p:bldP spid="43" grpId="1" animBg="1"/>
      <p:bldP spid="44" grpId="0"/>
      <p:bldP spid="44" grpId="1"/>
      <p:bldP spid="30" grpId="0" animBg="1"/>
      <p:bldP spid="31" grpId="0" animBg="1"/>
      <p:bldP spid="32" grpId="0" animBg="1"/>
      <p:bldP spid="32" grpId="1" animBg="1"/>
      <p:bldP spid="3" grpId="0" animBg="1"/>
      <p:bldP spid="3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두루마리 모양: 가로로 말림 15">
            <a:extLst>
              <a:ext uri="{FF2B5EF4-FFF2-40B4-BE49-F238E27FC236}">
                <a16:creationId xmlns:a16="http://schemas.microsoft.com/office/drawing/2014/main" id="{1BCAC851-6CA0-4513-8691-3C8137F967E5}"/>
              </a:ext>
            </a:extLst>
          </p:cNvPr>
          <p:cNvSpPr/>
          <p:nvPr/>
        </p:nvSpPr>
        <p:spPr>
          <a:xfrm>
            <a:off x="1610844" y="1906256"/>
            <a:ext cx="4772524" cy="105977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혼령의 성불</a:t>
            </a:r>
            <a:endParaRPr lang="en-US" altLang="ko-KR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 latinLnBrk="1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병의 치료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BAE13DC-F40E-4AEE-B0D1-0844EB53D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59"/>
          <a:stretch/>
        </p:blipFill>
        <p:spPr>
          <a:xfrm>
            <a:off x="1508924" y="253199"/>
            <a:ext cx="9964446" cy="5098130"/>
          </a:xfrm>
          <a:prstGeom prst="rect">
            <a:avLst/>
          </a:prstGeom>
        </p:spPr>
      </p:pic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4D1C3C67-B8A3-48A2-9DA0-F445E9AB1286}"/>
              </a:ext>
            </a:extLst>
          </p:cNvPr>
          <p:cNvCxnSpPr>
            <a:cxnSpLocks/>
          </p:cNvCxnSpPr>
          <p:nvPr/>
        </p:nvCxnSpPr>
        <p:spPr>
          <a:xfrm flipH="1" flipV="1">
            <a:off x="4636236" y="1378264"/>
            <a:ext cx="2231318" cy="16710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두루마리 모양: 가로로 말림 22">
            <a:extLst>
              <a:ext uri="{FF2B5EF4-FFF2-40B4-BE49-F238E27FC236}">
                <a16:creationId xmlns:a16="http://schemas.microsoft.com/office/drawing/2014/main" id="{DAAA8181-A06F-4116-84A8-3E8B972C4898}"/>
              </a:ext>
            </a:extLst>
          </p:cNvPr>
          <p:cNvSpPr/>
          <p:nvPr/>
        </p:nvSpPr>
        <p:spPr>
          <a:xfrm>
            <a:off x="1612523" y="3712882"/>
            <a:ext cx="4772524" cy="763438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en-US" altLang="ja-JP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개의 </a:t>
            </a:r>
            <a:r>
              <a:rPr lang="ko-KR" altLang="en-US" sz="25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오쿠리비</a:t>
            </a:r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送</a:t>
            </a:r>
            <a:r>
              <a:rPr lang="ja-JP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り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火</a:t>
            </a:r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로 구성</a:t>
            </a:r>
            <a:endParaRPr lang="ja-JP" altLang="en-US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두루마리 모양: 가로로 말림 14">
            <a:extLst>
              <a:ext uri="{FF2B5EF4-FFF2-40B4-BE49-F238E27FC236}">
                <a16:creationId xmlns:a16="http://schemas.microsoft.com/office/drawing/2014/main" id="{CE8A7E0E-CD73-4D6B-BF17-C11AF8D444B3}"/>
              </a:ext>
            </a:extLst>
          </p:cNvPr>
          <p:cNvSpPr/>
          <p:nvPr/>
        </p:nvSpPr>
        <p:spPr>
          <a:xfrm>
            <a:off x="1610845" y="1093457"/>
            <a:ext cx="4772524" cy="812799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교토 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 </a:t>
            </a:r>
            <a:r>
              <a:rPr lang="ko-KR" altLang="en-US" sz="25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마츠리</a:t>
            </a:r>
            <a:endParaRPr lang="ko-KR" altLang="en-US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8" name="두루마리 모양: 가로로 말림 17">
            <a:extLst>
              <a:ext uri="{FF2B5EF4-FFF2-40B4-BE49-F238E27FC236}">
                <a16:creationId xmlns:a16="http://schemas.microsoft.com/office/drawing/2014/main" id="{4732BB43-2666-46EB-92FC-2488785228D7}"/>
              </a:ext>
            </a:extLst>
          </p:cNvPr>
          <p:cNvSpPr/>
          <p:nvPr/>
        </p:nvSpPr>
        <p:spPr>
          <a:xfrm>
            <a:off x="1610844" y="2953573"/>
            <a:ext cx="4772524" cy="759309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매년 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8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16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</a:t>
            </a:r>
            <a:endParaRPr lang="en-US" altLang="ko-KR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3BE1B0-4B64-4B2B-AD38-DD81DF2AD614}"/>
              </a:ext>
            </a:extLst>
          </p:cNvPr>
          <p:cNvSpPr txBox="1"/>
          <p:nvPr/>
        </p:nvSpPr>
        <p:spPr>
          <a:xfrm>
            <a:off x="129863" y="659567"/>
            <a:ext cx="1292662" cy="5666282"/>
          </a:xfrm>
          <a:prstGeom prst="rect">
            <a:avLst/>
          </a:prstGeom>
          <a:solidFill>
            <a:srgbClr val="EACCE1"/>
          </a:solidFill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algn="ctr" fontAlgn="base" latinLnBrk="1">
              <a:spcBef>
                <a:spcPct val="0"/>
              </a:spcBef>
            </a:pPr>
            <a:r>
              <a:rPr lang="ko-KR" altLang="en-US" sz="3600" dirty="0">
                <a:solidFill>
                  <a:schemeClr val="tx2"/>
                </a:solidFill>
              </a:rPr>
              <a:t>교토의 </a:t>
            </a:r>
            <a:endParaRPr lang="en-US" altLang="ko-KR" sz="3600" dirty="0">
              <a:solidFill>
                <a:schemeClr val="tx2"/>
              </a:solidFill>
            </a:endParaRPr>
          </a:p>
          <a:p>
            <a:pPr algn="ctr" fontAlgn="base" latinLnBrk="1">
              <a:spcBef>
                <a:spcPct val="0"/>
              </a:spcBef>
            </a:pPr>
            <a:r>
              <a:rPr lang="ko-KR" altLang="en-US" sz="3600" dirty="0" err="1">
                <a:solidFill>
                  <a:schemeClr val="tx2"/>
                </a:solidFill>
              </a:rPr>
              <a:t>고잔오쿠리비</a:t>
            </a:r>
            <a:r>
              <a:rPr lang="en-US" altLang="ko-KR" sz="3600" dirty="0">
                <a:solidFill>
                  <a:schemeClr val="tx2"/>
                </a:solidFill>
              </a:rPr>
              <a:t>(</a:t>
            </a:r>
            <a:r>
              <a:rPr lang="ko-KR" altLang="en-US" sz="3600" dirty="0">
                <a:solidFill>
                  <a:schemeClr val="tx2"/>
                </a:solidFill>
              </a:rPr>
              <a:t>五山送り火</a:t>
            </a:r>
            <a:r>
              <a:rPr lang="en-US" altLang="ko-KR" sz="3600" dirty="0">
                <a:solidFill>
                  <a:schemeClr val="tx2"/>
                </a:solidFill>
              </a:rPr>
              <a:t>)</a:t>
            </a:r>
            <a:endParaRPr lang="ko-KR" altLang="en-US" sz="3600" dirty="0">
              <a:solidFill>
                <a:schemeClr val="tx2"/>
              </a:solidFill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CF6D4D1-30D6-4785-A0D0-CABA5610535C}"/>
              </a:ext>
            </a:extLst>
          </p:cNvPr>
          <p:cNvGrpSpPr/>
          <p:nvPr/>
        </p:nvGrpSpPr>
        <p:grpSpPr>
          <a:xfrm rot="10800000">
            <a:off x="9845718" y="4511718"/>
            <a:ext cx="2346282" cy="2462823"/>
            <a:chOff x="4926743" y="2646979"/>
            <a:chExt cx="2346282" cy="2462823"/>
          </a:xfrm>
        </p:grpSpPr>
        <p:sp>
          <p:nvSpPr>
            <p:cNvPr id="12" name="부분 원형 11">
              <a:extLst>
                <a:ext uri="{FF2B5EF4-FFF2-40B4-BE49-F238E27FC236}">
                  <a16:creationId xmlns:a16="http://schemas.microsoft.com/office/drawing/2014/main" id="{17CB07C1-FBFB-44F6-B276-18F64376A6A9}"/>
                </a:ext>
              </a:extLst>
            </p:cNvPr>
            <p:cNvSpPr/>
            <p:nvPr/>
          </p:nvSpPr>
          <p:spPr>
            <a:xfrm rot="10800000">
              <a:off x="4926743" y="2763520"/>
              <a:ext cx="2346282" cy="2346282"/>
            </a:xfrm>
            <a:prstGeom prst="pieWedge">
              <a:avLst/>
            </a:prstGeom>
            <a:blipFill rotWithShape="0">
              <a:blip r:embed="rId3"/>
              <a:srcRect/>
              <a:stretch>
                <a:fillRect t="-22000" b="-22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부분 원형 4">
              <a:extLst>
                <a:ext uri="{FF2B5EF4-FFF2-40B4-BE49-F238E27FC236}">
                  <a16:creationId xmlns:a16="http://schemas.microsoft.com/office/drawing/2014/main" id="{9C52A73C-436C-4653-B833-041BA3AC5875}"/>
                </a:ext>
              </a:extLst>
            </p:cNvPr>
            <p:cNvSpPr txBox="1"/>
            <p:nvPr/>
          </p:nvSpPr>
          <p:spPr>
            <a:xfrm rot="10800000">
              <a:off x="4926743" y="2646979"/>
              <a:ext cx="1910555" cy="165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2500" b="1" i="0" kern="12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아키마츠리</a:t>
              </a:r>
              <a:endParaRPr lang="en-US" altLang="ko-KR" sz="2500" b="1" i="0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0" indent="0" algn="ctr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ko-KR" sz="2500" b="1" i="0" kern="12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ko-KR" altLang="en-US" sz="2500" b="1" i="0" kern="12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秋祭</a:t>
              </a:r>
              <a:r>
                <a:rPr lang="en-US" altLang="ko-KR" sz="2500" b="1" i="0" kern="12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ko-KR" altLang="en-US" sz="2500" b="1" i="0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타원 24">
            <a:extLst>
              <a:ext uri="{FF2B5EF4-FFF2-40B4-BE49-F238E27FC236}">
                <a16:creationId xmlns:a16="http://schemas.microsoft.com/office/drawing/2014/main" id="{6B1EE5F9-E864-466B-B5B2-DE9221A47939}"/>
              </a:ext>
            </a:extLst>
          </p:cNvPr>
          <p:cNvSpPr/>
          <p:nvPr/>
        </p:nvSpPr>
        <p:spPr>
          <a:xfrm>
            <a:off x="10040334" y="3808652"/>
            <a:ext cx="1368482" cy="13902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654DA7F2-7495-4FE4-819A-D523DD46B1DD}"/>
              </a:ext>
            </a:extLst>
          </p:cNvPr>
          <p:cNvGrpSpPr/>
          <p:nvPr/>
        </p:nvGrpSpPr>
        <p:grpSpPr>
          <a:xfrm>
            <a:off x="3648626" y="3023171"/>
            <a:ext cx="6401670" cy="3179859"/>
            <a:chOff x="3648626" y="3023171"/>
            <a:chExt cx="6401670" cy="3179859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459E9BD8-F202-40E4-8A87-58C521691524}"/>
                </a:ext>
              </a:extLst>
            </p:cNvPr>
            <p:cNvSpPr/>
            <p:nvPr/>
          </p:nvSpPr>
          <p:spPr>
            <a:xfrm>
              <a:off x="3648626" y="5725976"/>
              <a:ext cx="5987217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500" dirty="0" err="1">
                  <a:solidFill>
                    <a:srgbClr val="55555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뇨이가타케</a:t>
              </a:r>
              <a:r>
                <a:rPr lang="en-US" altLang="ko-KR" sz="2500" dirty="0">
                  <a:solidFill>
                    <a:srgbClr val="55555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500" dirty="0">
                  <a:solidFill>
                    <a:srgbClr val="55555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如意ヶ嶽</a:t>
              </a:r>
              <a:r>
                <a:rPr lang="en-US" altLang="ko-KR" sz="2500" dirty="0">
                  <a:solidFill>
                    <a:srgbClr val="55555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2500" dirty="0">
                  <a:solidFill>
                    <a:srgbClr val="55555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 </a:t>
              </a:r>
              <a:r>
                <a:rPr lang="ko-KR" altLang="en-US" sz="2500" dirty="0" err="1">
                  <a:solidFill>
                    <a:srgbClr val="55555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다이몬지</a:t>
              </a:r>
              <a:r>
                <a:rPr lang="en-US" altLang="ko-KR" sz="2500" dirty="0">
                  <a:solidFill>
                    <a:srgbClr val="55555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500" dirty="0">
                  <a:solidFill>
                    <a:srgbClr val="55555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大文字</a:t>
              </a:r>
              <a:r>
                <a:rPr lang="en-US" altLang="ko-KR" sz="2500" dirty="0">
                  <a:solidFill>
                    <a:srgbClr val="55555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25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1C153920-ECBB-4E9C-8759-1FDABD7D6C53}"/>
                </a:ext>
              </a:extLst>
            </p:cNvPr>
            <p:cNvCxnSpPr/>
            <p:nvPr/>
          </p:nvCxnSpPr>
          <p:spPr>
            <a:xfrm flipH="1">
              <a:off x="8421815" y="4492380"/>
              <a:ext cx="162848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D7BC6A30-231F-49BC-BB8D-ED06626E3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9750" y="3023171"/>
              <a:ext cx="4052742" cy="2721407"/>
            </a:xfrm>
            <a:prstGeom prst="rect">
              <a:avLst/>
            </a:prstGeom>
          </p:spPr>
        </p:pic>
      </p:grp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C9D55BA3-5A6E-4F02-BFBF-D08729307860}"/>
              </a:ext>
            </a:extLst>
          </p:cNvPr>
          <p:cNvCxnSpPr>
            <a:cxnSpLocks/>
          </p:cNvCxnSpPr>
          <p:nvPr/>
        </p:nvCxnSpPr>
        <p:spPr>
          <a:xfrm flipH="1">
            <a:off x="2867086" y="4188307"/>
            <a:ext cx="3228914" cy="467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847A1F33-29E2-469C-A5CD-C084E5EA6874}"/>
              </a:ext>
            </a:extLst>
          </p:cNvPr>
          <p:cNvGrpSpPr/>
          <p:nvPr/>
        </p:nvGrpSpPr>
        <p:grpSpPr>
          <a:xfrm>
            <a:off x="2346742" y="370849"/>
            <a:ext cx="8202434" cy="6159999"/>
            <a:chOff x="2623332" y="-2123472"/>
            <a:chExt cx="8202434" cy="6159999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22D4B1FC-02C8-4D4B-AD14-25E154B6B49A}"/>
                </a:ext>
              </a:extLst>
            </p:cNvPr>
            <p:cNvSpPr/>
            <p:nvPr/>
          </p:nvSpPr>
          <p:spPr>
            <a:xfrm rot="10800000">
              <a:off x="7487007" y="-2123472"/>
              <a:ext cx="2629563" cy="139027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0C67A171-0039-4101-9A0E-A3DD4E14D0AC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 flipV="1">
              <a:off x="7058967" y="-733196"/>
              <a:ext cx="1742821" cy="12709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56B7A052-0B7A-4A9E-9C95-5E86D8CEEF42}"/>
                </a:ext>
              </a:extLst>
            </p:cNvPr>
            <p:cNvSpPr/>
            <p:nvPr/>
          </p:nvSpPr>
          <p:spPr>
            <a:xfrm>
              <a:off x="2623332" y="3174753"/>
              <a:ext cx="774319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dirty="0">
                  <a:solidFill>
                    <a:srgbClr val="555555"/>
                  </a:solidFill>
                  <a:latin typeface="ヒラギノ角ゴ Pro"/>
                </a:rPr>
                <a:t> </a:t>
              </a:r>
              <a:r>
                <a:rPr lang="ko-KR" altLang="en-US" sz="2500" dirty="0" err="1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마츠가사키니시야마</a:t>
              </a:r>
              <a:r>
                <a:rPr lang="en-US" altLang="ko-KR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松ケ崎西山</a:t>
              </a:r>
              <a:r>
                <a:rPr lang="en-US" altLang="ko-KR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</a:p>
            <a:p>
              <a:pPr algn="ctr"/>
              <a:r>
                <a:rPr lang="ko-KR" altLang="en-US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 </a:t>
              </a:r>
              <a:r>
                <a:rPr lang="ko-KR" altLang="en-US" sz="2500" dirty="0" err="1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히가시야마</a:t>
              </a:r>
              <a:r>
                <a:rPr lang="en-US" altLang="ko-KR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東山</a:t>
              </a:r>
              <a:r>
                <a:rPr lang="en-US" altLang="ko-KR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r>
                <a:rPr lang="ko-KR" altLang="en-US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의</a:t>
              </a:r>
              <a:r>
                <a:rPr lang="en-US" altLang="ko-KR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 </a:t>
              </a:r>
              <a:r>
                <a:rPr lang="ko-KR" altLang="en-US" sz="2500" dirty="0" err="1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묘효</a:t>
              </a:r>
              <a:r>
                <a:rPr lang="en-US" altLang="ko-KR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妙法</a:t>
              </a:r>
              <a:r>
                <a:rPr lang="en-US" altLang="ko-KR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endParaRPr lang="ko-KR" altLang="en-US" sz="25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A36634A8-49C0-40B8-A6FD-CD7A1C403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72939" y="488301"/>
              <a:ext cx="4052827" cy="2695230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2DB8B44-212F-4AD6-94BC-E18786E81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90827" y="462123"/>
              <a:ext cx="4082112" cy="2721408"/>
            </a:xfrm>
            <a:prstGeom prst="rect">
              <a:avLst/>
            </a:prstGeom>
          </p:spPr>
        </p:pic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E82A0C92-5677-4FC6-8053-0F843C2CBDCC}"/>
              </a:ext>
            </a:extLst>
          </p:cNvPr>
          <p:cNvGrpSpPr/>
          <p:nvPr/>
        </p:nvGrpSpPr>
        <p:grpSpPr>
          <a:xfrm>
            <a:off x="3201196" y="1508821"/>
            <a:ext cx="7166338" cy="4593900"/>
            <a:chOff x="4012556" y="1597028"/>
            <a:chExt cx="7166338" cy="4593900"/>
          </a:xfrm>
        </p:grpSpPr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DC53D4F2-F053-4A6A-BCD4-AD05F95F1873}"/>
                </a:ext>
              </a:extLst>
            </p:cNvPr>
            <p:cNvSpPr/>
            <p:nvPr/>
          </p:nvSpPr>
          <p:spPr>
            <a:xfrm>
              <a:off x="4012556" y="1597028"/>
              <a:ext cx="1368482" cy="139027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A45090BC-B6F3-427C-8D74-836753AEA8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31370" y="2598326"/>
              <a:ext cx="127734" cy="51518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DED8359E-5FA8-4916-9203-5EA76CB7D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64622" y="3046432"/>
              <a:ext cx="3857194" cy="2703641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4D3DCE5B-810A-48CB-AB1F-A914136F155E}"/>
                </a:ext>
              </a:extLst>
            </p:cNvPr>
            <p:cNvSpPr/>
            <p:nvPr/>
          </p:nvSpPr>
          <p:spPr>
            <a:xfrm>
              <a:off x="4048416" y="5713874"/>
              <a:ext cx="713047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500" dirty="0" err="1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오키타야마</a:t>
              </a:r>
              <a:r>
                <a:rPr lang="en-US" altLang="ko-KR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大北山</a:t>
              </a:r>
              <a:r>
                <a:rPr lang="en-US" altLang="ko-KR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r>
                <a:rPr lang="ko-KR" altLang="en-US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의 </a:t>
              </a:r>
              <a:r>
                <a:rPr lang="en-US" altLang="ko-KR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'</a:t>
              </a:r>
              <a:r>
                <a:rPr lang="ko-KR" altLang="en-US" sz="2500" dirty="0" err="1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히다리다이몬지</a:t>
              </a:r>
              <a:r>
                <a:rPr lang="en-US" altLang="ko-KR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左大文字</a:t>
              </a:r>
              <a:r>
                <a:rPr lang="en-US" altLang="ko-KR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endParaRPr lang="ko-KR" altLang="en-US" sz="25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D81C6A3C-A228-46EA-AD65-86279C5C7001}"/>
              </a:ext>
            </a:extLst>
          </p:cNvPr>
          <p:cNvGrpSpPr/>
          <p:nvPr/>
        </p:nvGrpSpPr>
        <p:grpSpPr>
          <a:xfrm>
            <a:off x="1540224" y="2939470"/>
            <a:ext cx="7862505" cy="3587147"/>
            <a:chOff x="1498603" y="3013717"/>
            <a:chExt cx="7862505" cy="3587147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54CCF378-9BE7-433E-8645-59D4B57A0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62033" y="3013717"/>
              <a:ext cx="3814466" cy="2735251"/>
            </a:xfrm>
            <a:prstGeom prst="rect">
              <a:avLst/>
            </a:prstGeom>
          </p:spPr>
        </p:pic>
        <p:sp>
          <p:nvSpPr>
            <p:cNvPr id="50" name="타원 49">
              <a:extLst>
                <a:ext uri="{FF2B5EF4-FFF2-40B4-BE49-F238E27FC236}">
                  <a16:creationId xmlns:a16="http://schemas.microsoft.com/office/drawing/2014/main" id="{2A6D6477-1C71-44A3-B31B-FB79B4721EC3}"/>
                </a:ext>
              </a:extLst>
            </p:cNvPr>
            <p:cNvSpPr/>
            <p:nvPr/>
          </p:nvSpPr>
          <p:spPr>
            <a:xfrm>
              <a:off x="1498603" y="3961052"/>
              <a:ext cx="1368482" cy="139027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300A5574-58C4-4FD3-90EF-9DEA840057F7}"/>
                </a:ext>
              </a:extLst>
            </p:cNvPr>
            <p:cNvSpPr/>
            <p:nvPr/>
          </p:nvSpPr>
          <p:spPr>
            <a:xfrm>
              <a:off x="3977424" y="5739090"/>
              <a:ext cx="538368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500" dirty="0" err="1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미사가센오지야마</a:t>
              </a:r>
              <a:r>
                <a:rPr lang="en-US" altLang="ko-KR" sz="2500" dirty="0">
                  <a:solidFill>
                    <a:srgbClr val="555555"/>
                  </a:solidFill>
                  <a:latin typeface="ヒラギノ角ゴ Pro"/>
                </a:rPr>
                <a:t>(</a:t>
              </a:r>
              <a:r>
                <a:rPr lang="ko-KR" altLang="en-US" sz="2500" dirty="0">
                  <a:solidFill>
                    <a:srgbClr val="555555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上嵯峨仙翁寺山</a:t>
              </a:r>
              <a:r>
                <a:rPr lang="en-US" altLang="ko-KR" sz="2500" dirty="0">
                  <a:solidFill>
                    <a:srgbClr val="555555"/>
                  </a:solidFill>
                  <a:latin typeface="ヒラギノ角ゴ Pro"/>
                </a:rPr>
                <a:t>)</a:t>
              </a:r>
              <a:r>
                <a:rPr lang="ko-KR" altLang="en-US" sz="2500" dirty="0">
                  <a:solidFill>
                    <a:srgbClr val="555555"/>
                  </a:solidFill>
                  <a:latin typeface="ヒラギノ角ゴ Pro"/>
                </a:rPr>
                <a:t>의 </a:t>
              </a:r>
              <a:r>
                <a:rPr lang="ko-KR" altLang="en-US" sz="2500" dirty="0" err="1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토리이가타</a:t>
              </a:r>
              <a:r>
                <a:rPr lang="en-US" altLang="ko-KR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鳥居形</a:t>
              </a:r>
              <a:r>
                <a:rPr lang="en-US" altLang="ko-KR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endParaRPr lang="ko-KR" altLang="en-US" sz="25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F8BCFC8A-5A7C-43DA-838A-1382B1FFE6DD}"/>
              </a:ext>
            </a:extLst>
          </p:cNvPr>
          <p:cNvGrpSpPr/>
          <p:nvPr/>
        </p:nvGrpSpPr>
        <p:grpSpPr>
          <a:xfrm>
            <a:off x="3741348" y="16584"/>
            <a:ext cx="5586482" cy="6521943"/>
            <a:chOff x="3831636" y="51773"/>
            <a:chExt cx="5586482" cy="6521943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BEDC28CD-D64C-435B-9154-950E40F08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12821" y="3049347"/>
              <a:ext cx="3961543" cy="2680447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52396FC-9FC3-422A-BC74-0EF2F744C547}"/>
                </a:ext>
              </a:extLst>
            </p:cNvPr>
            <p:cNvSpPr/>
            <p:nvPr/>
          </p:nvSpPr>
          <p:spPr>
            <a:xfrm>
              <a:off x="4565473" y="5711942"/>
              <a:ext cx="485264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500" dirty="0" err="1">
                  <a:solidFill>
                    <a:srgbClr val="555555"/>
                  </a:solidFill>
                  <a:latin typeface="ヒラギノ角ゴ Pro"/>
                </a:rPr>
                <a:t>니시가모후네야마</a:t>
              </a:r>
              <a:r>
                <a:rPr lang="en-US" altLang="ko-KR" sz="2500" dirty="0">
                  <a:solidFill>
                    <a:srgbClr val="555555"/>
                  </a:solidFill>
                  <a:latin typeface="ヒラギノ角ゴ Pro"/>
                </a:rPr>
                <a:t>(</a:t>
              </a:r>
              <a:r>
                <a:rPr lang="ko-KR" altLang="en-US" sz="2500" dirty="0">
                  <a:solidFill>
                    <a:srgbClr val="555555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西賀茂船山</a:t>
              </a:r>
              <a:r>
                <a:rPr lang="en-US" altLang="ko-KR" sz="2500" dirty="0">
                  <a:solidFill>
                    <a:srgbClr val="555555"/>
                  </a:solidFill>
                  <a:latin typeface="ヒラギノ角ゴ Pro"/>
                </a:rPr>
                <a:t>)</a:t>
              </a:r>
              <a:r>
                <a:rPr lang="ko-KR" altLang="en-US" sz="2500" dirty="0">
                  <a:solidFill>
                    <a:srgbClr val="555555"/>
                  </a:solidFill>
                  <a:latin typeface="ヒラギノ角ゴ Pro"/>
                </a:rPr>
                <a:t>의 </a:t>
              </a:r>
              <a:r>
                <a:rPr lang="en-US" altLang="ko-KR" sz="2500" dirty="0">
                  <a:solidFill>
                    <a:srgbClr val="555555"/>
                  </a:solidFill>
                  <a:latin typeface="ヒラギノ角ゴ Pro"/>
                </a:rPr>
                <a:t>'</a:t>
              </a:r>
              <a:r>
                <a:rPr lang="ko-KR" altLang="en-US" sz="2500" dirty="0" err="1">
                  <a:solidFill>
                    <a:srgbClr val="555555"/>
                  </a:solidFill>
                  <a:latin typeface="ヒラギノ角ゴ Pro"/>
                </a:rPr>
                <a:t>후나가타</a:t>
              </a:r>
              <a:r>
                <a:rPr lang="en-US" altLang="ko-KR" sz="2500" dirty="0">
                  <a:solidFill>
                    <a:srgbClr val="555555"/>
                  </a:solidFill>
                  <a:latin typeface="ヒラギノ角ゴ Pro"/>
                </a:rPr>
                <a:t>(</a:t>
              </a:r>
              <a:r>
                <a:rPr lang="ko-KR" altLang="en-US" sz="2500" dirty="0">
                  <a:solidFill>
                    <a:srgbClr val="555555"/>
                  </a:solidFill>
                  <a:latin typeface="ヒラギノ角ゴ Pro"/>
                </a:rPr>
                <a:t>船形</a:t>
              </a:r>
              <a:r>
                <a:rPr lang="en-US" altLang="ko-KR" sz="2500" dirty="0">
                  <a:solidFill>
                    <a:srgbClr val="555555"/>
                  </a:solidFill>
                  <a:latin typeface="ヒラギノ角ゴ Pro"/>
                </a:rPr>
                <a:t>)</a:t>
              </a:r>
              <a:endParaRPr lang="ko-KR" altLang="en-US" sz="2500" dirty="0"/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B941068D-A966-4F37-9C84-4076D558CDFB}"/>
                </a:ext>
              </a:extLst>
            </p:cNvPr>
            <p:cNvSpPr/>
            <p:nvPr/>
          </p:nvSpPr>
          <p:spPr>
            <a:xfrm>
              <a:off x="3831636" y="51773"/>
              <a:ext cx="1368482" cy="139027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32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3" grpId="0" animBg="1"/>
      <p:bldP spid="23" grpId="1" animBg="1"/>
      <p:bldP spid="15" grpId="0" animBg="1"/>
      <p:bldP spid="15" grpId="1" animBg="1"/>
      <p:bldP spid="18" grpId="0" animBg="1"/>
      <p:bldP spid="18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TM10237555[[fn=심플 테마]]</Template>
  <TotalTime>1880</TotalTime>
  <Words>327</Words>
  <Application>Microsoft Office PowerPoint</Application>
  <PresentationFormat>와이드스크린</PresentationFormat>
  <Paragraphs>75</Paragraphs>
  <Slides>5</Slides>
  <Notes>1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ヒラギノ角ゴ Pro</vt:lpstr>
      <vt:lpstr>맑은 고딕</vt:lpstr>
      <vt:lpstr>함초롬바탕</vt:lpstr>
      <vt:lpstr>Arial</vt:lpstr>
      <vt:lpstr>Tw Cen MT</vt:lpstr>
      <vt:lpstr>Wingdings 3</vt:lpstr>
      <vt:lpstr>New_Simple01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관광자원 -마츠리-</dc:title>
  <dc:creator>A</dc:creator>
  <cp:lastModifiedBy>A</cp:lastModifiedBy>
  <cp:revision>142</cp:revision>
  <dcterms:created xsi:type="dcterms:W3CDTF">2020-04-01T07:49:52Z</dcterms:created>
  <dcterms:modified xsi:type="dcterms:W3CDTF">2020-04-20T09:25:25Z</dcterms:modified>
</cp:coreProperties>
</file>