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3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354"/>
    <a:srgbClr val="FCC3C0"/>
    <a:srgbClr val="F7EEE7"/>
    <a:srgbClr val="8C8E8D"/>
    <a:srgbClr val="D0D1D6"/>
    <a:srgbClr val="D9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77" y="10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1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0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4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030-A255-4496-A3A2-90AA255ACC1E}" type="datetimeFigureOut">
              <a:rPr lang="ko-KR" altLang="en-US" smtClean="0"/>
              <a:t>2020-09-26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05eJwv5S9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39873" y="1890867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rot="16200000">
            <a:off x="8395449" y="4543205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69562" y="220472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현재 일본경제의 장점과 문제점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265842" y="4475783"/>
            <a:ext cx="1351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21880046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김나리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82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3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설비투자 증가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0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0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큰 폭으로 감소한 분야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소매판매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0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11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수익률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54158" y="4486389"/>
            <a:ext cx="40891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351803392" descr="EMB00003a3070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3" t="25073" r="9895" b="23204"/>
          <a:stretch>
            <a:fillRect/>
          </a:stretch>
        </p:blipFill>
        <p:spPr bwMode="auto">
          <a:xfrm>
            <a:off x="2254360" y="1943393"/>
            <a:ext cx="7629939" cy="42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3534" y="1125152"/>
            <a:ext cx="118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제조업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694322" y="3359327"/>
            <a:ext cx="4750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8.6%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7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36823" y="1125152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비제조업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656651" y="3359327"/>
            <a:ext cx="4825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제자리걸음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9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56259" y="51697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01 CONTENTS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소매판매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8320" b="18976"/>
          <a:stretch/>
        </p:blipFill>
        <p:spPr>
          <a:xfrm>
            <a:off x="-2353964" y="223494"/>
            <a:ext cx="17133158" cy="6042992"/>
          </a:xfrm>
          <a:prstGeom prst="rect">
            <a:avLst/>
          </a:prstGeom>
        </p:spPr>
      </p:pic>
      <p:sp>
        <p:nvSpPr>
          <p:cNvPr id="6" name="직사각형 5">
            <a:hlinkClick r:id="rId3"/>
          </p:cNvPr>
          <p:cNvSpPr/>
          <p:nvPr/>
        </p:nvSpPr>
        <p:spPr>
          <a:xfrm>
            <a:off x="2405270" y="6266486"/>
            <a:ext cx="7614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>
                <a:hlinkClick r:id="rId3"/>
              </a:rPr>
              <a:t>https://youtu.be/n05eJwv5S9Y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125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88131" y="3359327"/>
            <a:ext cx="11362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국내 소비 활동의 냉각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인바운드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수요 감소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7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950531" y="3359327"/>
            <a:ext cx="6237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 수익 하락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0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2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일손부족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64120" y="527957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CONTENTS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58808" y="170808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7030" y="1369535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01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2662" y="1877366"/>
            <a:ext cx="147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현재 일본 경제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58808" y="304210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57794" y="2703555"/>
            <a:ext cx="476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02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4879" y="3211386"/>
            <a:ext cx="1672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경제의 장점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58808" y="437612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855389" y="4037575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03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7096" y="4545406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 경제의 문제점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58808" y="571014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848175" y="5371595"/>
            <a:ext cx="495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04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7538" y="5879426"/>
            <a:ext cx="966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참고자료</a:t>
            </a:r>
            <a:endParaRPr lang="ko-KR" altLang="en-US" sz="16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3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486463" y="3359327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일시적 소득 하락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399628" y="3359327"/>
            <a:ext cx="93394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임시직</a:t>
            </a:r>
            <a:r>
              <a:rPr lang="en-US" altLang="ko-KR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일용직 노동자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5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3801" y="1125152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 감염 확대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7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고용환경 악화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8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00217" y="951637"/>
            <a:ext cx="118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문제점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err="1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인바운드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수요 감소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4279" y="1191171"/>
            <a:ext cx="22853518" cy="77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56374472" descr="EMB00003a3070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0" t="46288" r="17003" b="14973"/>
          <a:stretch>
            <a:fillRect/>
          </a:stretch>
        </p:blipFill>
        <p:spPr bwMode="auto">
          <a:xfrm>
            <a:off x="934279" y="1648372"/>
            <a:ext cx="10316817" cy="49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23931" y="1125152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직업이 있으나 실제로 일을 하지 않는 </a:t>
            </a:r>
            <a:r>
              <a:rPr lang="ko-KR" alt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휴업자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155443" y="3359327"/>
            <a:ext cx="7827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435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만명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으로 급증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90202" y="1125152"/>
            <a:ext cx="2611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고용조정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73230" y="3359327"/>
            <a:ext cx="10192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경제 활동 활성화가 중요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4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7091" y="1125152"/>
            <a:ext cx="3797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약국과 슈퍼는 매출 증가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22393" y="3359327"/>
            <a:ext cx="8093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위생용품</a:t>
            </a:r>
            <a:r>
              <a:rPr lang="en-US" altLang="ko-KR" sz="8000" spc="1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sz="8000" spc="1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수요 증가</a:t>
            </a:r>
            <a:endParaRPr lang="ko-KR" altLang="en-US" sz="8000" spc="1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0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7181" y="112515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코로나로 인한 외출 자제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438314" y="3142591"/>
            <a:ext cx="9315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백화점 매상 </a:t>
            </a:r>
            <a:endParaRPr lang="en-US" altLang="ko-KR" sz="8000" spc="1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전년대비 </a:t>
            </a:r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72.8%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침체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99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7181" y="1125152"/>
            <a:ext cx="4557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코로나로 인한 외출 자제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438316" y="3142591"/>
            <a:ext cx="93153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외식업체 매출</a:t>
            </a:r>
            <a:endParaRPr lang="en-US" altLang="ko-KR" sz="8000" spc="100" dirty="0" smtClean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전년대비 </a:t>
            </a:r>
            <a:r>
              <a:rPr lang="en-US" altLang="ko-KR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39.6%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1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0292" y="1125152"/>
            <a:ext cx="3371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신형 코로나와 실업률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99897" y="3142591"/>
            <a:ext cx="10192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고용 조정 본격화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06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일본의 재수출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535623" y="3359327"/>
            <a:ext cx="5067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수출률 </a:t>
            </a:r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9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567423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 rot="16200000">
            <a:off x="5953083" y="5137148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직사각형 62"/>
          <p:cNvSpPr/>
          <p:nvPr/>
        </p:nvSpPr>
        <p:spPr>
          <a:xfrm>
            <a:off x="5431892" y="6148408"/>
            <a:ext cx="1328215" cy="333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5514751" y="6125258"/>
            <a:ext cx="116249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1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0373" y="1125152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가장 </a:t>
            </a:r>
            <a:r>
              <a:rPr lang="ko-KR" altLang="en-US" sz="2800" spc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큰폭으로</a:t>
            </a:r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감소한 분야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99692" y="3359327"/>
            <a:ext cx="4139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수송 기계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0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6906" y="112515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국가별 수출률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329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34372072" descr="EMB00003a3070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26093" r="11983" b="36520"/>
          <a:stretch>
            <a:fillRect/>
          </a:stretch>
        </p:blipFill>
        <p:spPr bwMode="auto">
          <a:xfrm>
            <a:off x="2573237" y="1765672"/>
            <a:ext cx="7045525" cy="48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23621" y="1125152"/>
            <a:ext cx="1944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기업의 수익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999690" y="3359327"/>
            <a:ext cx="4139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연속 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14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071554" y="3359327"/>
            <a:ext cx="5995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경상이익 감소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0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486460" y="3359327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제조업 수익 악화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23349" y="1125152"/>
            <a:ext cx="3945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법인기업통계계보의 정보</a:t>
            </a:r>
            <a:endParaRPr lang="ko-KR" altLang="en-US" sz="2800" spc="100" dirty="0">
              <a:solidFill>
                <a:schemeClr val="tx1">
                  <a:lumMod val="65000"/>
                  <a:lumOff val="3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41" y="516972"/>
            <a:ext cx="243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spc="100" dirty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endParaRPr lang="ko-KR" altLang="en-US" sz="1600" spc="1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80881" y="2218690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120720" y="3359327"/>
            <a:ext cx="3897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spc="100" dirty="0" smtClean="0">
                <a:solidFill>
                  <a:srgbClr val="FF0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비제조업</a:t>
            </a:r>
            <a:endParaRPr lang="ko-KR" altLang="en-US" sz="8000" spc="100" dirty="0">
              <a:solidFill>
                <a:srgbClr val="FF0000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813560" y="-2404231"/>
            <a:ext cx="50435100" cy="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25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191</Words>
  <Application>Microsoft Office PowerPoint</Application>
  <PresentationFormat>와이드스크린</PresentationFormat>
  <Paragraphs>79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배달의민족 도현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m yuuuu</cp:lastModifiedBy>
  <cp:revision>36</cp:revision>
  <dcterms:created xsi:type="dcterms:W3CDTF">2017-10-09T06:18:45Z</dcterms:created>
  <dcterms:modified xsi:type="dcterms:W3CDTF">2020-09-25T16:27:46Z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