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9" r:id="rId4"/>
    <p:sldId id="257" r:id="rId5"/>
    <p:sldId id="270" r:id="rId6"/>
    <p:sldId id="272" r:id="rId7"/>
    <p:sldId id="267" r:id="rId8"/>
    <p:sldId id="275" r:id="rId9"/>
    <p:sldId id="278" r:id="rId10"/>
    <p:sldId id="277" r:id="rId11"/>
    <p:sldId id="276" r:id="rId12"/>
    <p:sldId id="268" r:id="rId13"/>
    <p:sldId id="274" r:id="rId14"/>
    <p:sldId id="266" r:id="rId15"/>
    <p:sldId id="287" r:id="rId16"/>
    <p:sldId id="283" r:id="rId17"/>
    <p:sldId id="284" r:id="rId18"/>
    <p:sldId id="285" r:id="rId19"/>
    <p:sldId id="286" r:id="rId20"/>
    <p:sldId id="288" r:id="rId21"/>
    <p:sldId id="289" r:id="rId22"/>
    <p:sldId id="264" r:id="rId23"/>
    <p:sldId id="26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5D5"/>
    <a:srgbClr val="D1A5F9"/>
    <a:srgbClr val="F9ADC8"/>
    <a:srgbClr val="FF481D"/>
    <a:srgbClr val="F76B39"/>
    <a:srgbClr val="A6DDF8"/>
    <a:srgbClr val="FFD279"/>
    <a:srgbClr val="70C8F4"/>
    <a:srgbClr val="FFBA31"/>
    <a:srgbClr val="F13F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7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6C89-E611-48A5-B2E0-B157EC25A6B5}" type="datetimeFigureOut">
              <a:rPr lang="ko-KR" altLang="en-US" smtClean="0"/>
              <a:pPr/>
              <a:t>2020-09-28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4DF9-F3DC-40A8-9925-BB83FE61C0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674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 userDrawn="1"/>
        </p:nvSpPr>
        <p:spPr>
          <a:xfrm>
            <a:off x="0" y="1"/>
            <a:ext cx="12192000" cy="3799692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타원 104"/>
          <p:cNvSpPr/>
          <p:nvPr userDrawn="1"/>
        </p:nvSpPr>
        <p:spPr>
          <a:xfrm>
            <a:off x="8070671" y="2918749"/>
            <a:ext cx="1328086" cy="1328086"/>
          </a:xfrm>
          <a:prstGeom prst="ellipse">
            <a:avLst/>
          </a:prstGeom>
          <a:solidFill>
            <a:srgbClr val="EFC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순서도: 수행의 시작/종료 106"/>
          <p:cNvSpPr/>
          <p:nvPr userDrawn="1"/>
        </p:nvSpPr>
        <p:spPr>
          <a:xfrm>
            <a:off x="7887793" y="3388161"/>
            <a:ext cx="105878" cy="346510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순서도: 수행의 시작/종료 109"/>
          <p:cNvSpPr/>
          <p:nvPr userDrawn="1"/>
        </p:nvSpPr>
        <p:spPr>
          <a:xfrm rot="2700000" flipH="1">
            <a:off x="8079576" y="2810743"/>
            <a:ext cx="108812" cy="356111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순서도: 수행의 시작/종료 110"/>
          <p:cNvSpPr/>
          <p:nvPr userDrawn="1"/>
        </p:nvSpPr>
        <p:spPr>
          <a:xfrm rot="5010441" flipH="1">
            <a:off x="8601818" y="2576066"/>
            <a:ext cx="113058" cy="370008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순서도: 수행의 시작/종료 111"/>
          <p:cNvSpPr/>
          <p:nvPr userDrawn="1"/>
        </p:nvSpPr>
        <p:spPr>
          <a:xfrm rot="18900000" flipH="1">
            <a:off x="9228552" y="2807639"/>
            <a:ext cx="109552" cy="358533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순서도: 수행의 시작/종료 112"/>
          <p:cNvSpPr/>
          <p:nvPr userDrawn="1"/>
        </p:nvSpPr>
        <p:spPr>
          <a:xfrm flipH="1">
            <a:off x="9448821" y="3317504"/>
            <a:ext cx="102001" cy="333820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순서도: 수행의 시작/종료 114"/>
          <p:cNvSpPr/>
          <p:nvPr userDrawn="1"/>
        </p:nvSpPr>
        <p:spPr>
          <a:xfrm rot="900000" flipH="1">
            <a:off x="7734812" y="3026553"/>
            <a:ext cx="117735" cy="385316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순서도: 수행의 시작/종료 115"/>
          <p:cNvSpPr/>
          <p:nvPr userDrawn="1"/>
        </p:nvSpPr>
        <p:spPr>
          <a:xfrm rot="4009438" flipH="1">
            <a:off x="8220445" y="2425999"/>
            <a:ext cx="124699" cy="408105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순서도: 수행의 시작/종료 116"/>
          <p:cNvSpPr/>
          <p:nvPr userDrawn="1"/>
        </p:nvSpPr>
        <p:spPr>
          <a:xfrm rot="17714689" flipH="1">
            <a:off x="9039102" y="2423419"/>
            <a:ext cx="122950" cy="402377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순서도: 수행의 시작/종료 118"/>
          <p:cNvSpPr/>
          <p:nvPr userDrawn="1"/>
        </p:nvSpPr>
        <p:spPr>
          <a:xfrm rot="20600565" flipH="1">
            <a:off x="9570032" y="3025185"/>
            <a:ext cx="97832" cy="320176"/>
          </a:xfrm>
          <a:prstGeom prst="flowChartTerminator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0" name="순서도: 수행의 시작/종료 119"/>
          <p:cNvSpPr/>
          <p:nvPr userDrawn="1"/>
        </p:nvSpPr>
        <p:spPr>
          <a:xfrm>
            <a:off x="7492509" y="3374756"/>
            <a:ext cx="105878" cy="346510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순서도: 수행의 시작/종료 120"/>
          <p:cNvSpPr/>
          <p:nvPr userDrawn="1"/>
        </p:nvSpPr>
        <p:spPr>
          <a:xfrm rot="2700000" flipH="1">
            <a:off x="7780563" y="2569455"/>
            <a:ext cx="108812" cy="356111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순서도: 수행의 시작/종료 121"/>
          <p:cNvSpPr/>
          <p:nvPr userDrawn="1"/>
        </p:nvSpPr>
        <p:spPr>
          <a:xfrm rot="5010441" flipH="1">
            <a:off x="8645645" y="2171688"/>
            <a:ext cx="113058" cy="370008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순서도: 수행의 시작/종료 122"/>
          <p:cNvSpPr/>
          <p:nvPr userDrawn="1"/>
        </p:nvSpPr>
        <p:spPr>
          <a:xfrm rot="18900000" flipH="1">
            <a:off x="9504268" y="2573989"/>
            <a:ext cx="109552" cy="358533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4" name="순서도: 수행의 시작/종료 123"/>
          <p:cNvSpPr/>
          <p:nvPr userDrawn="1"/>
        </p:nvSpPr>
        <p:spPr>
          <a:xfrm flipH="1">
            <a:off x="9783072" y="3373386"/>
            <a:ext cx="102001" cy="333820"/>
          </a:xfrm>
          <a:prstGeom prst="flowChartTerminator">
            <a:avLst/>
          </a:prstGeom>
          <a:solidFill>
            <a:srgbClr val="FFD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3799088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2" name="그림 6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03"/>
          <a:stretch/>
        </p:blipFill>
        <p:spPr>
          <a:xfrm>
            <a:off x="573214" y="3788683"/>
            <a:ext cx="3996774" cy="2761637"/>
          </a:xfrm>
          <a:prstGeom prst="rect">
            <a:avLst/>
          </a:prstGeom>
        </p:spPr>
      </p:pic>
      <p:grpSp>
        <p:nvGrpSpPr>
          <p:cNvPr id="12" name="그룹 11"/>
          <p:cNvGrpSpPr/>
          <p:nvPr userDrawn="1"/>
        </p:nvGrpSpPr>
        <p:grpSpPr>
          <a:xfrm rot="20355769">
            <a:off x="1237130" y="872277"/>
            <a:ext cx="1387780" cy="311263"/>
            <a:chOff x="3092824" y="2449866"/>
            <a:chExt cx="5327078" cy="1194802"/>
          </a:xfrm>
        </p:grpSpPr>
        <p:sp>
          <p:nvSpPr>
            <p:cNvPr id="5" name="순서도: 수행의 시작/종료 4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순서도: 수행의 시작/종료 5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순서도: 수행의 시작/종료 6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순서도: 수행의 시작/종료 7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순서도: 수행의 시작/종료 8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순서도: 수행의 시작/종료 9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/>
          <p:cNvGrpSpPr/>
          <p:nvPr userDrawn="1"/>
        </p:nvGrpSpPr>
        <p:grpSpPr>
          <a:xfrm rot="778004">
            <a:off x="2636342" y="1223988"/>
            <a:ext cx="1387780" cy="311263"/>
            <a:chOff x="3092824" y="2449866"/>
            <a:chExt cx="5327078" cy="1194802"/>
          </a:xfrm>
        </p:grpSpPr>
        <p:sp>
          <p:nvSpPr>
            <p:cNvPr id="14" name="순서도: 수행의 시작/종료 13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순서도: 수행의 시작/종료 14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순서도: 수행의 시작/종료 15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순서도: 수행의 시작/종료 16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순서도: 수행의 시작/종료 17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순서도: 수행의 시작/종료 18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048358" y="18536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독도 </a:t>
            </a:r>
            <a:r>
              <a:rPr lang="ko-KR" altLang="en-US" dirty="0" err="1" smtClean="0"/>
              <a:t>피피티</a:t>
            </a:r>
            <a:r>
              <a:rPr lang="en-US" altLang="ko-KR" dirty="0" smtClean="0"/>
              <a:t> </a:t>
            </a:r>
            <a:r>
              <a:rPr lang="ko-KR" altLang="en-US" dirty="0" smtClean="0"/>
              <a:t>템플릿</a:t>
            </a:r>
            <a:endParaRPr lang="ko-KR" altLang="en-US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0" hasCustomPrompt="1"/>
          </p:nvPr>
        </p:nvSpPr>
        <p:spPr>
          <a:xfrm>
            <a:off x="1017268" y="3043764"/>
            <a:ext cx="66690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이름을 입력하세요</a:t>
            </a:r>
            <a:endParaRPr lang="ko-KR" altLang="en-US" dirty="0"/>
          </a:p>
        </p:txBody>
      </p:sp>
      <p:grpSp>
        <p:nvGrpSpPr>
          <p:cNvPr id="64" name="그룹 63"/>
          <p:cNvGrpSpPr/>
          <p:nvPr userDrawn="1"/>
        </p:nvGrpSpPr>
        <p:grpSpPr>
          <a:xfrm flipH="1">
            <a:off x="4458879" y="4649484"/>
            <a:ext cx="1536569" cy="938256"/>
            <a:chOff x="2403660" y="1134097"/>
            <a:chExt cx="7879166" cy="4989080"/>
          </a:xfrm>
        </p:grpSpPr>
        <p:grpSp>
          <p:nvGrpSpPr>
            <p:cNvPr id="65" name="그룹 64"/>
            <p:cNvGrpSpPr/>
            <p:nvPr userDrawn="1"/>
          </p:nvGrpSpPr>
          <p:grpSpPr>
            <a:xfrm>
              <a:off x="3211166" y="1134097"/>
              <a:ext cx="6256684" cy="4395564"/>
              <a:chOff x="2658716" y="1267021"/>
              <a:chExt cx="6334164" cy="4449996"/>
            </a:xfrm>
          </p:grpSpPr>
          <p:sp>
            <p:nvSpPr>
              <p:cNvPr id="68" name="직사각형 67"/>
              <p:cNvSpPr/>
              <p:nvPr userDrawn="1"/>
            </p:nvSpPr>
            <p:spPr>
              <a:xfrm>
                <a:off x="3975651" y="3110948"/>
                <a:ext cx="3657602" cy="2554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순서도: 병합 68"/>
              <p:cNvSpPr/>
              <p:nvPr userDrawn="1"/>
            </p:nvSpPr>
            <p:spPr>
              <a:xfrm>
                <a:off x="2658716" y="3110949"/>
                <a:ext cx="2633870" cy="2554356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순서도: 병합 69"/>
              <p:cNvSpPr/>
              <p:nvPr userDrawn="1"/>
            </p:nvSpPr>
            <p:spPr>
              <a:xfrm>
                <a:off x="6316317" y="3110949"/>
                <a:ext cx="2633870" cy="2554356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순서도: 병합 70"/>
              <p:cNvSpPr/>
              <p:nvPr userDrawn="1"/>
            </p:nvSpPr>
            <p:spPr>
              <a:xfrm>
                <a:off x="2743201" y="3309730"/>
                <a:ext cx="331303" cy="278297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직사각형 71"/>
              <p:cNvSpPr/>
              <p:nvPr userDrawn="1"/>
            </p:nvSpPr>
            <p:spPr>
              <a:xfrm>
                <a:off x="2902226" y="3309729"/>
                <a:ext cx="5794513" cy="2782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순서도: 병합 72"/>
              <p:cNvSpPr/>
              <p:nvPr userDrawn="1"/>
            </p:nvSpPr>
            <p:spPr>
              <a:xfrm>
                <a:off x="8534399" y="3309729"/>
                <a:ext cx="331303" cy="278297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>
                <a:off x="3677477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타원 74"/>
              <p:cNvSpPr/>
              <p:nvPr userDrawn="1"/>
            </p:nvSpPr>
            <p:spPr>
              <a:xfrm>
                <a:off x="3735455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타원 75"/>
              <p:cNvSpPr/>
              <p:nvPr userDrawn="1"/>
            </p:nvSpPr>
            <p:spPr>
              <a:xfrm>
                <a:off x="4917381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타원 76"/>
              <p:cNvSpPr/>
              <p:nvPr userDrawn="1"/>
            </p:nvSpPr>
            <p:spPr>
              <a:xfrm>
                <a:off x="4975359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타원 77"/>
              <p:cNvSpPr/>
              <p:nvPr userDrawn="1"/>
            </p:nvSpPr>
            <p:spPr>
              <a:xfrm>
                <a:off x="6157283" y="3906078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타원 78"/>
              <p:cNvSpPr/>
              <p:nvPr userDrawn="1"/>
            </p:nvSpPr>
            <p:spPr>
              <a:xfrm>
                <a:off x="6215261" y="3964056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타원 79"/>
              <p:cNvSpPr/>
              <p:nvPr userDrawn="1"/>
            </p:nvSpPr>
            <p:spPr>
              <a:xfrm>
                <a:off x="7393057" y="3901109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80"/>
              <p:cNvSpPr/>
              <p:nvPr userDrawn="1"/>
            </p:nvSpPr>
            <p:spPr>
              <a:xfrm>
                <a:off x="7451035" y="3959087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2" name="그룹 81"/>
              <p:cNvGrpSpPr/>
              <p:nvPr userDrawn="1"/>
            </p:nvGrpSpPr>
            <p:grpSpPr>
              <a:xfrm>
                <a:off x="3893650" y="4502428"/>
                <a:ext cx="775252" cy="775252"/>
                <a:chOff x="2196548" y="2961861"/>
                <a:chExt cx="2454965" cy="2454965"/>
              </a:xfrm>
            </p:grpSpPr>
            <p:sp>
              <p:nvSpPr>
                <p:cNvPr id="103" name="타원 102"/>
                <p:cNvSpPr/>
                <p:nvPr userDrawn="1"/>
              </p:nvSpPr>
              <p:spPr>
                <a:xfrm>
                  <a:off x="2196548" y="2961861"/>
                  <a:ext cx="2454965" cy="2454965"/>
                </a:xfrm>
                <a:prstGeom prst="ellipse">
                  <a:avLst/>
                </a:prstGeom>
                <a:solidFill>
                  <a:srgbClr val="EA46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4" name="타원 103"/>
                <p:cNvSpPr/>
                <p:nvPr userDrawn="1"/>
              </p:nvSpPr>
              <p:spPr>
                <a:xfrm>
                  <a:off x="2710894" y="3476207"/>
                  <a:ext cx="1426273" cy="1426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3" name="직사각형 82"/>
              <p:cNvSpPr/>
              <p:nvPr userDrawn="1"/>
            </p:nvSpPr>
            <p:spPr>
              <a:xfrm rot="1836991">
                <a:off x="3835642" y="4643134"/>
                <a:ext cx="470457" cy="260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직사각형 83"/>
              <p:cNvSpPr/>
              <p:nvPr userDrawn="1"/>
            </p:nvSpPr>
            <p:spPr>
              <a:xfrm rot="19981071">
                <a:off x="4263340" y="4678451"/>
                <a:ext cx="470457" cy="240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직사각형 84"/>
              <p:cNvSpPr/>
              <p:nvPr userDrawn="1"/>
            </p:nvSpPr>
            <p:spPr>
              <a:xfrm rot="5400000">
                <a:off x="4034731" y="5015668"/>
                <a:ext cx="470457" cy="240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" name="타원 85"/>
              <p:cNvSpPr/>
              <p:nvPr userDrawn="1"/>
            </p:nvSpPr>
            <p:spPr>
              <a:xfrm>
                <a:off x="4050426" y="4664853"/>
                <a:ext cx="448142" cy="4390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7" name="그룹 86"/>
              <p:cNvGrpSpPr/>
              <p:nvPr userDrawn="1"/>
            </p:nvGrpSpPr>
            <p:grpSpPr>
              <a:xfrm>
                <a:off x="7393057" y="3906077"/>
                <a:ext cx="596348" cy="596348"/>
                <a:chOff x="7393057" y="3906077"/>
                <a:chExt cx="596348" cy="596348"/>
              </a:xfrm>
            </p:grpSpPr>
            <p:sp>
              <p:nvSpPr>
                <p:cNvPr id="101" name="타원 100"/>
                <p:cNvSpPr/>
                <p:nvPr userDrawn="1"/>
              </p:nvSpPr>
              <p:spPr>
                <a:xfrm>
                  <a:off x="7393057" y="3906077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2" name="타원 101"/>
                <p:cNvSpPr/>
                <p:nvPr userDrawn="1"/>
              </p:nvSpPr>
              <p:spPr>
                <a:xfrm>
                  <a:off x="7451035" y="3964055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8" name="순서도: 병합 87"/>
              <p:cNvSpPr/>
              <p:nvPr userDrawn="1"/>
            </p:nvSpPr>
            <p:spPr>
              <a:xfrm rot="19707899">
                <a:off x="5750544" y="4730092"/>
                <a:ext cx="3242336" cy="986925"/>
              </a:xfrm>
              <a:prstGeom prst="flowChartMerg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>
                <a:off x="3883593" y="4508856"/>
                <a:ext cx="784786" cy="7688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직사각형 89"/>
              <p:cNvSpPr/>
              <p:nvPr userDrawn="1"/>
            </p:nvSpPr>
            <p:spPr>
              <a:xfrm>
                <a:off x="4906613" y="1918254"/>
                <a:ext cx="2904715" cy="1292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91" name="직선 연결선 90"/>
              <p:cNvCxnSpPr/>
              <p:nvPr userDrawn="1"/>
            </p:nvCxnSpPr>
            <p:spPr>
              <a:xfrm>
                <a:off x="2658716" y="3108037"/>
                <a:ext cx="629147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직사각형 91"/>
              <p:cNvSpPr/>
              <p:nvPr userDrawn="1"/>
            </p:nvSpPr>
            <p:spPr>
              <a:xfrm>
                <a:off x="6994215" y="1267021"/>
                <a:ext cx="434009" cy="81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직각 삼각형 92"/>
              <p:cNvSpPr/>
              <p:nvPr userDrawn="1"/>
            </p:nvSpPr>
            <p:spPr>
              <a:xfrm flipH="1">
                <a:off x="4762720" y="2676747"/>
                <a:ext cx="3064332" cy="434202"/>
              </a:xfrm>
              <a:prstGeom prst="rt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순서도: 병합 93"/>
              <p:cNvSpPr/>
              <p:nvPr userDrawn="1"/>
            </p:nvSpPr>
            <p:spPr>
              <a:xfrm>
                <a:off x="4471531" y="1916666"/>
                <a:ext cx="870163" cy="1172174"/>
              </a:xfrm>
              <a:prstGeom prst="flowChartMerge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95" name="그룹 94"/>
              <p:cNvGrpSpPr/>
              <p:nvPr userDrawn="1"/>
            </p:nvGrpSpPr>
            <p:grpSpPr>
              <a:xfrm>
                <a:off x="5583308" y="2218694"/>
                <a:ext cx="596348" cy="596348"/>
                <a:chOff x="7393057" y="3906077"/>
                <a:chExt cx="596348" cy="596348"/>
              </a:xfrm>
            </p:grpSpPr>
            <p:sp>
              <p:nvSpPr>
                <p:cNvPr id="99" name="타원 98"/>
                <p:cNvSpPr/>
                <p:nvPr userDrawn="1"/>
              </p:nvSpPr>
              <p:spPr>
                <a:xfrm>
                  <a:off x="7393057" y="3906077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0" name="타원 99"/>
                <p:cNvSpPr/>
                <p:nvPr userDrawn="1"/>
              </p:nvSpPr>
              <p:spPr>
                <a:xfrm>
                  <a:off x="7451035" y="3964055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96" name="모서리가 둥근 직사각형 95"/>
              <p:cNvSpPr/>
              <p:nvPr userDrawn="1"/>
            </p:nvSpPr>
            <p:spPr>
              <a:xfrm>
                <a:off x="6982619" y="2133895"/>
                <a:ext cx="842980" cy="482264"/>
              </a:xfrm>
              <a:prstGeom prst="round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순서도: 병합 96"/>
              <p:cNvSpPr/>
              <p:nvPr userDrawn="1"/>
            </p:nvSpPr>
            <p:spPr>
              <a:xfrm>
                <a:off x="7691230" y="1690689"/>
                <a:ext cx="260072" cy="1462500"/>
              </a:xfrm>
              <a:prstGeom prst="flowChartMerge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직각 삼각형 97"/>
              <p:cNvSpPr/>
              <p:nvPr userDrawn="1"/>
            </p:nvSpPr>
            <p:spPr>
              <a:xfrm flipH="1">
                <a:off x="7194820" y="1389620"/>
                <a:ext cx="243271" cy="525188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6" name="직사각형 65"/>
            <p:cNvSpPr/>
            <p:nvPr userDrawn="1"/>
          </p:nvSpPr>
          <p:spPr>
            <a:xfrm rot="20482576">
              <a:off x="2403660" y="2563002"/>
              <a:ext cx="1674540" cy="3552424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직사각형 66"/>
            <p:cNvSpPr/>
            <p:nvPr userDrawn="1"/>
          </p:nvSpPr>
          <p:spPr>
            <a:xfrm rot="1234625">
              <a:off x="8608286" y="2570753"/>
              <a:ext cx="1674540" cy="3552424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6" name="타원 105"/>
          <p:cNvSpPr/>
          <p:nvPr userDrawn="1"/>
        </p:nvSpPr>
        <p:spPr>
          <a:xfrm>
            <a:off x="8070671" y="3259846"/>
            <a:ext cx="1328086" cy="1577192"/>
          </a:xfrm>
          <a:prstGeom prst="ellipse">
            <a:avLst/>
          </a:prstGeom>
          <a:solidFill>
            <a:srgbClr val="EFCA4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6639615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0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9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순서도: 지연 179"/>
          <p:cNvSpPr/>
          <p:nvPr userDrawn="1"/>
        </p:nvSpPr>
        <p:spPr>
          <a:xfrm rot="16200000">
            <a:off x="3102165" y="5621812"/>
            <a:ext cx="909465" cy="1581036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독도 새우</a:t>
            </a:r>
            <a:endParaRPr lang="ko-KR" altLang="en-US" dirty="0"/>
          </a:p>
        </p:txBody>
      </p:sp>
      <p:grpSp>
        <p:nvGrpSpPr>
          <p:cNvPr id="96" name="그룹 95"/>
          <p:cNvGrpSpPr/>
          <p:nvPr userDrawn="1"/>
        </p:nvGrpSpPr>
        <p:grpSpPr>
          <a:xfrm>
            <a:off x="7759163" y="2993370"/>
            <a:ext cx="3594637" cy="3159457"/>
            <a:chOff x="868875" y="971804"/>
            <a:chExt cx="5788853" cy="5088033"/>
          </a:xfrm>
        </p:grpSpPr>
        <p:cxnSp>
          <p:nvCxnSpPr>
            <p:cNvPr id="72" name="직선 연결선 71"/>
            <p:cNvCxnSpPr/>
            <p:nvPr userDrawn="1"/>
          </p:nvCxnSpPr>
          <p:spPr>
            <a:xfrm flipV="1">
              <a:off x="3016816" y="2477844"/>
              <a:ext cx="74832" cy="1087382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 userDrawn="1"/>
          </p:nvCxnSpPr>
          <p:spPr>
            <a:xfrm flipH="1" flipV="1">
              <a:off x="3078807" y="2511184"/>
              <a:ext cx="751018" cy="561898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순서도: 병합 23"/>
            <p:cNvSpPr/>
            <p:nvPr userDrawn="1"/>
          </p:nvSpPr>
          <p:spPr>
            <a:xfrm rot="7026369">
              <a:off x="3988053" y="3572859"/>
              <a:ext cx="368060" cy="218945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순서도: 병합 3"/>
            <p:cNvSpPr/>
            <p:nvPr userDrawn="1"/>
          </p:nvSpPr>
          <p:spPr>
            <a:xfrm rot="8194110">
              <a:off x="3274139" y="1650838"/>
              <a:ext cx="432162" cy="357292"/>
            </a:xfrm>
            <a:prstGeom prst="flowChartMerg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순서도: 병합 4"/>
            <p:cNvSpPr/>
            <p:nvPr userDrawn="1"/>
          </p:nvSpPr>
          <p:spPr>
            <a:xfrm rot="8194110">
              <a:off x="3460885" y="1619842"/>
              <a:ext cx="432162" cy="357292"/>
            </a:xfrm>
            <a:prstGeom prst="flowChartMer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순서도: 병합 5"/>
            <p:cNvSpPr/>
            <p:nvPr userDrawn="1"/>
          </p:nvSpPr>
          <p:spPr>
            <a:xfrm rot="8194110">
              <a:off x="3647632" y="1604345"/>
              <a:ext cx="432162" cy="357292"/>
            </a:xfrm>
            <a:prstGeom prst="flowChartMerg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순서도: 병합 6"/>
            <p:cNvSpPr/>
            <p:nvPr userDrawn="1"/>
          </p:nvSpPr>
          <p:spPr>
            <a:xfrm rot="8194110">
              <a:off x="3833608" y="1604344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순서도: 병합 7"/>
            <p:cNvSpPr/>
            <p:nvPr userDrawn="1"/>
          </p:nvSpPr>
          <p:spPr>
            <a:xfrm rot="8194110">
              <a:off x="4019584" y="1619840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순서도: 병합 8"/>
            <p:cNvSpPr/>
            <p:nvPr userDrawn="1"/>
          </p:nvSpPr>
          <p:spPr>
            <a:xfrm rot="8773974">
              <a:off x="4216990" y="1640110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순서도: 병합 9"/>
            <p:cNvSpPr/>
            <p:nvPr userDrawn="1"/>
          </p:nvSpPr>
          <p:spPr>
            <a:xfrm rot="8773974">
              <a:off x="4450617" y="1713951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순서도: 병합 10"/>
            <p:cNvSpPr/>
            <p:nvPr userDrawn="1"/>
          </p:nvSpPr>
          <p:spPr>
            <a:xfrm rot="8773974">
              <a:off x="4635189" y="1744943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눈물 방울 2"/>
            <p:cNvSpPr/>
            <p:nvPr userDrawn="1"/>
          </p:nvSpPr>
          <p:spPr>
            <a:xfrm rot="16200000">
              <a:off x="3825873" y="1366355"/>
              <a:ext cx="1117056" cy="1941797"/>
            </a:xfrm>
            <a:prstGeom prst="teardrop">
              <a:avLst>
                <a:gd name="adj" fmla="val 99190"/>
              </a:avLst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11"/>
            <p:cNvSpPr/>
            <p:nvPr userDrawn="1"/>
          </p:nvSpPr>
          <p:spPr>
            <a:xfrm rot="2705139">
              <a:off x="3761695" y="1897044"/>
              <a:ext cx="1965660" cy="160719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/>
            <p:cNvSpPr/>
            <p:nvPr userDrawn="1"/>
          </p:nvSpPr>
          <p:spPr>
            <a:xfrm rot="1767035">
              <a:off x="3320807" y="2157296"/>
              <a:ext cx="2348727" cy="1286150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/>
            <p:cNvSpPr/>
            <p:nvPr userDrawn="1"/>
          </p:nvSpPr>
          <p:spPr>
            <a:xfrm rot="18551424">
              <a:off x="4568909" y="3045253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/>
            <p:cNvSpPr/>
            <p:nvPr userDrawn="1"/>
          </p:nvSpPr>
          <p:spPr>
            <a:xfrm rot="18551424">
              <a:off x="4994667" y="333707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 userDrawn="1"/>
          </p:nvSpPr>
          <p:spPr>
            <a:xfrm rot="19557977">
              <a:off x="5135876" y="3583156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 userDrawn="1"/>
          </p:nvSpPr>
          <p:spPr>
            <a:xfrm rot="20826594">
              <a:off x="5253130" y="3983792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 userDrawn="1"/>
          </p:nvSpPr>
          <p:spPr>
            <a:xfrm rot="194113">
              <a:off x="5166872" y="445302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 userDrawn="1"/>
          </p:nvSpPr>
          <p:spPr>
            <a:xfrm rot="2257320">
              <a:off x="4957594" y="4585270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 userDrawn="1"/>
          </p:nvSpPr>
          <p:spPr>
            <a:xfrm rot="4242851">
              <a:off x="4836776" y="4716206"/>
              <a:ext cx="1118420" cy="931554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 userDrawn="1"/>
          </p:nvSpPr>
          <p:spPr>
            <a:xfrm rot="6856888">
              <a:off x="4560829" y="4798738"/>
              <a:ext cx="1028414" cy="70092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타원 21"/>
            <p:cNvSpPr/>
            <p:nvPr userDrawn="1"/>
          </p:nvSpPr>
          <p:spPr>
            <a:xfrm rot="7722684">
              <a:off x="4277047" y="4680906"/>
              <a:ext cx="900287" cy="633581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순서도: 병합 22"/>
            <p:cNvSpPr/>
            <p:nvPr userDrawn="1"/>
          </p:nvSpPr>
          <p:spPr>
            <a:xfrm rot="7321071">
              <a:off x="3726382" y="3548595"/>
              <a:ext cx="565171" cy="1895038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순서도: 수행의 시작/종료 24"/>
            <p:cNvSpPr/>
            <p:nvPr userDrawn="1"/>
          </p:nvSpPr>
          <p:spPr>
            <a:xfrm rot="18821894">
              <a:off x="5072945" y="320346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순서도: 수행의 시작/종료 25"/>
            <p:cNvSpPr/>
            <p:nvPr userDrawn="1"/>
          </p:nvSpPr>
          <p:spPr>
            <a:xfrm rot="19603321">
              <a:off x="5470940" y="3495292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순서도: 수행의 시작/종료 26"/>
            <p:cNvSpPr/>
            <p:nvPr userDrawn="1"/>
          </p:nvSpPr>
          <p:spPr>
            <a:xfrm rot="20593914">
              <a:off x="5675653" y="3867063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순서도: 수행의 시작/종료 27"/>
            <p:cNvSpPr/>
            <p:nvPr userDrawn="1"/>
          </p:nvSpPr>
          <p:spPr>
            <a:xfrm rot="21398581">
              <a:off x="5828545" y="433215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순서도: 수행의 시작/종료 28"/>
            <p:cNvSpPr/>
            <p:nvPr userDrawn="1"/>
          </p:nvSpPr>
          <p:spPr>
            <a:xfrm rot="1231257">
              <a:off x="5735959" y="488672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순서도: 수행의 시작/종료 29"/>
            <p:cNvSpPr/>
            <p:nvPr userDrawn="1"/>
          </p:nvSpPr>
          <p:spPr>
            <a:xfrm rot="2777115">
              <a:off x="5355952" y="5238210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순서도: 수행의 시작/종료 30"/>
            <p:cNvSpPr/>
            <p:nvPr userDrawn="1"/>
          </p:nvSpPr>
          <p:spPr>
            <a:xfrm rot="4723233">
              <a:off x="5054056" y="5350124"/>
              <a:ext cx="521850" cy="187483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순서도: 수행의 시작/종료 31"/>
            <p:cNvSpPr/>
            <p:nvPr userDrawn="1"/>
          </p:nvSpPr>
          <p:spPr>
            <a:xfrm rot="6113633">
              <a:off x="4737493" y="5352540"/>
              <a:ext cx="382052" cy="166746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/>
            <p:cNvSpPr/>
            <p:nvPr userDrawn="1"/>
          </p:nvSpPr>
          <p:spPr>
            <a:xfrm>
              <a:off x="4706249" y="3453742"/>
              <a:ext cx="649048" cy="6676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순서도: 수행의 시작/종료 32"/>
            <p:cNvSpPr/>
            <p:nvPr userDrawn="1"/>
          </p:nvSpPr>
          <p:spPr>
            <a:xfrm rot="18821894">
              <a:off x="4733770" y="3813779"/>
              <a:ext cx="344299" cy="177232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 userDrawn="1"/>
          </p:nvSpPr>
          <p:spPr>
            <a:xfrm>
              <a:off x="5089301" y="3865972"/>
              <a:ext cx="523428" cy="4894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타원 35"/>
            <p:cNvSpPr/>
            <p:nvPr userDrawn="1"/>
          </p:nvSpPr>
          <p:spPr>
            <a:xfrm>
              <a:off x="5224100" y="4234898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타원 36"/>
            <p:cNvSpPr/>
            <p:nvPr userDrawn="1"/>
          </p:nvSpPr>
          <p:spPr>
            <a:xfrm>
              <a:off x="5051006" y="4495791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/>
            <p:cNvSpPr/>
            <p:nvPr userDrawn="1"/>
          </p:nvSpPr>
          <p:spPr>
            <a:xfrm>
              <a:off x="4692200" y="4585349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순서도: 수행의 시작/종료 38"/>
            <p:cNvSpPr/>
            <p:nvPr userDrawn="1"/>
          </p:nvSpPr>
          <p:spPr>
            <a:xfrm rot="18821894">
              <a:off x="5400852" y="3289696"/>
              <a:ext cx="529838" cy="93714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순서도: 수행의 시작/종료 39"/>
            <p:cNvSpPr/>
            <p:nvPr userDrawn="1"/>
          </p:nvSpPr>
          <p:spPr>
            <a:xfrm rot="19603321">
              <a:off x="5814826" y="3576571"/>
              <a:ext cx="517740" cy="12467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순서도: 수행의 시작/종료 40"/>
            <p:cNvSpPr/>
            <p:nvPr userDrawn="1"/>
          </p:nvSpPr>
          <p:spPr>
            <a:xfrm rot="20593914">
              <a:off x="5963818" y="3981181"/>
              <a:ext cx="519687" cy="11600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순서도: 수행의 시작/종료 41"/>
            <p:cNvSpPr/>
            <p:nvPr userDrawn="1"/>
          </p:nvSpPr>
          <p:spPr>
            <a:xfrm rot="21398581">
              <a:off x="5982706" y="4544656"/>
              <a:ext cx="569815" cy="1330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순서도: 수행의 시작/종료 42"/>
            <p:cNvSpPr/>
            <p:nvPr userDrawn="1"/>
          </p:nvSpPr>
          <p:spPr>
            <a:xfrm rot="1231257">
              <a:off x="5884796" y="5058809"/>
              <a:ext cx="382690" cy="91556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순서도: 수행의 시작/종료 43"/>
            <p:cNvSpPr/>
            <p:nvPr userDrawn="1"/>
          </p:nvSpPr>
          <p:spPr>
            <a:xfrm rot="18821894">
              <a:off x="5547706" y="3514720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순서도: 수행의 시작/종료 44"/>
            <p:cNvSpPr/>
            <p:nvPr userDrawn="1"/>
          </p:nvSpPr>
          <p:spPr>
            <a:xfrm rot="18821894">
              <a:off x="5721788" y="3677499"/>
              <a:ext cx="148854" cy="146934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순서도: 수행의 시작/종료 45"/>
            <p:cNvSpPr/>
            <p:nvPr userDrawn="1"/>
          </p:nvSpPr>
          <p:spPr>
            <a:xfrm rot="19603321">
              <a:off x="5940783" y="3667390"/>
              <a:ext cx="356234" cy="93001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/>
            <p:cNvSpPr/>
            <p:nvPr userDrawn="1"/>
          </p:nvSpPr>
          <p:spPr>
            <a:xfrm>
              <a:off x="5225592" y="3566723"/>
              <a:ext cx="310906" cy="410401"/>
            </a:xfrm>
            <a:prstGeom prst="ellips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/>
            <p:cNvSpPr/>
            <p:nvPr userDrawn="1"/>
          </p:nvSpPr>
          <p:spPr>
            <a:xfrm>
              <a:off x="5208369" y="3781148"/>
              <a:ext cx="589748" cy="638837"/>
            </a:xfrm>
            <a:prstGeom prst="ellipse">
              <a:avLst/>
            </a:prstGeom>
            <a:solidFill>
              <a:srgbClr val="FFBA3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순서도: 수행의 시작/종료 48"/>
            <p:cNvSpPr/>
            <p:nvPr userDrawn="1"/>
          </p:nvSpPr>
          <p:spPr>
            <a:xfrm rot="18821894">
              <a:off x="5281652" y="4705508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순서도: 수행의 시작/종료 49"/>
            <p:cNvSpPr/>
            <p:nvPr userDrawn="1"/>
          </p:nvSpPr>
          <p:spPr>
            <a:xfrm rot="1048835">
              <a:off x="4006075" y="1909140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순서도: 수행의 시작/종료 50"/>
            <p:cNvSpPr/>
            <p:nvPr userDrawn="1"/>
          </p:nvSpPr>
          <p:spPr>
            <a:xfrm rot="1300813">
              <a:off x="4217675" y="2108285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순서도: 수행의 시작/종료 51"/>
            <p:cNvSpPr/>
            <p:nvPr userDrawn="1"/>
          </p:nvSpPr>
          <p:spPr>
            <a:xfrm rot="1300813">
              <a:off x="4539288" y="2440153"/>
              <a:ext cx="661887" cy="1005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순서도: 수행의 시작/종료 52"/>
            <p:cNvSpPr/>
            <p:nvPr userDrawn="1"/>
          </p:nvSpPr>
          <p:spPr>
            <a:xfrm rot="1000994">
              <a:off x="3561201" y="1936974"/>
              <a:ext cx="661887" cy="105390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6" name="그룹 55"/>
            <p:cNvGrpSpPr/>
            <p:nvPr userDrawn="1"/>
          </p:nvGrpSpPr>
          <p:grpSpPr>
            <a:xfrm>
              <a:off x="3578287" y="1728994"/>
              <a:ext cx="249639" cy="301286"/>
              <a:chOff x="3702271" y="1759990"/>
              <a:chExt cx="400364" cy="424002"/>
            </a:xfrm>
          </p:grpSpPr>
          <p:sp>
            <p:nvSpPr>
              <p:cNvPr id="54" name="타원 53"/>
              <p:cNvSpPr/>
              <p:nvPr userDrawn="1"/>
            </p:nvSpPr>
            <p:spPr>
              <a:xfrm>
                <a:off x="3702271" y="1759990"/>
                <a:ext cx="400364" cy="4240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>
                <a:off x="3885766" y="1840681"/>
                <a:ext cx="214706" cy="325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58" name="직선 연결선 57"/>
            <p:cNvCxnSpPr/>
            <p:nvPr userDrawn="1"/>
          </p:nvCxnSpPr>
          <p:spPr>
            <a:xfrm flipH="1" flipV="1">
              <a:off x="2619723" y="2616058"/>
              <a:ext cx="1321218" cy="45941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 userDrawn="1"/>
          </p:nvCxnSpPr>
          <p:spPr>
            <a:xfrm flipH="1">
              <a:off x="2500274" y="2627939"/>
              <a:ext cx="167529" cy="13098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 userDrawn="1"/>
          </p:nvCxnSpPr>
          <p:spPr>
            <a:xfrm>
              <a:off x="4093341" y="3227872"/>
              <a:ext cx="59360" cy="9356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 userDrawn="1"/>
          </p:nvCxnSpPr>
          <p:spPr>
            <a:xfrm flipV="1">
              <a:off x="3351369" y="4145403"/>
              <a:ext cx="845246" cy="15691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 userDrawn="1"/>
          </p:nvCxnSpPr>
          <p:spPr>
            <a:xfrm>
              <a:off x="4230013" y="3272428"/>
              <a:ext cx="541637" cy="1036595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 userDrawn="1"/>
          </p:nvCxnSpPr>
          <p:spPr>
            <a:xfrm flipV="1">
              <a:off x="3749407" y="4306443"/>
              <a:ext cx="1066157" cy="324118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 userDrawn="1"/>
          </p:nvCxnSpPr>
          <p:spPr>
            <a:xfrm flipH="1">
              <a:off x="3703028" y="3380272"/>
              <a:ext cx="542713" cy="606033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 userDrawn="1"/>
          </p:nvCxnSpPr>
          <p:spPr>
            <a:xfrm>
              <a:off x="3253947" y="3750992"/>
              <a:ext cx="536744" cy="20623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 userDrawn="1"/>
          </p:nvCxnSpPr>
          <p:spPr>
            <a:xfrm>
              <a:off x="2884434" y="1902114"/>
              <a:ext cx="1006622" cy="119505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 userDrawn="1"/>
          </p:nvCxnSpPr>
          <p:spPr>
            <a:xfrm flipV="1">
              <a:off x="2013785" y="1917474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173655" y="1738591"/>
              <a:ext cx="869801" cy="1510976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 userDrawn="1"/>
          </p:nvCxnSpPr>
          <p:spPr>
            <a:xfrm>
              <a:off x="2727215" y="1533710"/>
              <a:ext cx="491790" cy="211629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 userDrawn="1"/>
          </p:nvCxnSpPr>
          <p:spPr>
            <a:xfrm>
              <a:off x="2911553" y="971804"/>
              <a:ext cx="541027" cy="89670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 userDrawn="1"/>
          </p:nvCxnSpPr>
          <p:spPr>
            <a:xfrm flipV="1">
              <a:off x="2009651" y="1020772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 userDrawn="1"/>
          </p:nvCxnSpPr>
          <p:spPr>
            <a:xfrm flipV="1">
              <a:off x="1363528" y="1014976"/>
              <a:ext cx="709479" cy="90949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원호 92"/>
            <p:cNvSpPr/>
            <p:nvPr userDrawn="1"/>
          </p:nvSpPr>
          <p:spPr>
            <a:xfrm flipH="1">
              <a:off x="1224365" y="1762827"/>
              <a:ext cx="5264825" cy="4297010"/>
            </a:xfrm>
            <a:prstGeom prst="arc">
              <a:avLst>
                <a:gd name="adj1" fmla="val 16200000"/>
                <a:gd name="adj2" fmla="val 6261765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원호 93"/>
            <p:cNvSpPr/>
            <p:nvPr userDrawn="1"/>
          </p:nvSpPr>
          <p:spPr>
            <a:xfrm flipH="1">
              <a:off x="868875" y="1773630"/>
              <a:ext cx="5264825" cy="3556572"/>
            </a:xfrm>
            <a:prstGeom prst="arc">
              <a:avLst>
                <a:gd name="adj1" fmla="val 16200000"/>
                <a:gd name="adj2" fmla="val 7465581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순서도: 수행의 시작/종료 94"/>
            <p:cNvSpPr/>
            <p:nvPr userDrawn="1"/>
          </p:nvSpPr>
          <p:spPr>
            <a:xfrm rot="18821894">
              <a:off x="4885381" y="272047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0" name="그룹 99"/>
          <p:cNvGrpSpPr/>
          <p:nvPr userDrawn="1"/>
        </p:nvGrpSpPr>
        <p:grpSpPr>
          <a:xfrm>
            <a:off x="9311659" y="2963841"/>
            <a:ext cx="284114" cy="284114"/>
            <a:chOff x="9311659" y="2963841"/>
            <a:chExt cx="284114" cy="284114"/>
          </a:xfrm>
        </p:grpSpPr>
        <p:sp>
          <p:nvSpPr>
            <p:cNvPr id="98" name="타원 97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타원 98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/>
          <p:cNvGrpSpPr/>
          <p:nvPr userDrawn="1"/>
        </p:nvGrpSpPr>
        <p:grpSpPr>
          <a:xfrm rot="18587343">
            <a:off x="8877345" y="2273628"/>
            <a:ext cx="578105" cy="578105"/>
            <a:chOff x="9311659" y="2963841"/>
            <a:chExt cx="284114" cy="284114"/>
          </a:xfrm>
        </p:grpSpPr>
        <p:sp>
          <p:nvSpPr>
            <p:cNvPr id="102" name="타원 101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타원 102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4" name="그룹 103"/>
          <p:cNvGrpSpPr/>
          <p:nvPr userDrawn="1"/>
        </p:nvGrpSpPr>
        <p:grpSpPr>
          <a:xfrm rot="19842608">
            <a:off x="9708400" y="2165697"/>
            <a:ext cx="718777" cy="720751"/>
            <a:chOff x="9311659" y="2963841"/>
            <a:chExt cx="284114" cy="284114"/>
          </a:xfrm>
        </p:grpSpPr>
        <p:sp>
          <p:nvSpPr>
            <p:cNvPr id="105" name="타원 104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" name="타원 105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7" name="그룹 106"/>
          <p:cNvGrpSpPr/>
          <p:nvPr userDrawn="1"/>
        </p:nvGrpSpPr>
        <p:grpSpPr>
          <a:xfrm>
            <a:off x="9412150" y="2040151"/>
            <a:ext cx="284114" cy="284114"/>
            <a:chOff x="9311659" y="2963841"/>
            <a:chExt cx="284114" cy="284114"/>
          </a:xfrm>
        </p:grpSpPr>
        <p:sp>
          <p:nvSpPr>
            <p:cNvPr id="108" name="타원 107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타원 108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0" name="그룹 109"/>
          <p:cNvGrpSpPr/>
          <p:nvPr userDrawn="1"/>
        </p:nvGrpSpPr>
        <p:grpSpPr>
          <a:xfrm>
            <a:off x="10417529" y="1899732"/>
            <a:ext cx="219383" cy="219383"/>
            <a:chOff x="9311659" y="2963841"/>
            <a:chExt cx="284114" cy="284114"/>
          </a:xfrm>
        </p:grpSpPr>
        <p:sp>
          <p:nvSpPr>
            <p:cNvPr id="111" name="타원 110"/>
            <p:cNvSpPr/>
            <p:nvPr userDrawn="1"/>
          </p:nvSpPr>
          <p:spPr>
            <a:xfrm>
              <a:off x="9311659" y="2963841"/>
              <a:ext cx="284114" cy="2841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타원 111"/>
            <p:cNvSpPr/>
            <p:nvPr userDrawn="1"/>
          </p:nvSpPr>
          <p:spPr>
            <a:xfrm>
              <a:off x="9464733" y="3004481"/>
              <a:ext cx="100559" cy="13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4" name="그룹 133"/>
          <p:cNvGrpSpPr/>
          <p:nvPr userDrawn="1"/>
        </p:nvGrpSpPr>
        <p:grpSpPr>
          <a:xfrm>
            <a:off x="614329" y="5638655"/>
            <a:ext cx="1671671" cy="1219345"/>
            <a:chOff x="1203609" y="4098845"/>
            <a:chExt cx="2863047" cy="2759154"/>
          </a:xfrm>
        </p:grpSpPr>
        <p:sp>
          <p:nvSpPr>
            <p:cNvPr id="113" name="순서도: 수행의 시작/종료 112"/>
            <p:cNvSpPr/>
            <p:nvPr userDrawn="1"/>
          </p:nvSpPr>
          <p:spPr>
            <a:xfrm>
              <a:off x="2468880" y="5546550"/>
              <a:ext cx="243840" cy="1311449"/>
            </a:xfrm>
            <a:prstGeom prst="flowChartTerminator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타원 114"/>
            <p:cNvSpPr/>
            <p:nvPr userDrawn="1"/>
          </p:nvSpPr>
          <p:spPr>
            <a:xfrm rot="20262142">
              <a:off x="2450715" y="5410096"/>
              <a:ext cx="1188720" cy="162573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타원 115"/>
            <p:cNvSpPr/>
            <p:nvPr userDrawn="1"/>
          </p:nvSpPr>
          <p:spPr>
            <a:xfrm rot="17099206">
              <a:off x="2768880" y="5178029"/>
              <a:ext cx="707433" cy="127668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타원 116"/>
            <p:cNvSpPr/>
            <p:nvPr userDrawn="1"/>
          </p:nvSpPr>
          <p:spPr>
            <a:xfrm rot="295995">
              <a:off x="3055177" y="5394135"/>
              <a:ext cx="707433" cy="13535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타원 117"/>
            <p:cNvSpPr/>
            <p:nvPr userDrawn="1"/>
          </p:nvSpPr>
          <p:spPr>
            <a:xfrm rot="17940787">
              <a:off x="2067815" y="4933754"/>
              <a:ext cx="1740550" cy="16900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타원 118"/>
            <p:cNvSpPr/>
            <p:nvPr userDrawn="1"/>
          </p:nvSpPr>
          <p:spPr>
            <a:xfrm rot="193408">
              <a:off x="2987667" y="4741591"/>
              <a:ext cx="813524" cy="155447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타원 119"/>
            <p:cNvSpPr/>
            <p:nvPr userDrawn="1"/>
          </p:nvSpPr>
          <p:spPr>
            <a:xfrm rot="19794420">
              <a:off x="3359223" y="4542116"/>
              <a:ext cx="707433" cy="13535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1" name="타원 120"/>
            <p:cNvSpPr/>
            <p:nvPr userDrawn="1"/>
          </p:nvSpPr>
          <p:spPr>
            <a:xfrm rot="1161969">
              <a:off x="2860992" y="4166632"/>
              <a:ext cx="547022" cy="131412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타원 121"/>
            <p:cNvSpPr/>
            <p:nvPr userDrawn="1"/>
          </p:nvSpPr>
          <p:spPr>
            <a:xfrm rot="15497552">
              <a:off x="2123362" y="4610756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타원 122"/>
            <p:cNvSpPr/>
            <p:nvPr userDrawn="1"/>
          </p:nvSpPr>
          <p:spPr>
            <a:xfrm rot="15497552">
              <a:off x="1849476" y="5135048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타원 123"/>
            <p:cNvSpPr/>
            <p:nvPr userDrawn="1"/>
          </p:nvSpPr>
          <p:spPr>
            <a:xfrm rot="11946489">
              <a:off x="1861388" y="5048138"/>
              <a:ext cx="661891" cy="14046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타원 125"/>
            <p:cNvSpPr/>
            <p:nvPr userDrawn="1"/>
          </p:nvSpPr>
          <p:spPr>
            <a:xfrm rot="11946489">
              <a:off x="1203609" y="5211864"/>
              <a:ext cx="1394936" cy="17282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타원 126"/>
            <p:cNvSpPr/>
            <p:nvPr userDrawn="1"/>
          </p:nvSpPr>
          <p:spPr>
            <a:xfrm rot="11946489">
              <a:off x="1945494" y="5983588"/>
              <a:ext cx="661891" cy="140464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타원 127"/>
            <p:cNvSpPr/>
            <p:nvPr userDrawn="1"/>
          </p:nvSpPr>
          <p:spPr>
            <a:xfrm rot="7405638">
              <a:off x="1879431" y="4857743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타원 128"/>
            <p:cNvSpPr/>
            <p:nvPr userDrawn="1"/>
          </p:nvSpPr>
          <p:spPr>
            <a:xfrm rot="7405638">
              <a:off x="2651565" y="4582971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타원 129"/>
            <p:cNvSpPr/>
            <p:nvPr userDrawn="1"/>
          </p:nvSpPr>
          <p:spPr>
            <a:xfrm rot="16012610">
              <a:off x="1139090" y="4675502"/>
              <a:ext cx="1194018" cy="170196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타원 130"/>
            <p:cNvSpPr/>
            <p:nvPr userDrawn="1"/>
          </p:nvSpPr>
          <p:spPr>
            <a:xfrm rot="1161969">
              <a:off x="1245603" y="4544585"/>
              <a:ext cx="547022" cy="131412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타원 131"/>
            <p:cNvSpPr/>
            <p:nvPr userDrawn="1"/>
          </p:nvSpPr>
          <p:spPr>
            <a:xfrm rot="7405638">
              <a:off x="1912727" y="4985647"/>
              <a:ext cx="826384" cy="158838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3" name="타원 132"/>
            <p:cNvSpPr/>
            <p:nvPr userDrawn="1"/>
          </p:nvSpPr>
          <p:spPr>
            <a:xfrm rot="7405638">
              <a:off x="1594664" y="5419735"/>
              <a:ext cx="428776" cy="108581"/>
            </a:xfrm>
            <a:prstGeom prst="ellipse">
              <a:avLst/>
            </a:prstGeom>
            <a:solidFill>
              <a:srgbClr val="F13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1" name="순서도: 지연 180"/>
          <p:cNvSpPr/>
          <p:nvPr userDrawn="1"/>
        </p:nvSpPr>
        <p:spPr>
          <a:xfrm rot="16200000">
            <a:off x="2863668" y="5917869"/>
            <a:ext cx="853875" cy="1044511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7" name="그룹 156"/>
          <p:cNvGrpSpPr/>
          <p:nvPr userDrawn="1"/>
        </p:nvGrpSpPr>
        <p:grpSpPr>
          <a:xfrm>
            <a:off x="2357221" y="5394151"/>
            <a:ext cx="1575528" cy="1463849"/>
            <a:chOff x="2357221" y="5394151"/>
            <a:chExt cx="1575528" cy="1463849"/>
          </a:xfrm>
          <a:solidFill>
            <a:srgbClr val="FFC000"/>
          </a:solidFill>
        </p:grpSpPr>
        <p:grpSp>
          <p:nvGrpSpPr>
            <p:cNvPr id="135" name="그룹 134"/>
            <p:cNvGrpSpPr/>
            <p:nvPr userDrawn="1"/>
          </p:nvGrpSpPr>
          <p:grpSpPr>
            <a:xfrm flipH="1">
              <a:off x="2357221" y="5394151"/>
              <a:ext cx="1575528" cy="1463849"/>
              <a:chOff x="1203609" y="4098845"/>
              <a:chExt cx="2863047" cy="2759154"/>
            </a:xfrm>
            <a:grpFill/>
          </p:grpSpPr>
          <p:sp>
            <p:nvSpPr>
              <p:cNvPr id="136" name="순서도: 수행의 시작/종료 135"/>
              <p:cNvSpPr/>
              <p:nvPr userDrawn="1"/>
            </p:nvSpPr>
            <p:spPr>
              <a:xfrm>
                <a:off x="2468880" y="5546550"/>
                <a:ext cx="243840" cy="1311449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20262142">
                <a:off x="2450715" y="5410096"/>
                <a:ext cx="1188720" cy="1625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17099206">
                <a:off x="2768880" y="5178029"/>
                <a:ext cx="707433" cy="127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295995">
                <a:off x="3055177" y="5394135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17940787">
                <a:off x="2067815" y="4933754"/>
                <a:ext cx="1740550" cy="1690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193408">
                <a:off x="2987667" y="4741591"/>
                <a:ext cx="813524" cy="1554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19794420">
                <a:off x="3359223" y="4542116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1161969">
                <a:off x="2860992" y="4166632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15497552">
                <a:off x="2123362" y="4610756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5" name="타원 144"/>
              <p:cNvSpPr/>
              <p:nvPr userDrawn="1"/>
            </p:nvSpPr>
            <p:spPr>
              <a:xfrm rot="15497552">
                <a:off x="1849476" y="5135048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11946489">
                <a:off x="1861388" y="5048138"/>
                <a:ext cx="661891" cy="140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 rot="11946489">
                <a:off x="1203609" y="5211864"/>
                <a:ext cx="1394936" cy="1728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7405638">
                <a:off x="1879431" y="4857743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7405638">
                <a:off x="2651565" y="4582971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16012610">
                <a:off x="1139090" y="4675502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1161969">
                <a:off x="1245603" y="4544585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3" name="타원 152"/>
              <p:cNvSpPr/>
              <p:nvPr userDrawn="1"/>
            </p:nvSpPr>
            <p:spPr>
              <a:xfrm rot="7405638">
                <a:off x="1912727" y="4985647"/>
                <a:ext cx="826384" cy="158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타원 153"/>
              <p:cNvSpPr/>
              <p:nvPr userDrawn="1"/>
            </p:nvSpPr>
            <p:spPr>
              <a:xfrm rot="7405638">
                <a:off x="1594664" y="5419735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5" name="타원 154"/>
            <p:cNvSpPr/>
            <p:nvPr userDrawn="1"/>
          </p:nvSpPr>
          <p:spPr>
            <a:xfrm rot="20438031" flipH="1">
              <a:off x="3070764" y="5508375"/>
              <a:ext cx="301025" cy="69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6" name="타원 155"/>
            <p:cNvSpPr/>
            <p:nvPr userDrawn="1"/>
          </p:nvSpPr>
          <p:spPr>
            <a:xfrm rot="14194362" flipH="1">
              <a:off x="3294891" y="6125890"/>
              <a:ext cx="227484" cy="59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8" name="그룹 157"/>
          <p:cNvGrpSpPr/>
          <p:nvPr userDrawn="1"/>
        </p:nvGrpSpPr>
        <p:grpSpPr>
          <a:xfrm>
            <a:off x="1380537" y="5979801"/>
            <a:ext cx="1188562" cy="878200"/>
            <a:chOff x="2357221" y="5394151"/>
            <a:chExt cx="1575528" cy="1463849"/>
          </a:xfrm>
          <a:solidFill>
            <a:srgbClr val="92D050"/>
          </a:solidFill>
        </p:grpSpPr>
        <p:grpSp>
          <p:nvGrpSpPr>
            <p:cNvPr id="159" name="그룹 158"/>
            <p:cNvGrpSpPr/>
            <p:nvPr userDrawn="1"/>
          </p:nvGrpSpPr>
          <p:grpSpPr>
            <a:xfrm flipH="1">
              <a:off x="2357221" y="5394151"/>
              <a:ext cx="1575528" cy="1463849"/>
              <a:chOff x="1203609" y="4098845"/>
              <a:chExt cx="2863047" cy="2759154"/>
            </a:xfrm>
            <a:grpFill/>
          </p:grpSpPr>
          <p:sp>
            <p:nvSpPr>
              <p:cNvPr id="162" name="순서도: 수행의 시작/종료 161"/>
              <p:cNvSpPr/>
              <p:nvPr userDrawn="1"/>
            </p:nvSpPr>
            <p:spPr>
              <a:xfrm>
                <a:off x="2468880" y="5546550"/>
                <a:ext cx="243840" cy="1311449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20262142">
                <a:off x="2450715" y="5410096"/>
                <a:ext cx="1188720" cy="1625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타원 163"/>
              <p:cNvSpPr/>
              <p:nvPr userDrawn="1"/>
            </p:nvSpPr>
            <p:spPr>
              <a:xfrm rot="17099206">
                <a:off x="2768880" y="5178029"/>
                <a:ext cx="707433" cy="127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타원 164"/>
              <p:cNvSpPr/>
              <p:nvPr userDrawn="1"/>
            </p:nvSpPr>
            <p:spPr>
              <a:xfrm rot="295995">
                <a:off x="3055177" y="5394135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타원 165"/>
              <p:cNvSpPr/>
              <p:nvPr userDrawn="1"/>
            </p:nvSpPr>
            <p:spPr>
              <a:xfrm rot="17940787">
                <a:off x="2067815" y="4933754"/>
                <a:ext cx="1740550" cy="1690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타원 166"/>
              <p:cNvSpPr/>
              <p:nvPr userDrawn="1"/>
            </p:nvSpPr>
            <p:spPr>
              <a:xfrm rot="193408">
                <a:off x="2987667" y="4741591"/>
                <a:ext cx="813524" cy="1554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19794420">
                <a:off x="3359223" y="4542116"/>
                <a:ext cx="707433" cy="135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타원 168"/>
              <p:cNvSpPr/>
              <p:nvPr userDrawn="1"/>
            </p:nvSpPr>
            <p:spPr>
              <a:xfrm rot="1161969">
                <a:off x="2860992" y="4166632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타원 169"/>
              <p:cNvSpPr/>
              <p:nvPr userDrawn="1"/>
            </p:nvSpPr>
            <p:spPr>
              <a:xfrm rot="15497552">
                <a:off x="2123362" y="4610756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타원 170"/>
              <p:cNvSpPr/>
              <p:nvPr userDrawn="1"/>
            </p:nvSpPr>
            <p:spPr>
              <a:xfrm rot="15497552">
                <a:off x="1849476" y="5135048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타원 171"/>
              <p:cNvSpPr/>
              <p:nvPr userDrawn="1"/>
            </p:nvSpPr>
            <p:spPr>
              <a:xfrm rot="11946489">
                <a:off x="1861388" y="5048138"/>
                <a:ext cx="661891" cy="140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타원 172"/>
              <p:cNvSpPr/>
              <p:nvPr userDrawn="1"/>
            </p:nvSpPr>
            <p:spPr>
              <a:xfrm rot="11946489">
                <a:off x="1203609" y="5211864"/>
                <a:ext cx="1394936" cy="1728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타원 173"/>
              <p:cNvSpPr/>
              <p:nvPr userDrawn="1"/>
            </p:nvSpPr>
            <p:spPr>
              <a:xfrm rot="7405638">
                <a:off x="1879431" y="4857743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7405638">
                <a:off x="2651565" y="4582971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6012610">
                <a:off x="1139090" y="4675502"/>
                <a:ext cx="1194018" cy="170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161969">
                <a:off x="1245603" y="4544585"/>
                <a:ext cx="547022" cy="13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7405638">
                <a:off x="1912727" y="4985647"/>
                <a:ext cx="826384" cy="158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타원 178"/>
              <p:cNvSpPr/>
              <p:nvPr userDrawn="1"/>
            </p:nvSpPr>
            <p:spPr>
              <a:xfrm rot="7405638">
                <a:off x="1594664" y="5419735"/>
                <a:ext cx="428776" cy="108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0" name="타원 159"/>
            <p:cNvSpPr/>
            <p:nvPr userDrawn="1"/>
          </p:nvSpPr>
          <p:spPr>
            <a:xfrm rot="20438031" flipH="1">
              <a:off x="3070764" y="5508375"/>
              <a:ext cx="301025" cy="69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1" name="타원 160"/>
            <p:cNvSpPr/>
            <p:nvPr userDrawn="1"/>
          </p:nvSpPr>
          <p:spPr>
            <a:xfrm rot="14194362" flipH="1">
              <a:off x="3294891" y="6125890"/>
              <a:ext cx="227484" cy="59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2" name="순서도: 지연 181"/>
          <p:cNvSpPr/>
          <p:nvPr userDrawn="1"/>
        </p:nvSpPr>
        <p:spPr>
          <a:xfrm rot="16200000">
            <a:off x="3494648" y="6305319"/>
            <a:ext cx="452905" cy="650513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3" name="순서도: 지연 182"/>
          <p:cNvSpPr/>
          <p:nvPr userDrawn="1"/>
        </p:nvSpPr>
        <p:spPr>
          <a:xfrm rot="16200000">
            <a:off x="4107796" y="6213302"/>
            <a:ext cx="600500" cy="686953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7" name="그룹 226"/>
          <p:cNvGrpSpPr/>
          <p:nvPr userDrawn="1"/>
        </p:nvGrpSpPr>
        <p:grpSpPr>
          <a:xfrm>
            <a:off x="4902958" y="5642546"/>
            <a:ext cx="395119" cy="1340064"/>
            <a:chOff x="4902958" y="1544868"/>
            <a:chExt cx="1603324" cy="5437742"/>
          </a:xfrm>
        </p:grpSpPr>
        <p:grpSp>
          <p:nvGrpSpPr>
            <p:cNvPr id="215" name="그룹 21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04" name="순서도: 수행의 시작/종료 203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5" name="순서도: 수행의 시작/종료 204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6" name="순서도: 수행의 시작/종료 205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순서도: 수행의 시작/종료 206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순서도: 수행의 시작/종료 207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순서도: 수행의 시작/종료 208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순서도: 수행의 시작/종료 209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순서도: 수행의 시작/종료 210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3" name="순서도: 수행의 시작/종료 212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4" name="순서도: 수행의 시작/종료 213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6" name="그룹 21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17" name="순서도: 수행의 시작/종료 21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순서도: 수행의 시작/종료 21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9" name="순서도: 수행의 시작/종료 21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0" name="순서도: 수행의 시작/종료 21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1" name="순서도: 수행의 시작/종료 22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2" name="순서도: 수행의 시작/종료 22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순서도: 수행의 시작/종료 22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순서도: 수행의 시작/종료 22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순서도: 수행의 시작/종료 22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순서도: 수행의 시작/종료 22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28" name="그룹 227"/>
          <p:cNvGrpSpPr/>
          <p:nvPr userDrawn="1"/>
        </p:nvGrpSpPr>
        <p:grpSpPr>
          <a:xfrm>
            <a:off x="5209488" y="6122518"/>
            <a:ext cx="247954" cy="840947"/>
            <a:chOff x="4902958" y="1544868"/>
            <a:chExt cx="1603324" cy="5437742"/>
          </a:xfrm>
        </p:grpSpPr>
        <p:grpSp>
          <p:nvGrpSpPr>
            <p:cNvPr id="229" name="그룹 228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41" name="순서도: 수행의 시작/종료 240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2" name="순서도: 수행의 시작/종료 241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3" name="순서도: 수행의 시작/종료 242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4" name="순서도: 수행의 시작/종료 243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5" name="순서도: 수행의 시작/종료 244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6" name="순서도: 수행의 시작/종료 245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7" name="순서도: 수행의 시작/종료 246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8" name="순서도: 수행의 시작/종료 247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" name="순서도: 수행의 시작/종료 248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0" name="순서도: 수행의 시작/종료 249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0" name="그룹 229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31" name="순서도: 수행의 시작/종료 230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순서도: 수행의 시작/종료 231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순서도: 수행의 시작/종료 232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순서도: 수행의 시작/종료 233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순서도: 수행의 시작/종료 234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순서도: 수행의 시작/종료 235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7" name="순서도: 수행의 시작/종료 236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8" name="순서도: 수행의 시작/종료 237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순서도: 수행의 시작/종료 238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0" name="순서도: 수행의 시작/종료 239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51" name="그룹 250"/>
          <p:cNvGrpSpPr/>
          <p:nvPr userDrawn="1"/>
        </p:nvGrpSpPr>
        <p:grpSpPr>
          <a:xfrm>
            <a:off x="5351110" y="5754504"/>
            <a:ext cx="354111" cy="1200984"/>
            <a:chOff x="4902958" y="1544868"/>
            <a:chExt cx="1603324" cy="5437742"/>
          </a:xfrm>
        </p:grpSpPr>
        <p:grpSp>
          <p:nvGrpSpPr>
            <p:cNvPr id="252" name="그룹 251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64" name="순서도: 수행의 시작/종료 263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순서도: 수행의 시작/종료 264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6" name="순서도: 수행의 시작/종료 265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순서도: 수행의 시작/종료 266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순서도: 수행의 시작/종료 267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순서도: 수행의 시작/종료 268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순서도: 수행의 시작/종료 269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순서도: 수행의 시작/종료 270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순서도: 수행의 시작/종료 271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순서도: 수행의 시작/종료 272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3" name="그룹 252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54" name="순서도: 수행의 시작/종료 253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순서도: 수행의 시작/종료 254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6" name="순서도: 수행의 시작/종료 255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순서도: 수행의 시작/종료 256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순서도: 수행의 시작/종료 257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순서도: 수행의 시작/종료 258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순서도: 수행의 시작/종료 259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순서도: 수행의 시작/종료 260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순서도: 수행의 시작/종료 261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순서도: 수행의 시작/종료 262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74" name="그룹 273"/>
          <p:cNvGrpSpPr/>
          <p:nvPr userDrawn="1"/>
        </p:nvGrpSpPr>
        <p:grpSpPr>
          <a:xfrm flipH="1">
            <a:off x="5556611" y="5634061"/>
            <a:ext cx="423531" cy="1340064"/>
            <a:chOff x="4902958" y="1544868"/>
            <a:chExt cx="1603324" cy="5437742"/>
          </a:xfrm>
        </p:grpSpPr>
        <p:grpSp>
          <p:nvGrpSpPr>
            <p:cNvPr id="275" name="그룹 27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287" name="순서도: 수행의 시작/종료 286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8" name="순서도: 수행의 시작/종료 287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9" name="순서도: 수행의 시작/종료 288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0" name="순서도: 수행의 시작/종료 289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1" name="순서도: 수행의 시작/종료 290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2" name="순서도: 수행의 시작/종료 291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3" name="순서도: 수행의 시작/종료 292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4" name="순서도: 수행의 시작/종료 293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5" name="순서도: 수행의 시작/종료 294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6" name="순서도: 수행의 시작/종료 295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6" name="그룹 27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77" name="순서도: 수행의 시작/종료 27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순서도: 수행의 시작/종료 27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순서도: 수행의 시작/종료 27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순서도: 수행의 시작/종료 27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순서도: 수행의 시작/종료 28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순서도: 수행의 시작/종료 28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순서도: 수행의 시작/종료 28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4" name="순서도: 수행의 시작/종료 28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5" name="순서도: 수행의 시작/종료 28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6" name="순서도: 수행의 시작/종료 28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97" name="그룹 296"/>
          <p:cNvGrpSpPr/>
          <p:nvPr userDrawn="1"/>
        </p:nvGrpSpPr>
        <p:grpSpPr>
          <a:xfrm flipH="1">
            <a:off x="5475443" y="6167907"/>
            <a:ext cx="261249" cy="826600"/>
            <a:chOff x="4902958" y="1544868"/>
            <a:chExt cx="1603324" cy="5437742"/>
          </a:xfrm>
        </p:grpSpPr>
        <p:grpSp>
          <p:nvGrpSpPr>
            <p:cNvPr id="298" name="그룹 297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10" name="순서도: 수행의 시작/종료 309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1" name="순서도: 수행의 시작/종료 310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2" name="순서도: 수행의 시작/종료 311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순서도: 수행의 시작/종료 312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4" name="순서도: 수행의 시작/종료 313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5" name="순서도: 수행의 시작/종료 314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6" name="순서도: 수행의 시작/종료 315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7" name="순서도: 수행의 시작/종료 316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8" name="순서도: 수행의 시작/종료 317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9" name="순서도: 수행의 시작/종료 318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99" name="그룹 298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00" name="순서도: 수행의 시작/종료 299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1" name="순서도: 수행의 시작/종료 300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2" name="순서도: 수행의 시작/종료 301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순서도: 수행의 시작/종료 302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4" name="순서도: 수행의 시작/종료 303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5" name="순서도: 수행의 시작/종료 304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6" name="순서도: 수행의 시작/종료 305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7" name="순서도: 수행의 시작/종료 306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8" name="순서도: 수행의 시작/종료 307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9" name="순서도: 수행의 시작/종료 308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20" name="그룹 319"/>
          <p:cNvGrpSpPr/>
          <p:nvPr userDrawn="1"/>
        </p:nvGrpSpPr>
        <p:grpSpPr>
          <a:xfrm>
            <a:off x="6024295" y="6030142"/>
            <a:ext cx="247954" cy="840947"/>
            <a:chOff x="4902958" y="1544868"/>
            <a:chExt cx="1603324" cy="5437742"/>
          </a:xfrm>
        </p:grpSpPr>
        <p:grpSp>
          <p:nvGrpSpPr>
            <p:cNvPr id="321" name="그룹 320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33" name="순서도: 수행의 시작/종료 332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4" name="순서도: 수행의 시작/종료 333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5" name="순서도: 수행의 시작/종료 334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6" name="순서도: 수행의 시작/종료 335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7" name="순서도: 수행의 시작/종료 336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8" name="순서도: 수행의 시작/종료 337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9" name="순서도: 수행의 시작/종료 338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0" name="순서도: 수행의 시작/종료 339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1" name="순서도: 수행의 시작/종료 340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2" name="순서도: 수행의 시작/종료 341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22" name="그룹 321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23" name="순서도: 수행의 시작/종료 322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4" name="순서도: 수행의 시작/종료 323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5" name="순서도: 수행의 시작/종료 324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순서도: 수행의 시작/종료 325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7" name="순서도: 수행의 시작/종료 326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8" name="순서도: 수행의 시작/종료 327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9" name="순서도: 수행의 시작/종료 328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0" name="순서도: 수행의 시작/종료 329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1" name="순서도: 수행의 시작/종료 330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2" name="순서도: 수행의 시작/종료 331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44" name="그룹 343"/>
          <p:cNvGrpSpPr/>
          <p:nvPr userDrawn="1"/>
        </p:nvGrpSpPr>
        <p:grpSpPr>
          <a:xfrm flipH="1">
            <a:off x="4612486" y="6106978"/>
            <a:ext cx="261249" cy="826600"/>
            <a:chOff x="4902958" y="1544868"/>
            <a:chExt cx="1603324" cy="5437742"/>
          </a:xfrm>
        </p:grpSpPr>
        <p:grpSp>
          <p:nvGrpSpPr>
            <p:cNvPr id="345" name="그룹 344"/>
            <p:cNvGrpSpPr/>
            <p:nvPr userDrawn="1"/>
          </p:nvGrpSpPr>
          <p:grpSpPr>
            <a:xfrm>
              <a:off x="4902958" y="1544868"/>
              <a:ext cx="1603324" cy="5437742"/>
              <a:chOff x="4944194" y="1863795"/>
              <a:chExt cx="1571069" cy="5328342"/>
            </a:xfrm>
          </p:grpSpPr>
          <p:sp>
            <p:nvSpPr>
              <p:cNvPr id="357" name="순서도: 수행의 시작/종료 356"/>
              <p:cNvSpPr/>
              <p:nvPr userDrawn="1"/>
            </p:nvSpPr>
            <p:spPr>
              <a:xfrm rot="1930995">
                <a:off x="4944194" y="1863795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8" name="순서도: 수행의 시작/종료 357"/>
              <p:cNvSpPr/>
              <p:nvPr userDrawn="1"/>
            </p:nvSpPr>
            <p:spPr>
              <a:xfrm rot="4957943">
                <a:off x="5452746" y="254574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9" name="순서도: 수행의 시작/종료 358"/>
              <p:cNvSpPr/>
              <p:nvPr userDrawn="1"/>
            </p:nvSpPr>
            <p:spPr>
              <a:xfrm rot="8071728">
                <a:off x="5209057" y="3201723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0" name="순서도: 수행의 시작/종료 359"/>
              <p:cNvSpPr/>
              <p:nvPr userDrawn="1"/>
            </p:nvSpPr>
            <p:spPr>
              <a:xfrm rot="3702203">
                <a:off x="5402754" y="2202330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1" name="순서도: 수행의 시작/종료 360"/>
              <p:cNvSpPr/>
              <p:nvPr userDrawn="1"/>
            </p:nvSpPr>
            <p:spPr>
              <a:xfrm rot="6486015">
                <a:off x="5483648" y="2942179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2" name="순서도: 수행의 시작/종료 361"/>
              <p:cNvSpPr/>
              <p:nvPr userDrawn="1"/>
            </p:nvSpPr>
            <p:spPr>
              <a:xfrm rot="17874171">
                <a:off x="4665617" y="3933130"/>
                <a:ext cx="1370808" cy="706043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3" name="순서도: 수행의 시작/종료 362"/>
              <p:cNvSpPr/>
              <p:nvPr userDrawn="1"/>
            </p:nvSpPr>
            <p:spPr>
              <a:xfrm rot="3484825">
                <a:off x="4603232" y="4708960"/>
                <a:ext cx="1571069" cy="635592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4" name="순서도: 수행의 시작/종료 363"/>
              <p:cNvSpPr/>
              <p:nvPr userDrawn="1"/>
            </p:nvSpPr>
            <p:spPr>
              <a:xfrm rot="5665321">
                <a:off x="4916517" y="4334013"/>
                <a:ext cx="984723" cy="500156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5" name="순서도: 수행의 시작/종료 364"/>
              <p:cNvSpPr/>
              <p:nvPr userDrawn="1"/>
            </p:nvSpPr>
            <p:spPr>
              <a:xfrm rot="4957943">
                <a:off x="4995352" y="5507005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6" name="순서도: 수행의 시작/종료 365"/>
              <p:cNvSpPr/>
              <p:nvPr userDrawn="1"/>
            </p:nvSpPr>
            <p:spPr>
              <a:xfrm rot="8071728">
                <a:off x="4759531" y="6157619"/>
                <a:ext cx="1372116" cy="696919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46" name="그룹 345"/>
            <p:cNvGrpSpPr/>
            <p:nvPr userDrawn="1"/>
          </p:nvGrpSpPr>
          <p:grpSpPr>
            <a:xfrm>
              <a:off x="5073811" y="1678968"/>
              <a:ext cx="1189117" cy="5293246"/>
              <a:chOff x="4981026" y="1956692"/>
              <a:chExt cx="2373806" cy="507923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47" name="순서도: 수행의 시작/종료 346"/>
              <p:cNvSpPr/>
              <p:nvPr userDrawn="1"/>
            </p:nvSpPr>
            <p:spPr>
              <a:xfrm rot="1930995">
                <a:off x="5554945" y="1956692"/>
                <a:ext cx="1122412" cy="26439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8" name="순서도: 수행의 시작/종료 347"/>
              <p:cNvSpPr/>
              <p:nvPr userDrawn="1"/>
            </p:nvSpPr>
            <p:spPr>
              <a:xfrm rot="4957943">
                <a:off x="6669883" y="2460852"/>
                <a:ext cx="731651" cy="57031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9" name="순서도: 수행의 시작/종료 348"/>
              <p:cNvSpPr/>
              <p:nvPr userDrawn="1"/>
            </p:nvSpPr>
            <p:spPr>
              <a:xfrm rot="8071728">
                <a:off x="5836164" y="3336113"/>
                <a:ext cx="989940" cy="64844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0" name="순서도: 수행의 시작/종료 349"/>
              <p:cNvSpPr/>
              <p:nvPr userDrawn="1"/>
            </p:nvSpPr>
            <p:spPr>
              <a:xfrm rot="2595553">
                <a:off x="5910887" y="2158266"/>
                <a:ext cx="1443945" cy="27539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1" name="순서도: 수행의 시작/종료 350"/>
              <p:cNvSpPr/>
              <p:nvPr userDrawn="1"/>
            </p:nvSpPr>
            <p:spPr>
              <a:xfrm rot="6486015">
                <a:off x="6670136" y="2887106"/>
                <a:ext cx="641663" cy="60157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2" name="순서도: 수행의 시작/종료 351"/>
              <p:cNvSpPr/>
              <p:nvPr userDrawn="1"/>
            </p:nvSpPr>
            <p:spPr>
              <a:xfrm rot="17874171">
                <a:off x="5163327" y="3877009"/>
                <a:ext cx="746730" cy="656821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3" name="순서도: 수행의 시작/종료 352"/>
              <p:cNvSpPr/>
              <p:nvPr userDrawn="1"/>
            </p:nvSpPr>
            <p:spPr>
              <a:xfrm rot="3484825">
                <a:off x="5171499" y="4864874"/>
                <a:ext cx="1198610" cy="61001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4" name="순서도: 수행의 시작/종료 353"/>
              <p:cNvSpPr/>
              <p:nvPr userDrawn="1"/>
            </p:nvSpPr>
            <p:spPr>
              <a:xfrm rot="5665321">
                <a:off x="5009035" y="4288502"/>
                <a:ext cx="571224" cy="62724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5" name="순서도: 수행의 시작/종료 354"/>
              <p:cNvSpPr/>
              <p:nvPr userDrawn="1"/>
            </p:nvSpPr>
            <p:spPr>
              <a:xfrm rot="5113604">
                <a:off x="5888170" y="5442582"/>
                <a:ext cx="744710" cy="611885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6" name="순서도: 수행의 시작/종료 355"/>
              <p:cNvSpPr/>
              <p:nvPr userDrawn="1"/>
            </p:nvSpPr>
            <p:spPr>
              <a:xfrm rot="8071728">
                <a:off x="4905882" y="6082851"/>
                <a:ext cx="1372116" cy="534034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68" name="텍스트 개체 틀 36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1855788"/>
            <a:ext cx="6869162" cy="3487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ko-KR" altLang="en-US" dirty="0" smtClean="0"/>
              <a:t>도화새우라고 불린다</a:t>
            </a:r>
            <a:r>
              <a:rPr lang="en-US" altLang="ko-KR" dirty="0" smtClean="0"/>
              <a:t>                                    </a:t>
            </a:r>
            <a:r>
              <a:rPr lang="ko-KR" altLang="en-US" dirty="0" smtClean="0"/>
              <a:t>동해 바다 수심 </a:t>
            </a:r>
            <a:r>
              <a:rPr lang="en-US" altLang="ko-KR" dirty="0" smtClean="0"/>
              <a:t>100 ~ 200m </a:t>
            </a:r>
            <a:r>
              <a:rPr lang="ko-KR" altLang="en-US" dirty="0" smtClean="0"/>
              <a:t>정도에서 서식</a:t>
            </a:r>
            <a:r>
              <a:rPr lang="en-US" altLang="ko-KR" dirty="0" smtClean="0"/>
              <a:t>                     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트럼프의 대한민국 방문 때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독도새우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이름으로 올라가 실시간 검색어에도 올랐다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560710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847230" y="615249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725202" y="6229898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순서도: 수행의 시작/종료 57"/>
          <p:cNvSpPr/>
          <p:nvPr userDrawn="1"/>
        </p:nvSpPr>
        <p:spPr>
          <a:xfrm>
            <a:off x="1473043" y="62639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1128976" y="635510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851661" y="6575464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3359881" y="634544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4051688" y="6425601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4971504" y="6138468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2349724" y="6530199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135622" y="635510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5628064" y="659552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6344703" y="6525023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순서도: 수행의 시작/종료 67"/>
          <p:cNvSpPr/>
          <p:nvPr userDrawn="1"/>
        </p:nvSpPr>
        <p:spPr>
          <a:xfrm>
            <a:off x="6416253" y="663151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순서도: 수행의 시작/종료 68"/>
          <p:cNvSpPr/>
          <p:nvPr userDrawn="1"/>
        </p:nvSpPr>
        <p:spPr>
          <a:xfrm>
            <a:off x="7565805" y="6369728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순서도: 수행의 시작/종료 69"/>
          <p:cNvSpPr/>
          <p:nvPr userDrawn="1"/>
        </p:nvSpPr>
        <p:spPr>
          <a:xfrm>
            <a:off x="7770971" y="629981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순서도: 수행의 시작/종료 70"/>
          <p:cNvSpPr/>
          <p:nvPr userDrawn="1"/>
        </p:nvSpPr>
        <p:spPr>
          <a:xfrm>
            <a:off x="6536939" y="640153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순서도: 수행의 시작/종료 71"/>
          <p:cNvSpPr/>
          <p:nvPr userDrawn="1"/>
        </p:nvSpPr>
        <p:spPr>
          <a:xfrm>
            <a:off x="3071271" y="646369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순서도: 수행의 시작/종료 72"/>
          <p:cNvSpPr/>
          <p:nvPr userDrawn="1"/>
        </p:nvSpPr>
        <p:spPr>
          <a:xfrm>
            <a:off x="3742828" y="529772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순서도: 수행의 시작/종료 73"/>
          <p:cNvSpPr/>
          <p:nvPr userDrawn="1"/>
        </p:nvSpPr>
        <p:spPr>
          <a:xfrm>
            <a:off x="4365996" y="506372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순서도: 수행의 시작/종료 74"/>
          <p:cNvSpPr/>
          <p:nvPr userDrawn="1"/>
        </p:nvSpPr>
        <p:spPr>
          <a:xfrm>
            <a:off x="3620800" y="5375131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순서도: 수행의 시작/종료 75"/>
          <p:cNvSpPr/>
          <p:nvPr userDrawn="1"/>
        </p:nvSpPr>
        <p:spPr>
          <a:xfrm>
            <a:off x="3786197" y="4748540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순서도: 수행의 시작/종료 76"/>
          <p:cNvSpPr/>
          <p:nvPr userDrawn="1"/>
        </p:nvSpPr>
        <p:spPr>
          <a:xfrm>
            <a:off x="4024574" y="5500335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순서도: 수행의 시작/종료 77"/>
          <p:cNvSpPr/>
          <p:nvPr userDrawn="1"/>
        </p:nvSpPr>
        <p:spPr>
          <a:xfrm>
            <a:off x="3747259" y="5720697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순서도: 수행의 시작/종료 78"/>
          <p:cNvSpPr/>
          <p:nvPr userDrawn="1"/>
        </p:nvSpPr>
        <p:spPr>
          <a:xfrm>
            <a:off x="6255479" y="5490676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순서도: 수행의 시작/종료 79"/>
          <p:cNvSpPr/>
          <p:nvPr userDrawn="1"/>
        </p:nvSpPr>
        <p:spPr>
          <a:xfrm>
            <a:off x="6947286" y="5570834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순서도: 수행의 시작/종료 80"/>
          <p:cNvSpPr/>
          <p:nvPr userDrawn="1"/>
        </p:nvSpPr>
        <p:spPr>
          <a:xfrm>
            <a:off x="7952534" y="48613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순서도: 수행의 시작/종료 81"/>
          <p:cNvSpPr/>
          <p:nvPr userDrawn="1"/>
        </p:nvSpPr>
        <p:spPr>
          <a:xfrm>
            <a:off x="5245322" y="567543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순서도: 수행의 시작/종료 82"/>
          <p:cNvSpPr/>
          <p:nvPr userDrawn="1"/>
        </p:nvSpPr>
        <p:spPr>
          <a:xfrm>
            <a:off x="3031220" y="5500335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순서도: 수행의 시작/종료 83"/>
          <p:cNvSpPr/>
          <p:nvPr userDrawn="1"/>
        </p:nvSpPr>
        <p:spPr>
          <a:xfrm>
            <a:off x="8523662" y="5740755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순서도: 수행의 시작/종료 84"/>
          <p:cNvSpPr/>
          <p:nvPr userDrawn="1"/>
        </p:nvSpPr>
        <p:spPr>
          <a:xfrm>
            <a:off x="9240301" y="5670256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순서도: 수행의 시작/종료 85"/>
          <p:cNvSpPr/>
          <p:nvPr userDrawn="1"/>
        </p:nvSpPr>
        <p:spPr>
          <a:xfrm>
            <a:off x="9311851" y="577675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순서도: 수행의 시작/종료 86"/>
          <p:cNvSpPr/>
          <p:nvPr userDrawn="1"/>
        </p:nvSpPr>
        <p:spPr>
          <a:xfrm>
            <a:off x="10461403" y="5514961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순서도: 수행의 시작/종료 87"/>
          <p:cNvSpPr/>
          <p:nvPr userDrawn="1"/>
        </p:nvSpPr>
        <p:spPr>
          <a:xfrm>
            <a:off x="10666569" y="5445046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순서도: 수행의 시작/종료 88"/>
          <p:cNvSpPr/>
          <p:nvPr userDrawn="1"/>
        </p:nvSpPr>
        <p:spPr>
          <a:xfrm>
            <a:off x="9432537" y="5546769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순서도: 수행의 시작/종료 89"/>
          <p:cNvSpPr/>
          <p:nvPr userDrawn="1"/>
        </p:nvSpPr>
        <p:spPr>
          <a:xfrm>
            <a:off x="5966869" y="5608929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텍스트 개체 틀 91"/>
          <p:cNvSpPr>
            <a:spLocks noGrp="1"/>
          </p:cNvSpPr>
          <p:nvPr>
            <p:ph type="body" sz="quarter" idx="10" hasCustomPrompt="1"/>
          </p:nvPr>
        </p:nvSpPr>
        <p:spPr>
          <a:xfrm>
            <a:off x="1166805" y="2551407"/>
            <a:ext cx="9739313" cy="10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감사합니다</a:t>
            </a:r>
            <a:endParaRPr lang="ko-KR" altLang="en-US" dirty="0"/>
          </a:p>
        </p:txBody>
      </p:sp>
      <p:pic>
        <p:nvPicPr>
          <p:cNvPr id="93" name="그림 9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03"/>
          <a:stretch/>
        </p:blipFill>
        <p:spPr>
          <a:xfrm>
            <a:off x="8523662" y="3898138"/>
            <a:ext cx="3451822" cy="2385093"/>
          </a:xfrm>
          <a:prstGeom prst="rect">
            <a:avLst/>
          </a:prstGeom>
        </p:spPr>
      </p:pic>
      <p:grpSp>
        <p:nvGrpSpPr>
          <p:cNvPr id="95" name="그룹 94"/>
          <p:cNvGrpSpPr/>
          <p:nvPr userDrawn="1"/>
        </p:nvGrpSpPr>
        <p:grpSpPr>
          <a:xfrm>
            <a:off x="2257420" y="4135802"/>
            <a:ext cx="2227277" cy="1991763"/>
            <a:chOff x="1240169" y="13011"/>
            <a:chExt cx="4228057" cy="3676623"/>
          </a:xfrm>
        </p:grpSpPr>
        <p:sp>
          <p:nvSpPr>
            <p:cNvPr id="96" name="순서도: 수행의 시작/종료 95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순서도: 병합 97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순서도: 병합 98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순서도: 병합 99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직사각형 100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2" name="타원 101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타원 102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" name="타원 103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5" name="타원 104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" name="타원 105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" name="타원 106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타원 107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타원 108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10" name="그룹 109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136" name="타원 135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1" name="직사각형 110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직사각형 111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3" name="직사각형 112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타원 113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타원 114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17" name="직선 연결선 116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직사각형 117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직각 삼각형 118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순서도: 병합 119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1" name="그룹 120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134" name="타원 133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2" name="모서리가 둥근 직사각형 121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순서도: 병합 122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직각 삼각형 123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순서도: 병합 124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순서도: 병합 125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직사각형 126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직사각형 127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9" name="순서도: 병합 128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순서도: 병합 129"/>
            <p:cNvSpPr/>
            <p:nvPr userDrawn="1"/>
          </p:nvSpPr>
          <p:spPr>
            <a:xfrm rot="19590023">
              <a:off x="3172890" y="2894537"/>
              <a:ext cx="2295336" cy="79509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1" name="그룹 130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132" name="타원 131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95932211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3790065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1637201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499704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3886953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4284405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3641373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5518321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6418755" y="6138468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5497005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6165950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9888395" y="6107960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9280952" y="6178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순서도: 수행의 시작/종료 67"/>
          <p:cNvSpPr/>
          <p:nvPr userDrawn="1"/>
        </p:nvSpPr>
        <p:spPr>
          <a:xfrm>
            <a:off x="8100040" y="6341089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순서도: 수행의 시작/종료 68"/>
          <p:cNvSpPr/>
          <p:nvPr userDrawn="1"/>
        </p:nvSpPr>
        <p:spPr>
          <a:xfrm>
            <a:off x="8983733" y="653012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3" name="텍스트 개체 틀 362"/>
          <p:cNvSpPr>
            <a:spLocks noGrp="1"/>
          </p:cNvSpPr>
          <p:nvPr>
            <p:ph type="body" sz="quarter" idx="10" hasCustomPrompt="1"/>
          </p:nvPr>
        </p:nvSpPr>
        <p:spPr>
          <a:xfrm>
            <a:off x="274599" y="2741939"/>
            <a:ext cx="3447096" cy="612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첫 번째</a:t>
            </a:r>
          </a:p>
        </p:txBody>
      </p:sp>
      <p:sp>
        <p:nvSpPr>
          <p:cNvPr id="365" name="텍스트 개체 틀 364"/>
          <p:cNvSpPr>
            <a:spLocks noGrp="1"/>
          </p:cNvSpPr>
          <p:nvPr>
            <p:ph type="body" sz="quarter" idx="11" hasCustomPrompt="1"/>
          </p:nvPr>
        </p:nvSpPr>
        <p:spPr>
          <a:xfrm>
            <a:off x="3934827" y="2751840"/>
            <a:ext cx="4331652" cy="5891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altLang="ko-KR" dirty="0" smtClean="0"/>
              <a:t>2. </a:t>
            </a:r>
            <a:r>
              <a:rPr lang="ko-KR" altLang="en-US" dirty="0" smtClean="0"/>
              <a:t>두 번째</a:t>
            </a:r>
            <a:endParaRPr lang="ko-KR" altLang="en-US" dirty="0"/>
          </a:p>
        </p:txBody>
      </p:sp>
      <p:grpSp>
        <p:nvGrpSpPr>
          <p:cNvPr id="366" name="그룹 365"/>
          <p:cNvGrpSpPr/>
          <p:nvPr userDrawn="1"/>
        </p:nvGrpSpPr>
        <p:grpSpPr>
          <a:xfrm>
            <a:off x="882733" y="4201537"/>
            <a:ext cx="2227277" cy="1991763"/>
            <a:chOff x="1240169" y="13011"/>
            <a:chExt cx="4228057" cy="3676623"/>
          </a:xfrm>
        </p:grpSpPr>
        <p:sp>
          <p:nvSpPr>
            <p:cNvPr id="367" name="순서도: 수행의 시작/종료 366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8" name="직사각형 367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9" name="순서도: 병합 368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0" name="순서도: 병합 369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1" name="순서도: 병합 370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2" name="직사각형 371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3" name="타원 372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4" name="타원 373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5" name="타원 374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6" name="타원 375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7" name="타원 376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8" name="타원 377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9" name="타원 378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0" name="타원 379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81" name="그룹 380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407" name="타원 406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8" name="타원 407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82" name="직사각형 381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3" name="직사각형 382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4" name="직사각형 383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5" name="타원 384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6" name="타원 385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7" name="직사각형 386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88" name="직선 연결선 387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직사각형 388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0" name="직각 삼각형 389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1" name="순서도: 병합 390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92" name="그룹 391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405" name="타원 404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6" name="타원 405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93" name="모서리가 둥근 직사각형 392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4" name="순서도: 병합 393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5" name="직각 삼각형 394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6" name="순서도: 병합 395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7" name="순서도: 병합 396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8" name="직사각형 397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9" name="직사각형 398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0" name="순서도: 병합 399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1" name="순서도: 병합 400"/>
            <p:cNvSpPr/>
            <p:nvPr userDrawn="1"/>
          </p:nvSpPr>
          <p:spPr>
            <a:xfrm rot="19590023">
              <a:off x="3172890" y="2894537"/>
              <a:ext cx="2295336" cy="79509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02" name="그룹 401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403" name="타원 402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4" name="타원 403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09" name="사다리꼴 408"/>
          <p:cNvSpPr/>
          <p:nvPr userDrawn="1"/>
        </p:nvSpPr>
        <p:spPr>
          <a:xfrm rot="10800000">
            <a:off x="4255796" y="3978008"/>
            <a:ext cx="4545331" cy="2179147"/>
          </a:xfrm>
          <a:prstGeom prst="trapezoid">
            <a:avLst>
              <a:gd name="adj" fmla="val 31061"/>
            </a:avLst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10" name="그룹 409"/>
          <p:cNvGrpSpPr/>
          <p:nvPr userDrawn="1"/>
        </p:nvGrpSpPr>
        <p:grpSpPr>
          <a:xfrm>
            <a:off x="1127581" y="624181"/>
            <a:ext cx="2071320" cy="1861476"/>
            <a:chOff x="1467801" y="-1125630"/>
            <a:chExt cx="7785650" cy="6996891"/>
          </a:xfrm>
        </p:grpSpPr>
        <p:sp>
          <p:nvSpPr>
            <p:cNvPr id="411" name="직각 삼각형 410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12" name="그룹 411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413" name="평행 사변형 412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4" name="타원 413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415" name="그룹 414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605" name="타원 604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6" name="타원 605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7" name="타원 606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8" name="타원 607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9" name="타원 608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0" name="타원 609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1" name="타원 610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2" name="타원 611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3" name="타원 612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4" name="타원 613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5" name="타원 614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6" name="타원 615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7" name="타원 616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8" name="타원 617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19" name="타원 618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20" name="타원 619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16" name="그룹 415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589" name="순서도: 수행의 시작/종료 588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0" name="순서도: 수행의 시작/종료 589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1" name="순서도: 수행의 시작/종료 590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2" name="순서도: 수행의 시작/종료 591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3" name="순서도: 수행의 시작/종료 592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4" name="순서도: 수행의 시작/종료 593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5" name="순서도: 수행의 시작/종료 594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6" name="순서도: 수행의 시작/종료 595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7" name="순서도: 수행의 시작/종료 596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8" name="순서도: 수행의 시작/종료 597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9" name="순서도: 수행의 시작/종료 598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0" name="순서도: 수행의 시작/종료 599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1" name="순서도: 수행의 시작/종료 600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2" name="순서도: 수행의 시작/종료 601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3" name="순서도: 수행의 시작/종료 602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4" name="순서도: 수행의 시작/종료 603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17" name="타원 416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8" name="타원 417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9" name="타원 418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0" name="타원 419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1" name="타원 420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2" name="타원 421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3" name="타원 422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4" name="타원 423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5" name="타원 424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6" name="타원 425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7" name="타원 426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8" name="타원 427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9" name="타원 428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0" name="타원 429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1" name="타원 430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2" name="평행 사변형 431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3" name="직사각형 432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4" name="직각 삼각형 433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5" name="타원 434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6" name="타원 435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7" name="타원 436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8" name="타원 437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9" name="타원 438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0" name="타원 439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1" name="타원 440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2" name="타원 441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3" name="타원 442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4" name="타원 443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5" name="타원 444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6" name="타원 445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7" name="타원 446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8" name="타원 447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9" name="타원 448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0" name="타원 449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1" name="타원 450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2" name="타원 451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3" name="타원 452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4" name="타원 453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5" name="타원 454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6" name="타원 455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7" name="타원 456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8" name="타원 457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9" name="타원 458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0" name="타원 459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1" name="타원 460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2" name="타원 461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3" name="타원 462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4" name="타원 463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5" name="타원 464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6" name="타원 465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7" name="타원 466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8" name="타원 467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9" name="타원 468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0" name="타원 469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1" name="타원 470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2" name="타원 471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3" name="타원 472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4" name="타원 473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5" name="타원 474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6" name="타원 475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7" name="타원 476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8" name="타원 477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9" name="타원 478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0" name="타원 479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1" name="타원 480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2" name="타원 481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3" name="타원 482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4" name="타원 483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5" name="타원 484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6" name="타원 485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7" name="타원 486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8" name="타원 487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9" name="타원 488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0" name="타원 489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1" name="타원 490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2" name="타원 491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3" name="타원 492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4" name="타원 493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5" name="타원 494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6" name="타원 495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7" name="타원 496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8" name="타원 497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9" name="타원 498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0" name="타원 499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1" name="타원 500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2" name="타원 501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3" name="타원 502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4" name="순서도: 수행의 시작/종료 503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5" name="순서도: 수행의 시작/종료 504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6" name="순서도: 수행의 시작/종료 505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7" name="순서도: 수행의 시작/종료 506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8" name="순서도: 수행의 시작/종료 507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9" name="순서도: 수행의 시작/종료 508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0" name="순서도: 수행의 시작/종료 509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1" name="순서도: 수행의 시작/종료 510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2" name="순서도: 수행의 시작/종료 511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3" name="순서도: 수행의 시작/종료 512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4" name="순서도: 수행의 시작/종료 513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5" name="순서도: 수행의 시작/종료 514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6" name="순서도: 수행의 시작/종료 515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7" name="순서도: 수행의 시작/종료 516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8" name="순서도: 수행의 시작/종료 517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9" name="타원 518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0" name="직사각형 519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1" name="직사각형 520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2" name="직사각형 521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3" name="직사각형 522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4" name="타원 523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5" name="타원 524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6" name="타원 525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7" name="타원 526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8" name="타원 527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9" name="타원 528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0" name="타원 529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1" name="타원 530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2" name="타원 531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3" name="타원 532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4" name="타원 533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5" name="타원 534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6" name="타원 535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7" name="타원 536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8" name="타원 537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9" name="타원 538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0" name="타원 539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1" name="타원 540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2" name="타원 541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3" name="타원 542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4" name="순서도: 수행의 시작/종료 543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5" name="순서도: 수행의 시작/종료 544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6" name="순서도: 수행의 시작/종료 545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7" name="순서도: 수행의 시작/종료 546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8" name="순서도: 수행의 시작/종료 547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9" name="순서도: 수행의 시작/종료 548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0" name="순서도: 수행의 시작/종료 549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1" name="순서도: 수행의 시작/종료 550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2" name="순서도: 수행의 시작/종료 551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3" name="순서도: 수행의 시작/종료 552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4" name="순서도: 수행의 시작/종료 553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5" name="순서도: 수행의 시작/종료 554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6" name="순서도: 수행의 시작/종료 555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7" name="순서도: 수행의 시작/종료 556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8" name="순서도: 수행의 시작/종료 557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9" name="타원 558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0" name="직사각형 559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1" name="직사각형 560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2" name="직사각형 561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3" name="직사각형 562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4" name="타원 563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5" name="타원 564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6" name="직사각형 565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7" name="순서도: 추출 566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8" name="타원 567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9" name="타원 568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0" name="순서도: 병합 569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1" name="타원 570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2" name="직사각형 571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3" name="순서도: 추출 572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4" name="순서도: 병합 573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5" name="직사각형 574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6" name="타원 575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7" name="타원 576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578" name="그룹 577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583" name="이등변 삼각형 582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4" name="이등변 삼각형 583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5" name="타원 584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6" name="타원 585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7" name="타원 586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88" name="타원 587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79" name="타원 578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0" name="타원 579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1" name="타원 580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2" name="타원 581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21" name="그룹 620"/>
          <p:cNvGrpSpPr/>
          <p:nvPr userDrawn="1"/>
        </p:nvGrpSpPr>
        <p:grpSpPr>
          <a:xfrm>
            <a:off x="9206085" y="1257777"/>
            <a:ext cx="1630663" cy="1433249"/>
            <a:chOff x="868875" y="971804"/>
            <a:chExt cx="5788853" cy="5088033"/>
          </a:xfrm>
        </p:grpSpPr>
        <p:cxnSp>
          <p:nvCxnSpPr>
            <p:cNvPr id="622" name="직선 연결선 621"/>
            <p:cNvCxnSpPr/>
            <p:nvPr userDrawn="1"/>
          </p:nvCxnSpPr>
          <p:spPr>
            <a:xfrm flipV="1">
              <a:off x="3016816" y="2477844"/>
              <a:ext cx="74832" cy="1087382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직선 연결선 622"/>
            <p:cNvCxnSpPr/>
            <p:nvPr userDrawn="1"/>
          </p:nvCxnSpPr>
          <p:spPr>
            <a:xfrm flipH="1" flipV="1">
              <a:off x="3078807" y="2511184"/>
              <a:ext cx="751018" cy="561898"/>
            </a:xfrm>
            <a:prstGeom prst="line">
              <a:avLst/>
            </a:prstGeom>
            <a:ln w="76200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" name="순서도: 병합 623"/>
            <p:cNvSpPr/>
            <p:nvPr userDrawn="1"/>
          </p:nvSpPr>
          <p:spPr>
            <a:xfrm rot="7026369">
              <a:off x="3988053" y="3572859"/>
              <a:ext cx="368060" cy="218945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5" name="순서도: 병합 624"/>
            <p:cNvSpPr/>
            <p:nvPr userDrawn="1"/>
          </p:nvSpPr>
          <p:spPr>
            <a:xfrm rot="8194110">
              <a:off x="3274139" y="1650838"/>
              <a:ext cx="432162" cy="357292"/>
            </a:xfrm>
            <a:prstGeom prst="flowChartMerg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6" name="순서도: 병합 625"/>
            <p:cNvSpPr/>
            <p:nvPr userDrawn="1"/>
          </p:nvSpPr>
          <p:spPr>
            <a:xfrm rot="8194110">
              <a:off x="3460885" y="1619842"/>
              <a:ext cx="432162" cy="357292"/>
            </a:xfrm>
            <a:prstGeom prst="flowChartMer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7" name="순서도: 병합 626"/>
            <p:cNvSpPr/>
            <p:nvPr userDrawn="1"/>
          </p:nvSpPr>
          <p:spPr>
            <a:xfrm rot="8194110">
              <a:off x="3647632" y="1604345"/>
              <a:ext cx="432162" cy="357292"/>
            </a:xfrm>
            <a:prstGeom prst="flowChartMerg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8" name="순서도: 병합 627"/>
            <p:cNvSpPr/>
            <p:nvPr userDrawn="1"/>
          </p:nvSpPr>
          <p:spPr>
            <a:xfrm rot="8194110">
              <a:off x="3833608" y="1604344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9" name="순서도: 병합 628"/>
            <p:cNvSpPr/>
            <p:nvPr userDrawn="1"/>
          </p:nvSpPr>
          <p:spPr>
            <a:xfrm rot="8194110">
              <a:off x="4019584" y="1619840"/>
              <a:ext cx="432162" cy="357292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0" name="순서도: 병합 629"/>
            <p:cNvSpPr/>
            <p:nvPr userDrawn="1"/>
          </p:nvSpPr>
          <p:spPr>
            <a:xfrm rot="8773974">
              <a:off x="4216990" y="1640110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1" name="순서도: 병합 630"/>
            <p:cNvSpPr/>
            <p:nvPr userDrawn="1"/>
          </p:nvSpPr>
          <p:spPr>
            <a:xfrm rot="8773974">
              <a:off x="4450617" y="1713951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2" name="순서도: 병합 631"/>
            <p:cNvSpPr/>
            <p:nvPr userDrawn="1"/>
          </p:nvSpPr>
          <p:spPr>
            <a:xfrm rot="8773974">
              <a:off x="4635189" y="1744943"/>
              <a:ext cx="391977" cy="324069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3" name="눈물 방울 632"/>
            <p:cNvSpPr/>
            <p:nvPr userDrawn="1"/>
          </p:nvSpPr>
          <p:spPr>
            <a:xfrm rot="16200000">
              <a:off x="3825873" y="1366355"/>
              <a:ext cx="1117056" cy="1941797"/>
            </a:xfrm>
            <a:prstGeom prst="teardrop">
              <a:avLst>
                <a:gd name="adj" fmla="val 99190"/>
              </a:avLst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4" name="타원 633"/>
            <p:cNvSpPr/>
            <p:nvPr userDrawn="1"/>
          </p:nvSpPr>
          <p:spPr>
            <a:xfrm rot="2705139">
              <a:off x="3761695" y="1897044"/>
              <a:ext cx="1965660" cy="160719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5" name="타원 634"/>
            <p:cNvSpPr/>
            <p:nvPr userDrawn="1"/>
          </p:nvSpPr>
          <p:spPr>
            <a:xfrm rot="1767035">
              <a:off x="3320807" y="2157296"/>
              <a:ext cx="2348727" cy="1286150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6" name="타원 635"/>
            <p:cNvSpPr/>
            <p:nvPr userDrawn="1"/>
          </p:nvSpPr>
          <p:spPr>
            <a:xfrm rot="18551424">
              <a:off x="4568909" y="3045253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7" name="타원 636"/>
            <p:cNvSpPr/>
            <p:nvPr userDrawn="1"/>
          </p:nvSpPr>
          <p:spPr>
            <a:xfrm rot="18551424">
              <a:off x="4994667" y="333707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8" name="타원 637"/>
            <p:cNvSpPr/>
            <p:nvPr userDrawn="1"/>
          </p:nvSpPr>
          <p:spPr>
            <a:xfrm rot="19557977">
              <a:off x="5135876" y="3583156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9" name="타원 638"/>
            <p:cNvSpPr/>
            <p:nvPr userDrawn="1"/>
          </p:nvSpPr>
          <p:spPr>
            <a:xfrm rot="20826594">
              <a:off x="5253130" y="3983792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0" name="타원 639"/>
            <p:cNvSpPr/>
            <p:nvPr userDrawn="1"/>
          </p:nvSpPr>
          <p:spPr>
            <a:xfrm rot="194113">
              <a:off x="5166872" y="4453027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1" name="타원 640"/>
            <p:cNvSpPr/>
            <p:nvPr userDrawn="1"/>
          </p:nvSpPr>
          <p:spPr>
            <a:xfrm rot="2257320">
              <a:off x="4957594" y="4585270"/>
              <a:ext cx="1404598" cy="955052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2" name="타원 641"/>
            <p:cNvSpPr/>
            <p:nvPr userDrawn="1"/>
          </p:nvSpPr>
          <p:spPr>
            <a:xfrm rot="4242851">
              <a:off x="4836776" y="4716206"/>
              <a:ext cx="1118420" cy="931554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3" name="타원 642"/>
            <p:cNvSpPr/>
            <p:nvPr userDrawn="1"/>
          </p:nvSpPr>
          <p:spPr>
            <a:xfrm rot="6856888">
              <a:off x="4560829" y="4798738"/>
              <a:ext cx="1028414" cy="700927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4" name="타원 643"/>
            <p:cNvSpPr/>
            <p:nvPr userDrawn="1"/>
          </p:nvSpPr>
          <p:spPr>
            <a:xfrm rot="7722684">
              <a:off x="4277047" y="4680906"/>
              <a:ext cx="900287" cy="633581"/>
            </a:xfrm>
            <a:prstGeom prst="ellips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5" name="순서도: 병합 644"/>
            <p:cNvSpPr/>
            <p:nvPr userDrawn="1"/>
          </p:nvSpPr>
          <p:spPr>
            <a:xfrm rot="7321071">
              <a:off x="3726382" y="3548595"/>
              <a:ext cx="565171" cy="1895038"/>
            </a:xfrm>
            <a:prstGeom prst="flowChartMerge">
              <a:avLst/>
            </a:prstGeom>
            <a:solidFill>
              <a:srgbClr val="FF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6" name="순서도: 수행의 시작/종료 645"/>
            <p:cNvSpPr/>
            <p:nvPr userDrawn="1"/>
          </p:nvSpPr>
          <p:spPr>
            <a:xfrm rot="18821894">
              <a:off x="5072945" y="320346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7" name="순서도: 수행의 시작/종료 646"/>
            <p:cNvSpPr/>
            <p:nvPr userDrawn="1"/>
          </p:nvSpPr>
          <p:spPr>
            <a:xfrm rot="19603321">
              <a:off x="5470940" y="3495292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8" name="순서도: 수행의 시작/종료 647"/>
            <p:cNvSpPr/>
            <p:nvPr userDrawn="1"/>
          </p:nvSpPr>
          <p:spPr>
            <a:xfrm rot="20593914">
              <a:off x="5675653" y="3867063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9" name="순서도: 수행의 시작/종료 648"/>
            <p:cNvSpPr/>
            <p:nvPr userDrawn="1"/>
          </p:nvSpPr>
          <p:spPr>
            <a:xfrm rot="21398581">
              <a:off x="5828545" y="433215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0" name="순서도: 수행의 시작/종료 649"/>
            <p:cNvSpPr/>
            <p:nvPr userDrawn="1"/>
          </p:nvSpPr>
          <p:spPr>
            <a:xfrm rot="1231257">
              <a:off x="5735959" y="4886724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1" name="순서도: 수행의 시작/종료 650"/>
            <p:cNvSpPr/>
            <p:nvPr userDrawn="1"/>
          </p:nvSpPr>
          <p:spPr>
            <a:xfrm rot="2777115">
              <a:off x="5355952" y="5238210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2" name="순서도: 수행의 시작/종료 651"/>
            <p:cNvSpPr/>
            <p:nvPr userDrawn="1"/>
          </p:nvSpPr>
          <p:spPr>
            <a:xfrm rot="4723233">
              <a:off x="5054056" y="5350124"/>
              <a:ext cx="521850" cy="187483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3" name="순서도: 수행의 시작/종료 652"/>
            <p:cNvSpPr/>
            <p:nvPr userDrawn="1"/>
          </p:nvSpPr>
          <p:spPr>
            <a:xfrm rot="6113633">
              <a:off x="4737493" y="5352540"/>
              <a:ext cx="382052" cy="166746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4" name="타원 653"/>
            <p:cNvSpPr/>
            <p:nvPr userDrawn="1"/>
          </p:nvSpPr>
          <p:spPr>
            <a:xfrm>
              <a:off x="4706249" y="3453742"/>
              <a:ext cx="649048" cy="6676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5" name="순서도: 수행의 시작/종료 654"/>
            <p:cNvSpPr/>
            <p:nvPr userDrawn="1"/>
          </p:nvSpPr>
          <p:spPr>
            <a:xfrm rot="18821894">
              <a:off x="4733770" y="3813779"/>
              <a:ext cx="344299" cy="177232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6" name="타원 655"/>
            <p:cNvSpPr/>
            <p:nvPr userDrawn="1"/>
          </p:nvSpPr>
          <p:spPr>
            <a:xfrm>
              <a:off x="5089301" y="3865972"/>
              <a:ext cx="523428" cy="48948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7" name="타원 656"/>
            <p:cNvSpPr/>
            <p:nvPr userDrawn="1"/>
          </p:nvSpPr>
          <p:spPr>
            <a:xfrm>
              <a:off x="5224100" y="4234898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8" name="타원 657"/>
            <p:cNvSpPr/>
            <p:nvPr userDrawn="1"/>
          </p:nvSpPr>
          <p:spPr>
            <a:xfrm>
              <a:off x="5051006" y="4495791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9" name="타원 658"/>
            <p:cNvSpPr/>
            <p:nvPr userDrawn="1"/>
          </p:nvSpPr>
          <p:spPr>
            <a:xfrm>
              <a:off x="4692200" y="4585349"/>
              <a:ext cx="371028" cy="384646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0" name="순서도: 수행의 시작/종료 659"/>
            <p:cNvSpPr/>
            <p:nvPr userDrawn="1"/>
          </p:nvSpPr>
          <p:spPr>
            <a:xfrm rot="18821894">
              <a:off x="5400852" y="3289696"/>
              <a:ext cx="529838" cy="93714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1" name="순서도: 수행의 시작/종료 660"/>
            <p:cNvSpPr/>
            <p:nvPr userDrawn="1"/>
          </p:nvSpPr>
          <p:spPr>
            <a:xfrm rot="19603321">
              <a:off x="5814826" y="3576571"/>
              <a:ext cx="517740" cy="12467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2" name="순서도: 수행의 시작/종료 661"/>
            <p:cNvSpPr/>
            <p:nvPr userDrawn="1"/>
          </p:nvSpPr>
          <p:spPr>
            <a:xfrm rot="20593914">
              <a:off x="5963818" y="3981181"/>
              <a:ext cx="519687" cy="11600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3" name="순서도: 수행의 시작/종료 662"/>
            <p:cNvSpPr/>
            <p:nvPr userDrawn="1"/>
          </p:nvSpPr>
          <p:spPr>
            <a:xfrm rot="21398581">
              <a:off x="5982706" y="4544656"/>
              <a:ext cx="569815" cy="1330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4" name="순서도: 수행의 시작/종료 663"/>
            <p:cNvSpPr/>
            <p:nvPr userDrawn="1"/>
          </p:nvSpPr>
          <p:spPr>
            <a:xfrm rot="1231257">
              <a:off x="5884796" y="5058809"/>
              <a:ext cx="382690" cy="91556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5" name="순서도: 수행의 시작/종료 664"/>
            <p:cNvSpPr/>
            <p:nvPr userDrawn="1"/>
          </p:nvSpPr>
          <p:spPr>
            <a:xfrm rot="18821894">
              <a:off x="5547706" y="3514720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6" name="순서도: 수행의 시작/종료 665"/>
            <p:cNvSpPr/>
            <p:nvPr userDrawn="1"/>
          </p:nvSpPr>
          <p:spPr>
            <a:xfrm rot="18821894">
              <a:off x="5721788" y="3677499"/>
              <a:ext cx="148854" cy="146934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7" name="순서도: 수행의 시작/종료 666"/>
            <p:cNvSpPr/>
            <p:nvPr userDrawn="1"/>
          </p:nvSpPr>
          <p:spPr>
            <a:xfrm rot="19603321">
              <a:off x="5940783" y="3667390"/>
              <a:ext cx="356234" cy="93001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8" name="타원 667"/>
            <p:cNvSpPr/>
            <p:nvPr userDrawn="1"/>
          </p:nvSpPr>
          <p:spPr>
            <a:xfrm>
              <a:off x="5225592" y="3566723"/>
              <a:ext cx="310906" cy="410401"/>
            </a:xfrm>
            <a:prstGeom prst="ellipse">
              <a:avLst/>
            </a:prstGeom>
            <a:solidFill>
              <a:srgbClr val="F76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9" name="타원 668"/>
            <p:cNvSpPr/>
            <p:nvPr userDrawn="1"/>
          </p:nvSpPr>
          <p:spPr>
            <a:xfrm>
              <a:off x="5208369" y="3781148"/>
              <a:ext cx="589748" cy="638837"/>
            </a:xfrm>
            <a:prstGeom prst="ellipse">
              <a:avLst/>
            </a:prstGeom>
            <a:solidFill>
              <a:srgbClr val="FFBA3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0" name="순서도: 수행의 시작/종료 669"/>
            <p:cNvSpPr/>
            <p:nvPr userDrawn="1"/>
          </p:nvSpPr>
          <p:spPr>
            <a:xfrm rot="18821894">
              <a:off x="5281652" y="4705508"/>
              <a:ext cx="194808" cy="106605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1" name="순서도: 수행의 시작/종료 670"/>
            <p:cNvSpPr/>
            <p:nvPr userDrawn="1"/>
          </p:nvSpPr>
          <p:spPr>
            <a:xfrm rot="1048835">
              <a:off x="4006075" y="1909140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2" name="순서도: 수행의 시작/종료 671"/>
            <p:cNvSpPr/>
            <p:nvPr userDrawn="1"/>
          </p:nvSpPr>
          <p:spPr>
            <a:xfrm rot="1300813">
              <a:off x="4217675" y="2108285"/>
              <a:ext cx="1038372" cy="14127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3" name="순서도: 수행의 시작/종료 672"/>
            <p:cNvSpPr/>
            <p:nvPr userDrawn="1"/>
          </p:nvSpPr>
          <p:spPr>
            <a:xfrm rot="1300813">
              <a:off x="4539288" y="2440153"/>
              <a:ext cx="661887" cy="100568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4" name="순서도: 수행의 시작/종료 673"/>
            <p:cNvSpPr/>
            <p:nvPr userDrawn="1"/>
          </p:nvSpPr>
          <p:spPr>
            <a:xfrm rot="1000994">
              <a:off x="3561201" y="1936974"/>
              <a:ext cx="661887" cy="105390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75" name="그룹 674"/>
            <p:cNvGrpSpPr/>
            <p:nvPr userDrawn="1"/>
          </p:nvGrpSpPr>
          <p:grpSpPr>
            <a:xfrm>
              <a:off x="3578287" y="1728994"/>
              <a:ext cx="249639" cy="301286"/>
              <a:chOff x="3702271" y="1759990"/>
              <a:chExt cx="400364" cy="424002"/>
            </a:xfrm>
          </p:grpSpPr>
          <p:sp>
            <p:nvSpPr>
              <p:cNvPr id="694" name="타원 693"/>
              <p:cNvSpPr/>
              <p:nvPr userDrawn="1"/>
            </p:nvSpPr>
            <p:spPr>
              <a:xfrm>
                <a:off x="3702271" y="1759990"/>
                <a:ext cx="400364" cy="4240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5" name="타원 694"/>
              <p:cNvSpPr/>
              <p:nvPr userDrawn="1"/>
            </p:nvSpPr>
            <p:spPr>
              <a:xfrm>
                <a:off x="3885766" y="1840681"/>
                <a:ext cx="214706" cy="32588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676" name="직선 연결선 675"/>
            <p:cNvCxnSpPr/>
            <p:nvPr userDrawn="1"/>
          </p:nvCxnSpPr>
          <p:spPr>
            <a:xfrm flipH="1" flipV="1">
              <a:off x="2619723" y="2616058"/>
              <a:ext cx="1321218" cy="45941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직선 연결선 676"/>
            <p:cNvCxnSpPr/>
            <p:nvPr userDrawn="1"/>
          </p:nvCxnSpPr>
          <p:spPr>
            <a:xfrm flipH="1">
              <a:off x="2500274" y="2627939"/>
              <a:ext cx="167529" cy="13098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직선 연결선 677"/>
            <p:cNvCxnSpPr/>
            <p:nvPr userDrawn="1"/>
          </p:nvCxnSpPr>
          <p:spPr>
            <a:xfrm>
              <a:off x="4093341" y="3227872"/>
              <a:ext cx="59360" cy="935612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직선 연결선 678"/>
            <p:cNvCxnSpPr/>
            <p:nvPr userDrawn="1"/>
          </p:nvCxnSpPr>
          <p:spPr>
            <a:xfrm flipV="1">
              <a:off x="3351369" y="4145403"/>
              <a:ext cx="845246" cy="15691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직선 연결선 679"/>
            <p:cNvCxnSpPr/>
            <p:nvPr userDrawn="1"/>
          </p:nvCxnSpPr>
          <p:spPr>
            <a:xfrm>
              <a:off x="4230013" y="3272428"/>
              <a:ext cx="541637" cy="1036595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직선 연결선 680"/>
            <p:cNvCxnSpPr/>
            <p:nvPr userDrawn="1"/>
          </p:nvCxnSpPr>
          <p:spPr>
            <a:xfrm flipV="1">
              <a:off x="3749407" y="4306443"/>
              <a:ext cx="1066157" cy="324118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직선 연결선 681"/>
            <p:cNvCxnSpPr/>
            <p:nvPr userDrawn="1"/>
          </p:nvCxnSpPr>
          <p:spPr>
            <a:xfrm flipH="1">
              <a:off x="3703028" y="3380272"/>
              <a:ext cx="542713" cy="606033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직선 연결선 682"/>
            <p:cNvCxnSpPr/>
            <p:nvPr userDrawn="1"/>
          </p:nvCxnSpPr>
          <p:spPr>
            <a:xfrm>
              <a:off x="3253947" y="3750992"/>
              <a:ext cx="536744" cy="206234"/>
            </a:xfrm>
            <a:prstGeom prst="line">
              <a:avLst/>
            </a:prstGeom>
            <a:ln w="762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직선 연결선 683"/>
            <p:cNvCxnSpPr/>
            <p:nvPr userDrawn="1"/>
          </p:nvCxnSpPr>
          <p:spPr>
            <a:xfrm>
              <a:off x="2884434" y="1902114"/>
              <a:ext cx="1006622" cy="119505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직선 연결선 684"/>
            <p:cNvCxnSpPr/>
            <p:nvPr userDrawn="1"/>
          </p:nvCxnSpPr>
          <p:spPr>
            <a:xfrm flipV="1">
              <a:off x="2013785" y="1917474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직선 연결선 685"/>
            <p:cNvCxnSpPr/>
            <p:nvPr userDrawn="1"/>
          </p:nvCxnSpPr>
          <p:spPr>
            <a:xfrm>
              <a:off x="3173655" y="1738591"/>
              <a:ext cx="869801" cy="1510976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직선 연결선 686"/>
            <p:cNvCxnSpPr/>
            <p:nvPr userDrawn="1"/>
          </p:nvCxnSpPr>
          <p:spPr>
            <a:xfrm>
              <a:off x="2727215" y="1533710"/>
              <a:ext cx="491790" cy="211629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직선 연결선 687"/>
            <p:cNvCxnSpPr/>
            <p:nvPr userDrawn="1"/>
          </p:nvCxnSpPr>
          <p:spPr>
            <a:xfrm>
              <a:off x="2911553" y="971804"/>
              <a:ext cx="541027" cy="896703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직선 연결선 688"/>
            <p:cNvCxnSpPr/>
            <p:nvPr userDrawn="1"/>
          </p:nvCxnSpPr>
          <p:spPr>
            <a:xfrm flipV="1">
              <a:off x="2009651" y="1020772"/>
              <a:ext cx="929710" cy="713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직선 연결선 689"/>
            <p:cNvCxnSpPr/>
            <p:nvPr userDrawn="1"/>
          </p:nvCxnSpPr>
          <p:spPr>
            <a:xfrm flipV="1">
              <a:off x="1363528" y="1014976"/>
              <a:ext cx="709479" cy="909494"/>
            </a:xfrm>
            <a:prstGeom prst="line">
              <a:avLst/>
            </a:prstGeom>
            <a:ln w="101600">
              <a:solidFill>
                <a:srgbClr val="E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원호 690"/>
            <p:cNvSpPr/>
            <p:nvPr userDrawn="1"/>
          </p:nvSpPr>
          <p:spPr>
            <a:xfrm flipH="1">
              <a:off x="1224365" y="1762827"/>
              <a:ext cx="5264825" cy="4297010"/>
            </a:xfrm>
            <a:prstGeom prst="arc">
              <a:avLst>
                <a:gd name="adj1" fmla="val 16200000"/>
                <a:gd name="adj2" fmla="val 6261765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2" name="원호 691"/>
            <p:cNvSpPr/>
            <p:nvPr userDrawn="1"/>
          </p:nvSpPr>
          <p:spPr>
            <a:xfrm flipH="1">
              <a:off x="868875" y="1773630"/>
              <a:ext cx="5264825" cy="3556572"/>
            </a:xfrm>
            <a:prstGeom prst="arc">
              <a:avLst>
                <a:gd name="adj1" fmla="val 16200000"/>
                <a:gd name="adj2" fmla="val 7465581"/>
              </a:avLst>
            </a:prstGeom>
            <a:ln w="28575">
              <a:solidFill>
                <a:srgbClr val="F76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3" name="순서도: 수행의 시작/종료 692"/>
            <p:cNvSpPr/>
            <p:nvPr userDrawn="1"/>
          </p:nvSpPr>
          <p:spPr>
            <a:xfrm rot="18821894">
              <a:off x="4885381" y="2720479"/>
              <a:ext cx="795485" cy="186609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96" name="그룹 695"/>
          <p:cNvGrpSpPr/>
          <p:nvPr userDrawn="1"/>
        </p:nvGrpSpPr>
        <p:grpSpPr>
          <a:xfrm>
            <a:off x="4936286" y="4200143"/>
            <a:ext cx="2227277" cy="1991763"/>
            <a:chOff x="1240169" y="13011"/>
            <a:chExt cx="4228057" cy="3676623"/>
          </a:xfrm>
        </p:grpSpPr>
        <p:sp>
          <p:nvSpPr>
            <p:cNvPr id="697" name="순서도: 수행의 시작/종료 696"/>
            <p:cNvSpPr/>
            <p:nvPr userDrawn="1"/>
          </p:nvSpPr>
          <p:spPr>
            <a:xfrm>
              <a:off x="2546549" y="3336519"/>
              <a:ext cx="1480931" cy="139147"/>
            </a:xfrm>
            <a:prstGeom prst="flowChartTermina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8" name="직사각형 697"/>
            <p:cNvSpPr/>
            <p:nvPr userDrawn="1"/>
          </p:nvSpPr>
          <p:spPr>
            <a:xfrm>
              <a:off x="1860388" y="1809924"/>
              <a:ext cx="2699781" cy="178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9" name="순서도: 병합 698"/>
            <p:cNvSpPr/>
            <p:nvPr userDrawn="1"/>
          </p:nvSpPr>
          <p:spPr>
            <a:xfrm>
              <a:off x="1240169" y="1819349"/>
              <a:ext cx="1257975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0" name="순서도: 병합 699"/>
            <p:cNvSpPr/>
            <p:nvPr userDrawn="1"/>
          </p:nvSpPr>
          <p:spPr>
            <a:xfrm>
              <a:off x="3825537" y="1820083"/>
              <a:ext cx="1447094" cy="1789740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1" name="순서도: 병합 700"/>
            <p:cNvSpPr/>
            <p:nvPr userDrawn="1"/>
          </p:nvSpPr>
          <p:spPr>
            <a:xfrm>
              <a:off x="1253520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2" name="직사각형 701"/>
            <p:cNvSpPr/>
            <p:nvPr userDrawn="1"/>
          </p:nvSpPr>
          <p:spPr>
            <a:xfrm>
              <a:off x="1344846" y="1943832"/>
              <a:ext cx="3770117" cy="200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3" name="타원 702"/>
            <p:cNvSpPr/>
            <p:nvPr userDrawn="1"/>
          </p:nvSpPr>
          <p:spPr>
            <a:xfrm>
              <a:off x="1640297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4" name="타원 703"/>
            <p:cNvSpPr/>
            <p:nvPr userDrawn="1"/>
          </p:nvSpPr>
          <p:spPr>
            <a:xfrm>
              <a:off x="1683092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5" name="타원 704"/>
            <p:cNvSpPr/>
            <p:nvPr userDrawn="1"/>
          </p:nvSpPr>
          <p:spPr>
            <a:xfrm>
              <a:off x="2555506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6" name="타원 705"/>
            <p:cNvSpPr/>
            <p:nvPr userDrawn="1"/>
          </p:nvSpPr>
          <p:spPr>
            <a:xfrm>
              <a:off x="2598301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7" name="타원 706"/>
            <p:cNvSpPr/>
            <p:nvPr userDrawn="1"/>
          </p:nvSpPr>
          <p:spPr>
            <a:xfrm>
              <a:off x="3470714" y="2367040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8" name="타원 707"/>
            <p:cNvSpPr/>
            <p:nvPr userDrawn="1"/>
          </p:nvSpPr>
          <p:spPr>
            <a:xfrm>
              <a:off x="3513509" y="2407663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9" name="타원 708"/>
            <p:cNvSpPr/>
            <p:nvPr userDrawn="1"/>
          </p:nvSpPr>
          <p:spPr>
            <a:xfrm>
              <a:off x="4382874" y="2363559"/>
              <a:ext cx="440182" cy="4178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0" name="타원 709"/>
            <p:cNvSpPr/>
            <p:nvPr userDrawn="1"/>
          </p:nvSpPr>
          <p:spPr>
            <a:xfrm>
              <a:off x="4425669" y="2404182"/>
              <a:ext cx="354591" cy="3365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11" name="그룹 710"/>
            <p:cNvGrpSpPr/>
            <p:nvPr userDrawn="1"/>
          </p:nvGrpSpPr>
          <p:grpSpPr>
            <a:xfrm>
              <a:off x="1799861" y="2784880"/>
              <a:ext cx="572236" cy="543189"/>
              <a:chOff x="2196548" y="2961861"/>
              <a:chExt cx="2454965" cy="2454965"/>
            </a:xfrm>
          </p:grpSpPr>
          <p:sp>
            <p:nvSpPr>
              <p:cNvPr id="737" name="타원 736"/>
              <p:cNvSpPr/>
              <p:nvPr userDrawn="1"/>
            </p:nvSpPr>
            <p:spPr>
              <a:xfrm>
                <a:off x="2196548" y="2961861"/>
                <a:ext cx="2454965" cy="2454965"/>
              </a:xfrm>
              <a:prstGeom prst="ellipse">
                <a:avLst/>
              </a:prstGeom>
              <a:solidFill>
                <a:srgbClr val="EA4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8" name="타원 737"/>
              <p:cNvSpPr/>
              <p:nvPr userDrawn="1"/>
            </p:nvSpPr>
            <p:spPr>
              <a:xfrm>
                <a:off x="2710894" y="3476207"/>
                <a:ext cx="1426273" cy="142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12" name="직사각형 711"/>
            <p:cNvSpPr/>
            <p:nvPr userDrawn="1"/>
          </p:nvSpPr>
          <p:spPr>
            <a:xfrm rot="1836991">
              <a:off x="1757043" y="2883467"/>
              <a:ext cx="347258" cy="18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3" name="직사각형 712"/>
            <p:cNvSpPr/>
            <p:nvPr userDrawn="1"/>
          </p:nvSpPr>
          <p:spPr>
            <a:xfrm rot="19981071">
              <a:off x="2072739" y="2908213"/>
              <a:ext cx="347258" cy="16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4" name="직사각형 713"/>
            <p:cNvSpPr/>
            <p:nvPr userDrawn="1"/>
          </p:nvSpPr>
          <p:spPr>
            <a:xfrm rot="5400000">
              <a:off x="1912810" y="3139985"/>
              <a:ext cx="329631" cy="17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5" name="타원 714"/>
            <p:cNvSpPr/>
            <p:nvPr userDrawn="1"/>
          </p:nvSpPr>
          <p:spPr>
            <a:xfrm>
              <a:off x="1915581" y="2898685"/>
              <a:ext cx="330787" cy="307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6" name="타원 715"/>
            <p:cNvSpPr/>
            <p:nvPr userDrawn="1"/>
          </p:nvSpPr>
          <p:spPr>
            <a:xfrm>
              <a:off x="1792437" y="2789384"/>
              <a:ext cx="579273" cy="53868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7" name="직사각형 716"/>
            <p:cNvSpPr/>
            <p:nvPr userDrawn="1"/>
          </p:nvSpPr>
          <p:spPr>
            <a:xfrm>
              <a:off x="2547558" y="974248"/>
              <a:ext cx="2144054" cy="9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718" name="직선 연결선 717"/>
            <p:cNvCxnSpPr/>
            <p:nvPr userDrawn="1"/>
          </p:nvCxnSpPr>
          <p:spPr>
            <a:xfrm>
              <a:off x="1240169" y="1809925"/>
              <a:ext cx="4027830" cy="2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직사각형 718"/>
            <p:cNvSpPr/>
            <p:nvPr userDrawn="1"/>
          </p:nvSpPr>
          <p:spPr>
            <a:xfrm>
              <a:off x="4088477" y="517954"/>
              <a:ext cx="320355" cy="571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0" name="직각 삼각형 719"/>
            <p:cNvSpPr/>
            <p:nvPr userDrawn="1"/>
          </p:nvSpPr>
          <p:spPr>
            <a:xfrm flipH="1">
              <a:off x="2441346" y="1505695"/>
              <a:ext cx="2261872" cy="304229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1" name="순서도: 병합 720"/>
            <p:cNvSpPr/>
            <p:nvPr userDrawn="1"/>
          </p:nvSpPr>
          <p:spPr>
            <a:xfrm>
              <a:off x="2226411" y="973135"/>
              <a:ext cx="642293" cy="82129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22" name="그룹 721"/>
            <p:cNvGrpSpPr/>
            <p:nvPr userDrawn="1"/>
          </p:nvGrpSpPr>
          <p:grpSpPr>
            <a:xfrm>
              <a:off x="3047046" y="1184755"/>
              <a:ext cx="440182" cy="417838"/>
              <a:chOff x="7393057" y="3906077"/>
              <a:chExt cx="596348" cy="596348"/>
            </a:xfrm>
          </p:grpSpPr>
          <p:sp>
            <p:nvSpPr>
              <p:cNvPr id="735" name="타원 734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6" name="타원 735"/>
              <p:cNvSpPr/>
              <p:nvPr userDrawn="1"/>
            </p:nvSpPr>
            <p:spPr>
              <a:xfrm>
                <a:off x="7451035" y="3964055"/>
                <a:ext cx="480391" cy="4803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23" name="모서리가 둥근 직사각형 722"/>
            <p:cNvSpPr/>
            <p:nvPr userDrawn="1"/>
          </p:nvSpPr>
          <p:spPr>
            <a:xfrm>
              <a:off x="4079918" y="1125339"/>
              <a:ext cx="622228" cy="337904"/>
            </a:xfrm>
            <a:prstGeom prst="round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4" name="순서도: 병합 723"/>
            <p:cNvSpPr/>
            <p:nvPr userDrawn="1"/>
          </p:nvSpPr>
          <p:spPr>
            <a:xfrm>
              <a:off x="4602964" y="814802"/>
              <a:ext cx="191967" cy="1024718"/>
            </a:xfrm>
            <a:prstGeom prst="flowChartMerge">
              <a:avLst/>
            </a:prstGeom>
            <a:solidFill>
              <a:srgbClr val="70C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5" name="직각 삼각형 724"/>
            <p:cNvSpPr/>
            <p:nvPr userDrawn="1"/>
          </p:nvSpPr>
          <p:spPr>
            <a:xfrm flipH="1">
              <a:off x="4236550" y="603854"/>
              <a:ext cx="179565" cy="367979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6" name="순서도: 병합 725"/>
            <p:cNvSpPr/>
            <p:nvPr userDrawn="1"/>
          </p:nvSpPr>
          <p:spPr>
            <a:xfrm>
              <a:off x="2225045" y="975975"/>
              <a:ext cx="642293" cy="82129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7" name="순서도: 병합 726"/>
            <p:cNvSpPr/>
            <p:nvPr userDrawn="1"/>
          </p:nvSpPr>
          <p:spPr>
            <a:xfrm>
              <a:off x="4601597" y="817641"/>
              <a:ext cx="191967" cy="1024718"/>
            </a:xfrm>
            <a:prstGeom prst="flowChartMerge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8" name="직사각형 727"/>
            <p:cNvSpPr/>
            <p:nvPr userDrawn="1"/>
          </p:nvSpPr>
          <p:spPr>
            <a:xfrm>
              <a:off x="4706776" y="759243"/>
              <a:ext cx="334707" cy="686517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9" name="직사각형 728"/>
            <p:cNvSpPr/>
            <p:nvPr userDrawn="1"/>
          </p:nvSpPr>
          <p:spPr>
            <a:xfrm rot="1197307">
              <a:off x="1891735" y="13011"/>
              <a:ext cx="910233" cy="166899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0" name="순서도: 병합 729"/>
            <p:cNvSpPr/>
            <p:nvPr userDrawn="1"/>
          </p:nvSpPr>
          <p:spPr>
            <a:xfrm>
              <a:off x="5021774" y="1939965"/>
              <a:ext cx="212625" cy="205292"/>
            </a:xfrm>
            <a:prstGeom prst="flowChartMerg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1" name="순서도: 병합 730"/>
            <p:cNvSpPr/>
            <p:nvPr userDrawn="1"/>
          </p:nvSpPr>
          <p:spPr>
            <a:xfrm rot="19590023">
              <a:off x="3172889" y="2894536"/>
              <a:ext cx="2295337" cy="795098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32" name="그룹 731"/>
            <p:cNvGrpSpPr/>
            <p:nvPr userDrawn="1"/>
          </p:nvGrpSpPr>
          <p:grpSpPr>
            <a:xfrm>
              <a:off x="4382874" y="2367040"/>
              <a:ext cx="440182" cy="417838"/>
              <a:chOff x="7393057" y="3906077"/>
              <a:chExt cx="596348" cy="596348"/>
            </a:xfrm>
          </p:grpSpPr>
          <p:sp>
            <p:nvSpPr>
              <p:cNvPr id="733" name="타원 732"/>
              <p:cNvSpPr/>
              <p:nvPr userDrawn="1"/>
            </p:nvSpPr>
            <p:spPr>
              <a:xfrm>
                <a:off x="7393057" y="3906077"/>
                <a:ext cx="596348" cy="5963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4" name="타원 733"/>
              <p:cNvSpPr/>
              <p:nvPr userDrawn="1"/>
            </p:nvSpPr>
            <p:spPr>
              <a:xfrm>
                <a:off x="7454565" y="3968324"/>
                <a:ext cx="480391" cy="480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39" name="그룹 738"/>
          <p:cNvGrpSpPr/>
          <p:nvPr userDrawn="1"/>
        </p:nvGrpSpPr>
        <p:grpSpPr>
          <a:xfrm>
            <a:off x="5271228" y="952326"/>
            <a:ext cx="1649544" cy="1792314"/>
            <a:chOff x="8470909" y="3206224"/>
            <a:chExt cx="2803966" cy="3046653"/>
          </a:xfrm>
        </p:grpSpPr>
        <p:grpSp>
          <p:nvGrpSpPr>
            <p:cNvPr id="740" name="그룹 739"/>
            <p:cNvGrpSpPr/>
            <p:nvPr userDrawn="1"/>
          </p:nvGrpSpPr>
          <p:grpSpPr>
            <a:xfrm rot="19377209">
              <a:off x="9074553" y="5327225"/>
              <a:ext cx="1005244" cy="532421"/>
              <a:chOff x="3263512" y="2753360"/>
              <a:chExt cx="1855432" cy="982718"/>
            </a:xfrm>
          </p:grpSpPr>
          <p:sp>
            <p:nvSpPr>
              <p:cNvPr id="859" name="타원 858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0" name="타원 859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1" name="타원 860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2" name="타원 861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3" name="타원 862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4" name="타원 863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5" name="타원 864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1" name="그룹 740"/>
            <p:cNvGrpSpPr/>
            <p:nvPr userDrawn="1"/>
          </p:nvGrpSpPr>
          <p:grpSpPr>
            <a:xfrm rot="14578506">
              <a:off x="9792569" y="5449601"/>
              <a:ext cx="1050278" cy="556274"/>
              <a:chOff x="3263512" y="2753359"/>
              <a:chExt cx="1855433" cy="982719"/>
            </a:xfrm>
          </p:grpSpPr>
          <p:sp>
            <p:nvSpPr>
              <p:cNvPr id="852" name="타원 851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3" name="타원 852"/>
              <p:cNvSpPr/>
              <p:nvPr userDrawn="1"/>
            </p:nvSpPr>
            <p:spPr>
              <a:xfrm>
                <a:off x="3340945" y="2753359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4" name="타원 853"/>
              <p:cNvSpPr/>
              <p:nvPr userDrawn="1"/>
            </p:nvSpPr>
            <p:spPr>
              <a:xfrm rot="290151">
                <a:off x="3901117" y="2858004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5" name="타원 854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6" name="타원 855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7" name="타원 856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8" name="타원 857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2" name="그룹 741"/>
            <p:cNvGrpSpPr/>
            <p:nvPr userDrawn="1"/>
          </p:nvGrpSpPr>
          <p:grpSpPr>
            <a:xfrm rot="21164062">
              <a:off x="8881667" y="5053310"/>
              <a:ext cx="1005244" cy="532421"/>
              <a:chOff x="3263512" y="2753360"/>
              <a:chExt cx="1855432" cy="982718"/>
            </a:xfrm>
          </p:grpSpPr>
          <p:sp>
            <p:nvSpPr>
              <p:cNvPr id="845" name="타원 844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6" name="타원 845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7" name="타원 846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8" name="타원 847"/>
              <p:cNvSpPr/>
              <p:nvPr userDrawn="1"/>
            </p:nvSpPr>
            <p:spPr>
              <a:xfrm rot="21121847">
                <a:off x="3933615" y="3215538"/>
                <a:ext cx="1156543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9" name="타원 848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0" name="타원 849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1" name="타원 850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3" name="그룹 742"/>
            <p:cNvGrpSpPr/>
            <p:nvPr userDrawn="1"/>
          </p:nvGrpSpPr>
          <p:grpSpPr>
            <a:xfrm rot="2362818">
              <a:off x="9207420" y="4179260"/>
              <a:ext cx="1005244" cy="532421"/>
              <a:chOff x="3263512" y="2753360"/>
              <a:chExt cx="1855432" cy="982718"/>
            </a:xfrm>
          </p:grpSpPr>
          <p:sp>
            <p:nvSpPr>
              <p:cNvPr id="838" name="타원 837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9" name="타원 838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0" name="타원 839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1" name="타원 840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2" name="타원 841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3" name="타원 842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4" name="타원 843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4" name="그룹 743"/>
            <p:cNvGrpSpPr/>
            <p:nvPr userDrawn="1"/>
          </p:nvGrpSpPr>
          <p:grpSpPr>
            <a:xfrm rot="6070318">
              <a:off x="9814594" y="4210562"/>
              <a:ext cx="641102" cy="339556"/>
              <a:chOff x="3263512" y="2753360"/>
              <a:chExt cx="1855432" cy="982718"/>
            </a:xfrm>
          </p:grpSpPr>
          <p:sp>
            <p:nvSpPr>
              <p:cNvPr id="831" name="타원 830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2" name="타원 831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3" name="타원 832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4" name="타원 833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5" name="타원 834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6" name="타원 835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7" name="타원 836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5" name="그룹 744"/>
            <p:cNvGrpSpPr/>
            <p:nvPr userDrawn="1"/>
          </p:nvGrpSpPr>
          <p:grpSpPr>
            <a:xfrm rot="19102937">
              <a:off x="8470909" y="3938019"/>
              <a:ext cx="1507560" cy="1450037"/>
              <a:chOff x="6539160" y="2055813"/>
              <a:chExt cx="2913619" cy="2802446"/>
            </a:xfrm>
          </p:grpSpPr>
          <p:sp>
            <p:nvSpPr>
              <p:cNvPr id="798" name="타원 797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9" name="타원 798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0" name="이등변 삼각형 799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1" name="타원 800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2" name="타원 801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3" name="타원 802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4" name="타원 803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5" name="타원 804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6" name="타원 805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07" name="그룹 806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827" name="이등변 삼각형 826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8" name="타원 827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9" name="타원 828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30" name="타원 829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08" name="순서도: 추출 807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9" name="순서도: 추출 808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0" name="순서도: 추출 809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1" name="순서도: 추출 810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2" name="순서도: 추출 811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3" name="순서도: 추출 812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4" name="순서도: 추출 813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5" name="순서도: 추출 814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6" name="순서도: 추출 815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817" name="그룹 816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821" name="타원 820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2" name="타원 821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3" name="타원 822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4" name="타원 823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5" name="타원 824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6" name="타원 825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18" name="타원 817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9" name="타원 818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0" name="타원 819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6" name="그룹 745"/>
            <p:cNvGrpSpPr/>
            <p:nvPr userDrawn="1"/>
          </p:nvGrpSpPr>
          <p:grpSpPr>
            <a:xfrm>
              <a:off x="10221501" y="3206224"/>
              <a:ext cx="1053374" cy="1494355"/>
              <a:chOff x="3424941" y="1206683"/>
              <a:chExt cx="2415779" cy="3427112"/>
            </a:xfrm>
          </p:grpSpPr>
          <p:sp>
            <p:nvSpPr>
              <p:cNvPr id="781" name="타원 780"/>
              <p:cNvSpPr/>
              <p:nvPr userDrawn="1"/>
            </p:nvSpPr>
            <p:spPr>
              <a:xfrm rot="2527363">
                <a:off x="5536305" y="1569255"/>
                <a:ext cx="161195" cy="582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2" name="타원 781"/>
              <p:cNvSpPr/>
              <p:nvPr userDrawn="1"/>
            </p:nvSpPr>
            <p:spPr>
              <a:xfrm rot="2227139">
                <a:off x="3707914" y="1916415"/>
                <a:ext cx="1240890" cy="269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3" name="타원 782"/>
              <p:cNvSpPr/>
              <p:nvPr userDrawn="1"/>
            </p:nvSpPr>
            <p:spPr>
              <a:xfrm>
                <a:off x="4328359" y="1206683"/>
                <a:ext cx="528320" cy="1554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4" name="이등변 삼각형 783"/>
              <p:cNvSpPr/>
              <p:nvPr userDrawn="1"/>
            </p:nvSpPr>
            <p:spPr>
              <a:xfrm rot="455089">
                <a:off x="3927039" y="1605504"/>
                <a:ext cx="843280" cy="14224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5" name="타원 784"/>
              <p:cNvSpPr/>
              <p:nvPr userDrawn="1"/>
            </p:nvSpPr>
            <p:spPr>
              <a:xfrm rot="1859792">
                <a:off x="4826124" y="1237480"/>
                <a:ext cx="685172" cy="1469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6" name="타원 785"/>
              <p:cNvSpPr/>
              <p:nvPr userDrawn="1"/>
            </p:nvSpPr>
            <p:spPr>
              <a:xfrm rot="3675316">
                <a:off x="5315602" y="1196865"/>
                <a:ext cx="252245" cy="713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7" name="타원 786"/>
              <p:cNvSpPr/>
              <p:nvPr userDrawn="1"/>
            </p:nvSpPr>
            <p:spPr>
              <a:xfrm rot="3871934">
                <a:off x="5265410" y="1157983"/>
                <a:ext cx="421625" cy="728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8" name="타원 787"/>
              <p:cNvSpPr/>
              <p:nvPr userDrawn="1"/>
            </p:nvSpPr>
            <p:spPr>
              <a:xfrm rot="2268593">
                <a:off x="3857889" y="2196485"/>
                <a:ext cx="1007505" cy="243731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9" name="타원 788"/>
              <p:cNvSpPr/>
              <p:nvPr userDrawn="1"/>
            </p:nvSpPr>
            <p:spPr>
              <a:xfrm rot="1869241">
                <a:off x="4894530" y="2262977"/>
                <a:ext cx="608666" cy="9469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0" name="타원 789"/>
              <p:cNvSpPr/>
              <p:nvPr userDrawn="1"/>
            </p:nvSpPr>
            <p:spPr>
              <a:xfrm>
                <a:off x="4753193" y="3035140"/>
                <a:ext cx="548640" cy="313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1" name="순서도: 병합 790"/>
              <p:cNvSpPr/>
              <p:nvPr userDrawn="1"/>
            </p:nvSpPr>
            <p:spPr>
              <a:xfrm rot="5030725">
                <a:off x="4594198" y="2947065"/>
                <a:ext cx="324030" cy="569101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2" name="타원 791"/>
              <p:cNvSpPr/>
              <p:nvPr userDrawn="1"/>
            </p:nvSpPr>
            <p:spPr>
              <a:xfrm>
                <a:off x="5068175" y="2316705"/>
                <a:ext cx="438545" cy="131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3" name="타원 792"/>
              <p:cNvSpPr/>
              <p:nvPr userDrawn="1"/>
            </p:nvSpPr>
            <p:spPr>
              <a:xfrm rot="2731661">
                <a:off x="3781693" y="3116842"/>
                <a:ext cx="763673" cy="147717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4" name="타원 793"/>
              <p:cNvSpPr/>
              <p:nvPr userDrawn="1"/>
            </p:nvSpPr>
            <p:spPr>
              <a:xfrm rot="3384359">
                <a:off x="3721489" y="3627482"/>
                <a:ext cx="613787" cy="9091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5" name="이등변 삼각형 794"/>
              <p:cNvSpPr/>
              <p:nvPr userDrawn="1"/>
            </p:nvSpPr>
            <p:spPr>
              <a:xfrm>
                <a:off x="4229975" y="1480061"/>
                <a:ext cx="297261" cy="76063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6" name="이등변 삼각형 795"/>
              <p:cNvSpPr/>
              <p:nvPr userDrawn="1"/>
            </p:nvSpPr>
            <p:spPr>
              <a:xfrm rot="1723220">
                <a:off x="4807175" y="1475411"/>
                <a:ext cx="284238" cy="582575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7" name="이등변 삼각형 796"/>
              <p:cNvSpPr/>
              <p:nvPr userDrawn="1"/>
            </p:nvSpPr>
            <p:spPr>
              <a:xfrm rot="13465792">
                <a:off x="5464136" y="1258089"/>
                <a:ext cx="298823" cy="433412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7" name="그룹 746"/>
            <p:cNvGrpSpPr/>
            <p:nvPr userDrawn="1"/>
          </p:nvGrpSpPr>
          <p:grpSpPr>
            <a:xfrm>
              <a:off x="9739561" y="4392613"/>
              <a:ext cx="1507560" cy="1450037"/>
              <a:chOff x="6539160" y="2055813"/>
              <a:chExt cx="2913619" cy="2802446"/>
            </a:xfrm>
          </p:grpSpPr>
          <p:sp>
            <p:nvSpPr>
              <p:cNvPr id="748" name="타원 747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9" name="타원 748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0" name="이등변 삼각형 749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1" name="타원 750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2" name="타원 751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3" name="타원 752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4" name="타원 753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5" name="타원 754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6" name="타원 755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57" name="그룹 756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777" name="이등변 삼각형 776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8" name="타원 777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9" name="타원 778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0" name="타원 779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58" name="순서도: 추출 757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9" name="순서도: 추출 758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0" name="순서도: 추출 759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1" name="순서도: 추출 760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2" name="순서도: 추출 761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3" name="순서도: 추출 762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4" name="순서도: 추출 763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5" name="순서도: 추출 764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6" name="순서도: 추출 765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67" name="그룹 766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771" name="타원 770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2" name="타원 771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3" name="타원 772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4" name="타원 773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5" name="타원 774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6" name="타원 775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768" name="타원 767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9" name="타원 768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0" name="타원 769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69" name="텍스트 개체 틀 868"/>
          <p:cNvSpPr>
            <a:spLocks noGrp="1"/>
          </p:cNvSpPr>
          <p:nvPr>
            <p:ph type="body" sz="quarter" idx="12" hasCustomPrompt="1"/>
          </p:nvPr>
        </p:nvSpPr>
        <p:spPr>
          <a:xfrm>
            <a:off x="8345251" y="2765774"/>
            <a:ext cx="3743325" cy="537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3. </a:t>
            </a:r>
            <a:r>
              <a:rPr lang="ko-KR" altLang="en-US" dirty="0" smtClean="0"/>
              <a:t>세 번째</a:t>
            </a:r>
          </a:p>
        </p:txBody>
      </p:sp>
    </p:spTree>
    <p:extLst>
      <p:ext uri="{BB962C8B-B14F-4D97-AF65-F5344CB8AC3E}">
        <p14:creationId xmlns="" xmlns:p14="http://schemas.microsoft.com/office/powerpoint/2010/main" val="377421259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3319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319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3017838" y="1027906"/>
            <a:ext cx="6807200" cy="74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첫 번째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52400"/>
            <a:ext cx="11055350" cy="14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06725" y="1903413"/>
            <a:ext cx="6827838" cy="88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2. </a:t>
            </a:r>
            <a:r>
              <a:rPr lang="ko-KR" altLang="en-US" dirty="0" smtClean="0"/>
              <a:t>두 번째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2997518" y="2913857"/>
            <a:ext cx="6807200" cy="938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3. </a:t>
            </a:r>
            <a:r>
              <a:rPr lang="ko-KR" altLang="en-US" dirty="0" smtClean="0"/>
              <a:t>세 번째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4" hasCustomPrompt="1"/>
          </p:nvPr>
        </p:nvSpPr>
        <p:spPr>
          <a:xfrm>
            <a:off x="2997200" y="4013200"/>
            <a:ext cx="6837363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4. </a:t>
            </a:r>
            <a:r>
              <a:rPr lang="ko-KR" altLang="en-US" dirty="0" smtClean="0"/>
              <a:t>네 번째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997200" y="5283200"/>
            <a:ext cx="6837363" cy="107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5. </a:t>
            </a:r>
            <a:r>
              <a:rPr lang="ko-KR" altLang="en-US" dirty="0" smtClean="0"/>
              <a:t>다섯 번째</a:t>
            </a:r>
            <a:endParaRPr lang="ko-KR" altLang="en-US" dirty="0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-2071320" y="-1861476"/>
            <a:ext cx="2071320" cy="1861476"/>
            <a:chOff x="1467801" y="-1125630"/>
            <a:chExt cx="7785650" cy="6996891"/>
          </a:xfrm>
        </p:grpSpPr>
        <p:sp>
          <p:nvSpPr>
            <p:cNvPr id="20" name="직각 삼각형 19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1" name="그룹 20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22" name="평행 사변형 21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4" name="그룹 23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214" name="타원 213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5" name="타원 214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6" name="타원 215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7" name="타원 216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8" name="타원 217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9" name="타원 218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0" name="타원 219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1" name="타원 220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2" name="타원 221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3" name="타원 222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4" name="타원 223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5" name="타원 224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6" name="타원 225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7" name="타원 226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8" name="타원 227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9" name="타원 228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5" name="그룹 24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198" name="순서도: 수행의 시작/종료 197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9" name="순서도: 수행의 시작/종료 198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0" name="순서도: 수행의 시작/종료 199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1" name="순서도: 수행의 시작/종료 200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2" name="순서도: 수행의 시작/종료 201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3" name="순서도: 수행의 시작/종료 202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4" name="순서도: 수행의 시작/종료 203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5" name="순서도: 수행의 시작/종료 204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6" name="순서도: 수행의 시작/종료 205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7" name="순서도: 수행의 시작/종료 206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8" name="순서도: 수행의 시작/종료 207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9" name="순서도: 수행의 시작/종료 208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0" name="순서도: 수행의 시작/종료 209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1" name="순서도: 수행의 시작/종료 210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2" name="순서도: 수행의 시작/종료 211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3" name="순서도: 수행의 시작/종료 212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6" name="타원 25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타원 27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타원 28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9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타원 36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타원 38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평행 사변형 40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직사각형 41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직각 삼각형 42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타원 45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타원 46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타원 48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타원 55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타원 56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타원 57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타원 58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타원 59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타원 60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61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타원 62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타원 63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타원 64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6" name="타원 65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타원 66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타원 67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타원 68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타원 69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타원 70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타원 71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타원 72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타원 74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6" name="타원 75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타원 76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타원 77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타원 78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타원 79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80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" name="타원 81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" name="타원 82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타원 83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5" name="타원 84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6" name="타원 85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7" name="타원 86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8" name="타원 87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타원 90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타원 91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타원 92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타원 93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타원 94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타원 95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타원 96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9" name="타원 98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1" name="타원 100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" name="타원 101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" name="타원 102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" name="타원 103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타원 104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6" name="타원 105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7" name="타원 106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8" name="타원 107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9" name="타원 108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타원 109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타원 110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타원 111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3" name="순서도: 수행의 시작/종료 112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순서도: 수행의 시작/종료 113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순서도: 수행의 시작/종료 114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6" name="순서도: 수행의 시작/종료 115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7" name="순서도: 수행의 시작/종료 116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순서도: 수행의 시작/종료 117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순서도: 수행의 시작/종료 118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순서도: 수행의 시작/종료 119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1" name="순서도: 수행의 시작/종료 120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2" name="순서도: 수행의 시작/종료 121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순서도: 수행의 시작/종료 122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순서도: 수행의 시작/종료 123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순서도: 수행의 시작/종료 124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순서도: 수행의 시작/종료 125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7" name="순서도: 수행의 시작/종료 126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직사각형 128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0" name="직사각형 129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직사각형 130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직사각형 131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5" name="타원 144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3" name="순서도: 수행의 시작/종료 152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순서도: 수행의 시작/종료 153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5" name="순서도: 수행의 시작/종료 154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6" name="순서도: 수행의 시작/종료 155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7" name="순서도: 수행의 시작/종료 156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순서도: 수행의 시작/종료 157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순서도: 수행의 시작/종료 158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순서도: 수행의 시작/종료 159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순서도: 수행의 시작/종료 160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순서도: 수행의 시작/종료 161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순서도: 수행의 시작/종료 162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순서도: 수행의 시작/종료 163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순서도: 수행의 시작/종료 164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순서도: 수행의 시작/종료 165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순서도: 수행의 시작/종료 166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직사각형 168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직사각형 169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직사각형 170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직사각형 171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타원 172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타원 173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직사각형 174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순서도: 추출 175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순서도: 병합 178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0" name="타원 179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1" name="직사각형 180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2" name="순서도: 추출 181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3" name="순서도: 병합 182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직사각형 183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6" name="타원 185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7" name="그룹 186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192" name="이등변 삼각형 191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3" name="이등변 삼각형 192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4" name="타원 193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5" name="타원 194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6" name="타원 195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7" name="타원 196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88" name="타원 187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9" name="타원 188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타원 189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타원 190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7219325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3.7037E-7 L 0.04024 0.18912 L 0.08035 0.35347 L 0.1185 0.49908 L 0.14819 0.58287 L 0.16915 0.64792 L 0.20574 0.71296 L 0.24584 0.80301 L 0.31746 0.88357 L 0.43256 0.93634 L 0.51967 0.94259 L 1.18959 0.81852 L 1.18959 0.81852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4096363"/>
            <a:ext cx="12192000" cy="2770658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-1"/>
            <a:ext cx="12192000" cy="4096363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03"/>
          <a:stretch/>
        </p:blipFill>
        <p:spPr>
          <a:xfrm>
            <a:off x="7888414" y="4096363"/>
            <a:ext cx="3996774" cy="2761637"/>
          </a:xfrm>
          <a:prstGeom prst="rect">
            <a:avLst/>
          </a:prstGeom>
        </p:spPr>
      </p:pic>
      <p:sp>
        <p:nvSpPr>
          <p:cNvPr id="6" name="순서도: 수행의 시작/종료 5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순서도: 수행의 시작/종료 6"/>
          <p:cNvSpPr/>
          <p:nvPr userDrawn="1"/>
        </p:nvSpPr>
        <p:spPr>
          <a:xfrm>
            <a:off x="1637201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순서도: 수행의 시작/종료 7"/>
          <p:cNvSpPr/>
          <p:nvPr userDrawn="1"/>
        </p:nvSpPr>
        <p:spPr>
          <a:xfrm>
            <a:off x="499704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순서도: 수행의 시작/종료 8"/>
          <p:cNvSpPr/>
          <p:nvPr userDrawn="1"/>
        </p:nvSpPr>
        <p:spPr>
          <a:xfrm>
            <a:off x="3886953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순서도: 수행의 시작/종료 9"/>
          <p:cNvSpPr/>
          <p:nvPr userDrawn="1"/>
        </p:nvSpPr>
        <p:spPr>
          <a:xfrm>
            <a:off x="4284405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순서도: 수행의 시작/종료 10"/>
          <p:cNvSpPr/>
          <p:nvPr userDrawn="1"/>
        </p:nvSpPr>
        <p:spPr>
          <a:xfrm>
            <a:off x="3641373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수행의 시작/종료 11"/>
          <p:cNvSpPr/>
          <p:nvPr userDrawn="1"/>
        </p:nvSpPr>
        <p:spPr>
          <a:xfrm>
            <a:off x="5518321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수행의 시작/종료 12"/>
          <p:cNvSpPr/>
          <p:nvPr userDrawn="1"/>
        </p:nvSpPr>
        <p:spPr>
          <a:xfrm>
            <a:off x="5952244" y="577062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순서도: 수행의 시작/종료 13"/>
          <p:cNvSpPr/>
          <p:nvPr userDrawn="1"/>
        </p:nvSpPr>
        <p:spPr>
          <a:xfrm>
            <a:off x="5497005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순서도: 수행의 시작/종료 14"/>
          <p:cNvSpPr/>
          <p:nvPr userDrawn="1"/>
        </p:nvSpPr>
        <p:spPr>
          <a:xfrm>
            <a:off x="6165950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순서도: 수행의 시작/종료 15"/>
          <p:cNvSpPr/>
          <p:nvPr userDrawn="1"/>
        </p:nvSpPr>
        <p:spPr>
          <a:xfrm>
            <a:off x="5012736" y="5420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순서도: 수행의 시작/종료 16"/>
          <p:cNvSpPr/>
          <p:nvPr userDrawn="1"/>
        </p:nvSpPr>
        <p:spPr>
          <a:xfrm>
            <a:off x="3886953" y="5177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순서도: 수행의 시작/종료 17"/>
          <p:cNvSpPr/>
          <p:nvPr userDrawn="1"/>
        </p:nvSpPr>
        <p:spPr>
          <a:xfrm>
            <a:off x="838200" y="4764280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순서도: 수행의 시작/종료 18"/>
          <p:cNvSpPr/>
          <p:nvPr userDrawn="1"/>
        </p:nvSpPr>
        <p:spPr>
          <a:xfrm>
            <a:off x="5765336" y="476808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1754173" y="2298873"/>
            <a:ext cx="8920163" cy="63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230537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-3700"/>
            <a:ext cx="12192000" cy="6858000"/>
          </a:xfrm>
          <a:prstGeom prst="rect">
            <a:avLst/>
          </a:prstGeom>
          <a:solidFill>
            <a:srgbClr val="A6D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갯까치수염</a:t>
            </a:r>
            <a:endParaRPr lang="ko-KR" altLang="en-US" dirty="0"/>
          </a:p>
        </p:txBody>
      </p:sp>
      <p:grpSp>
        <p:nvGrpSpPr>
          <p:cNvPr id="153" name="그룹 152"/>
          <p:cNvGrpSpPr/>
          <p:nvPr userDrawn="1"/>
        </p:nvGrpSpPr>
        <p:grpSpPr>
          <a:xfrm>
            <a:off x="8941474" y="3477782"/>
            <a:ext cx="2803966" cy="3046653"/>
            <a:chOff x="8470909" y="3206224"/>
            <a:chExt cx="2803966" cy="3046653"/>
          </a:xfrm>
        </p:grpSpPr>
        <p:grpSp>
          <p:nvGrpSpPr>
            <p:cNvPr id="120" name="그룹 119"/>
            <p:cNvGrpSpPr/>
            <p:nvPr userDrawn="1"/>
          </p:nvGrpSpPr>
          <p:grpSpPr>
            <a:xfrm rot="19377209">
              <a:off x="9074553" y="5327225"/>
              <a:ext cx="1005244" cy="532421"/>
              <a:chOff x="3263512" y="2753360"/>
              <a:chExt cx="1855432" cy="982718"/>
            </a:xfrm>
          </p:grpSpPr>
          <p:sp>
            <p:nvSpPr>
              <p:cNvPr id="107" name="타원 106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6" name="타원 105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8" name="타원 107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9" name="타원 108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타원 109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타원 110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타원 111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1" name="그룹 120"/>
            <p:cNvGrpSpPr/>
            <p:nvPr userDrawn="1"/>
          </p:nvGrpSpPr>
          <p:grpSpPr>
            <a:xfrm rot="14578506">
              <a:off x="9792569" y="5449601"/>
              <a:ext cx="1050278" cy="556274"/>
              <a:chOff x="3263512" y="2753359"/>
              <a:chExt cx="1855433" cy="982719"/>
            </a:xfrm>
          </p:grpSpPr>
          <p:sp>
            <p:nvSpPr>
              <p:cNvPr id="122" name="타원 121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타원 122"/>
              <p:cNvSpPr/>
              <p:nvPr userDrawn="1"/>
            </p:nvSpPr>
            <p:spPr>
              <a:xfrm>
                <a:off x="3340945" y="2753359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타원 123"/>
              <p:cNvSpPr/>
              <p:nvPr userDrawn="1"/>
            </p:nvSpPr>
            <p:spPr>
              <a:xfrm rot="290151">
                <a:off x="3901117" y="2858004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타원 124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타원 125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7" name="타원 126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9" name="그룹 128"/>
            <p:cNvGrpSpPr/>
            <p:nvPr userDrawn="1"/>
          </p:nvGrpSpPr>
          <p:grpSpPr>
            <a:xfrm rot="21164062">
              <a:off x="8881667" y="5053310"/>
              <a:ext cx="1005244" cy="532421"/>
              <a:chOff x="3263512" y="2753360"/>
              <a:chExt cx="1855432" cy="982718"/>
            </a:xfrm>
          </p:grpSpPr>
          <p:sp>
            <p:nvSpPr>
              <p:cNvPr id="130" name="타원 129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타원 130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1121847">
                <a:off x="3933615" y="3215538"/>
                <a:ext cx="1156543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7" name="그룹 136"/>
            <p:cNvGrpSpPr/>
            <p:nvPr userDrawn="1"/>
          </p:nvGrpSpPr>
          <p:grpSpPr>
            <a:xfrm rot="2362818">
              <a:off x="9207420" y="4179260"/>
              <a:ext cx="1005244" cy="532421"/>
              <a:chOff x="3263512" y="2753360"/>
              <a:chExt cx="1855432" cy="982718"/>
            </a:xfrm>
          </p:grpSpPr>
          <p:sp>
            <p:nvSpPr>
              <p:cNvPr id="138" name="타원 137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타원 142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45" name="그룹 144"/>
            <p:cNvGrpSpPr/>
            <p:nvPr userDrawn="1"/>
          </p:nvGrpSpPr>
          <p:grpSpPr>
            <a:xfrm rot="6070318">
              <a:off x="9814594" y="4210562"/>
              <a:ext cx="641102" cy="339556"/>
              <a:chOff x="3263512" y="2753360"/>
              <a:chExt cx="1855432" cy="982718"/>
            </a:xfrm>
          </p:grpSpPr>
          <p:sp>
            <p:nvSpPr>
              <p:cNvPr id="146" name="타원 145"/>
              <p:cNvSpPr/>
              <p:nvPr userDrawn="1"/>
            </p:nvSpPr>
            <p:spPr>
              <a:xfrm>
                <a:off x="3263512" y="2770454"/>
                <a:ext cx="1796168" cy="9656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타원 146"/>
              <p:cNvSpPr/>
              <p:nvPr userDrawn="1"/>
            </p:nvSpPr>
            <p:spPr>
              <a:xfrm>
                <a:off x="3340944" y="2753360"/>
                <a:ext cx="1778000" cy="9656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290151">
                <a:off x="3902128" y="285772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9" name="타원 148"/>
              <p:cNvSpPr/>
              <p:nvPr userDrawn="1"/>
            </p:nvSpPr>
            <p:spPr>
              <a:xfrm rot="21121847">
                <a:off x="3933616" y="3215539"/>
                <a:ext cx="1156544" cy="403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>
                <a:off x="3535680" y="3137315"/>
                <a:ext cx="1583264" cy="176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타원 150"/>
              <p:cNvSpPr/>
              <p:nvPr userDrawn="1"/>
            </p:nvSpPr>
            <p:spPr>
              <a:xfrm rot="290151">
                <a:off x="4283184" y="2915961"/>
                <a:ext cx="768558" cy="2405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21121847">
                <a:off x="4290206" y="3310270"/>
                <a:ext cx="752796" cy="2802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6" name="그룹 45"/>
            <p:cNvGrpSpPr/>
            <p:nvPr userDrawn="1"/>
          </p:nvGrpSpPr>
          <p:grpSpPr>
            <a:xfrm rot="19102937">
              <a:off x="8470909" y="3938019"/>
              <a:ext cx="1507560" cy="1450037"/>
              <a:chOff x="6539160" y="2055813"/>
              <a:chExt cx="2913619" cy="2802446"/>
            </a:xfrm>
          </p:grpSpPr>
          <p:sp>
            <p:nvSpPr>
              <p:cNvPr id="47" name="타원 46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이등변 삼각형 48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56" name="그룹 55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76" name="이등변 삼각형 75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7" name="타원 76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" name="타원 77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9" name="타원 78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7" name="순서도: 추출 56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순서도: 추출 57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순서도: 추출 58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순서도: 추출 59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순서도: 추출 60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순서도: 추출 61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순서도: 추출 62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4" name="순서도: 추출 63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순서도: 추출 64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66" name="그룹 65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70" name="타원 69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1" name="타원 70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2" name="타원 71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3" name="타원 72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4" name="타원 73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5" name="타원 74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67" name="타원 66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타원 67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타원 68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05" name="그룹 104"/>
            <p:cNvGrpSpPr/>
            <p:nvPr userDrawn="1"/>
          </p:nvGrpSpPr>
          <p:grpSpPr>
            <a:xfrm>
              <a:off x="10221501" y="3206224"/>
              <a:ext cx="1053374" cy="1494355"/>
              <a:chOff x="3424941" y="1206683"/>
              <a:chExt cx="2415779" cy="3427112"/>
            </a:xfrm>
          </p:grpSpPr>
          <p:sp>
            <p:nvSpPr>
              <p:cNvPr id="88" name="타원 87"/>
              <p:cNvSpPr/>
              <p:nvPr userDrawn="1"/>
            </p:nvSpPr>
            <p:spPr>
              <a:xfrm rot="2527363">
                <a:off x="5536305" y="1569255"/>
                <a:ext cx="161195" cy="5822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4" name="타원 93"/>
              <p:cNvSpPr/>
              <p:nvPr userDrawn="1"/>
            </p:nvSpPr>
            <p:spPr>
              <a:xfrm rot="2227139">
                <a:off x="3707914" y="1916415"/>
                <a:ext cx="1240890" cy="269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타원 94"/>
              <p:cNvSpPr/>
              <p:nvPr userDrawn="1"/>
            </p:nvSpPr>
            <p:spPr>
              <a:xfrm>
                <a:off x="4328359" y="1206683"/>
                <a:ext cx="528320" cy="1554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이등변 삼각형 95"/>
              <p:cNvSpPr/>
              <p:nvPr userDrawn="1"/>
            </p:nvSpPr>
            <p:spPr>
              <a:xfrm rot="455089">
                <a:off x="3927039" y="1605504"/>
                <a:ext cx="843280" cy="14224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7" name="타원 96"/>
              <p:cNvSpPr/>
              <p:nvPr userDrawn="1"/>
            </p:nvSpPr>
            <p:spPr>
              <a:xfrm rot="1859792">
                <a:off x="4826124" y="1237480"/>
                <a:ext cx="685172" cy="1469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rot="3675316">
                <a:off x="5315602" y="1196865"/>
                <a:ext cx="252245" cy="713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9" name="타원 98"/>
              <p:cNvSpPr/>
              <p:nvPr userDrawn="1"/>
            </p:nvSpPr>
            <p:spPr>
              <a:xfrm rot="3871934">
                <a:off x="5265410" y="1157983"/>
                <a:ext cx="421625" cy="728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rot="2268593">
                <a:off x="3857889" y="2196485"/>
                <a:ext cx="1007505" cy="243731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2" name="타원 91"/>
              <p:cNvSpPr/>
              <p:nvPr userDrawn="1"/>
            </p:nvSpPr>
            <p:spPr>
              <a:xfrm rot="1869241">
                <a:off x="4894530" y="2262977"/>
                <a:ext cx="608666" cy="9469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>
                <a:off x="4753193" y="3035140"/>
                <a:ext cx="548640" cy="313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순서도: 병합 90"/>
              <p:cNvSpPr/>
              <p:nvPr userDrawn="1"/>
            </p:nvSpPr>
            <p:spPr>
              <a:xfrm rot="5030725">
                <a:off x="4594198" y="2947065"/>
                <a:ext cx="324030" cy="569101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3" name="타원 92"/>
              <p:cNvSpPr/>
              <p:nvPr userDrawn="1"/>
            </p:nvSpPr>
            <p:spPr>
              <a:xfrm>
                <a:off x="5068175" y="2316705"/>
                <a:ext cx="438545" cy="131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rot="2731661">
                <a:off x="3781693" y="3116842"/>
                <a:ext cx="763673" cy="147717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1" name="타원 100"/>
              <p:cNvSpPr/>
              <p:nvPr userDrawn="1"/>
            </p:nvSpPr>
            <p:spPr>
              <a:xfrm rot="3384359">
                <a:off x="3721489" y="3627482"/>
                <a:ext cx="613787" cy="9091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" name="이등변 삼각형 101"/>
              <p:cNvSpPr/>
              <p:nvPr userDrawn="1"/>
            </p:nvSpPr>
            <p:spPr>
              <a:xfrm>
                <a:off x="4229975" y="1480061"/>
                <a:ext cx="297261" cy="76063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" name="이등변 삼각형 102"/>
              <p:cNvSpPr/>
              <p:nvPr userDrawn="1"/>
            </p:nvSpPr>
            <p:spPr>
              <a:xfrm rot="1723220">
                <a:off x="4807175" y="1475411"/>
                <a:ext cx="284238" cy="582575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" name="이등변 삼각형 103"/>
              <p:cNvSpPr/>
              <p:nvPr userDrawn="1"/>
            </p:nvSpPr>
            <p:spPr>
              <a:xfrm rot="13465792">
                <a:off x="5464136" y="1258089"/>
                <a:ext cx="298823" cy="433412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5" name="그룹 44"/>
            <p:cNvGrpSpPr/>
            <p:nvPr userDrawn="1"/>
          </p:nvGrpSpPr>
          <p:grpSpPr>
            <a:xfrm>
              <a:off x="9739561" y="4392613"/>
              <a:ext cx="1507560" cy="1450037"/>
              <a:chOff x="6539160" y="2055813"/>
              <a:chExt cx="2913619" cy="2802446"/>
            </a:xfrm>
          </p:grpSpPr>
          <p:sp>
            <p:nvSpPr>
              <p:cNvPr id="5" name="타원 4"/>
              <p:cNvSpPr/>
              <p:nvPr userDrawn="1"/>
            </p:nvSpPr>
            <p:spPr>
              <a:xfrm>
                <a:off x="7701280" y="2055813"/>
                <a:ext cx="711200" cy="1681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타원 5"/>
              <p:cNvSpPr/>
              <p:nvPr userDrawn="1"/>
            </p:nvSpPr>
            <p:spPr>
              <a:xfrm rot="18753367">
                <a:off x="6911969" y="2606717"/>
                <a:ext cx="721360" cy="1466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이등변 삼각형 6"/>
              <p:cNvSpPr/>
              <p:nvPr userDrawn="1"/>
            </p:nvSpPr>
            <p:spPr>
              <a:xfrm rot="11463380">
                <a:off x="7482854" y="3987891"/>
                <a:ext cx="863600" cy="77216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타원 7"/>
              <p:cNvSpPr/>
              <p:nvPr userDrawn="1"/>
            </p:nvSpPr>
            <p:spPr>
              <a:xfrm rot="741466">
                <a:off x="7513508" y="3871752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 userDrawn="1"/>
            </p:nvSpPr>
            <p:spPr>
              <a:xfrm rot="14887403">
                <a:off x="7252686" y="4214127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타원 9"/>
              <p:cNvSpPr/>
              <p:nvPr userDrawn="1"/>
            </p:nvSpPr>
            <p:spPr>
              <a:xfrm rot="7971575">
                <a:off x="7658771" y="4291968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/>
              <p:cNvSpPr/>
              <p:nvPr userDrawn="1"/>
            </p:nvSpPr>
            <p:spPr>
              <a:xfrm rot="5067053">
                <a:off x="8231285" y="3226835"/>
                <a:ext cx="711200" cy="1028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 userDrawn="1"/>
            </p:nvSpPr>
            <p:spPr>
              <a:xfrm rot="9086837">
                <a:off x="8559889" y="3725116"/>
                <a:ext cx="892890" cy="239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 userDrawn="1"/>
            </p:nvSpPr>
            <p:spPr>
              <a:xfrm rot="741466">
                <a:off x="8526025" y="3423499"/>
                <a:ext cx="883920" cy="236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" name="그룹 17"/>
              <p:cNvGrpSpPr/>
              <p:nvPr userDrawn="1"/>
            </p:nvGrpSpPr>
            <p:grpSpPr>
              <a:xfrm rot="3177717">
                <a:off x="6697194" y="3322141"/>
                <a:ext cx="914574" cy="1141813"/>
                <a:chOff x="7635254" y="4024152"/>
                <a:chExt cx="914574" cy="1141813"/>
              </a:xfrm>
              <a:solidFill>
                <a:schemeClr val="bg1"/>
              </a:solidFill>
            </p:grpSpPr>
            <p:sp>
              <p:nvSpPr>
                <p:cNvPr id="14" name="이등변 삼각형 13"/>
                <p:cNvSpPr/>
                <p:nvPr userDrawn="1"/>
              </p:nvSpPr>
              <p:spPr>
                <a:xfrm rot="11463380">
                  <a:off x="7635254" y="4140291"/>
                  <a:ext cx="863600" cy="77216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" name="타원 14"/>
                <p:cNvSpPr/>
                <p:nvPr userDrawn="1"/>
              </p:nvSpPr>
              <p:spPr>
                <a:xfrm rot="741466">
                  <a:off x="7665908" y="4024152"/>
                  <a:ext cx="883920" cy="236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타원 15"/>
                <p:cNvSpPr/>
                <p:nvPr userDrawn="1"/>
              </p:nvSpPr>
              <p:spPr>
                <a:xfrm rot="15812455">
                  <a:off x="7349108" y="4412532"/>
                  <a:ext cx="953595" cy="2703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타원 16"/>
                <p:cNvSpPr/>
                <p:nvPr userDrawn="1"/>
              </p:nvSpPr>
              <p:spPr>
                <a:xfrm rot="7971575">
                  <a:off x="7693843" y="4495553"/>
                  <a:ext cx="1053380" cy="2874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9" name="순서도: 추출 18"/>
              <p:cNvSpPr/>
              <p:nvPr userDrawn="1"/>
            </p:nvSpPr>
            <p:spPr>
              <a:xfrm>
                <a:off x="7741613" y="3000394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순서도: 추출 19"/>
              <p:cNvSpPr/>
              <p:nvPr userDrawn="1"/>
            </p:nvSpPr>
            <p:spPr>
              <a:xfrm rot="4701606">
                <a:off x="7924428" y="340754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순서도: 추출 20"/>
              <p:cNvSpPr/>
              <p:nvPr userDrawn="1"/>
            </p:nvSpPr>
            <p:spPr>
              <a:xfrm rot="18610663">
                <a:off x="7331465" y="3193722"/>
                <a:ext cx="575433" cy="762334"/>
              </a:xfrm>
              <a:prstGeom prst="flowChartExtra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순서도: 추출 27"/>
              <p:cNvSpPr/>
              <p:nvPr userDrawn="1"/>
            </p:nvSpPr>
            <p:spPr>
              <a:xfrm>
                <a:off x="7854486" y="3255505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순서도: 추출 35"/>
              <p:cNvSpPr/>
              <p:nvPr userDrawn="1"/>
            </p:nvSpPr>
            <p:spPr>
              <a:xfrm rot="19254387">
                <a:off x="7565920" y="3360773"/>
                <a:ext cx="335449" cy="577064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순서도: 추출 36"/>
              <p:cNvSpPr/>
              <p:nvPr userDrawn="1"/>
            </p:nvSpPr>
            <p:spPr>
              <a:xfrm rot="19254387">
                <a:off x="7788501" y="3593403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순서도: 추출 37"/>
              <p:cNvSpPr/>
              <p:nvPr userDrawn="1"/>
            </p:nvSpPr>
            <p:spPr>
              <a:xfrm>
                <a:off x="7833789" y="3346749"/>
                <a:ext cx="363602" cy="414690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순서도: 추출 38"/>
              <p:cNvSpPr/>
              <p:nvPr userDrawn="1"/>
            </p:nvSpPr>
            <p:spPr>
              <a:xfrm rot="19254387">
                <a:off x="7705969" y="3537217"/>
                <a:ext cx="256557" cy="412356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순서도: 추출 40"/>
              <p:cNvSpPr/>
              <p:nvPr userDrawn="1"/>
            </p:nvSpPr>
            <p:spPr>
              <a:xfrm rot="19254387">
                <a:off x="7729766" y="3542240"/>
                <a:ext cx="471095" cy="313219"/>
              </a:xfrm>
              <a:prstGeom prst="flowChartExtra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35" name="그룹 34"/>
              <p:cNvGrpSpPr/>
              <p:nvPr userDrawn="1"/>
            </p:nvGrpSpPr>
            <p:grpSpPr>
              <a:xfrm>
                <a:off x="7647239" y="3346749"/>
                <a:ext cx="549452" cy="583617"/>
                <a:chOff x="7586195" y="3407338"/>
                <a:chExt cx="549452" cy="583617"/>
              </a:xfrm>
            </p:grpSpPr>
            <p:sp>
              <p:nvSpPr>
                <p:cNvPr id="29" name="타원 28"/>
                <p:cNvSpPr/>
                <p:nvPr userDrawn="1"/>
              </p:nvSpPr>
              <p:spPr>
                <a:xfrm>
                  <a:off x="7717655" y="3407338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타원 29"/>
                <p:cNvSpPr/>
                <p:nvPr userDrawn="1"/>
              </p:nvSpPr>
              <p:spPr>
                <a:xfrm>
                  <a:off x="8023967" y="3449285"/>
                  <a:ext cx="95434" cy="2483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/>
                <p:cNvSpPr/>
                <p:nvPr userDrawn="1"/>
              </p:nvSpPr>
              <p:spPr>
                <a:xfrm>
                  <a:off x="7586195" y="3649534"/>
                  <a:ext cx="137510" cy="14736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/>
                <p:cNvSpPr/>
                <p:nvPr userDrawn="1"/>
              </p:nvSpPr>
              <p:spPr>
                <a:xfrm>
                  <a:off x="7808444" y="3840621"/>
                  <a:ext cx="144867" cy="15033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3" name="타원 32"/>
                <p:cNvSpPr/>
                <p:nvPr userDrawn="1"/>
              </p:nvSpPr>
              <p:spPr>
                <a:xfrm>
                  <a:off x="8012501" y="3720133"/>
                  <a:ext cx="123146" cy="15855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타원 33"/>
                <p:cNvSpPr/>
                <p:nvPr userDrawn="1"/>
              </p:nvSpPr>
              <p:spPr>
                <a:xfrm>
                  <a:off x="7849735" y="3676671"/>
                  <a:ext cx="84340" cy="9078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2" name="타원 41"/>
              <p:cNvSpPr/>
              <p:nvPr userDrawn="1"/>
            </p:nvSpPr>
            <p:spPr>
              <a:xfrm rot="425115">
                <a:off x="6980879" y="3510411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타원 42"/>
              <p:cNvSpPr/>
              <p:nvPr userDrawn="1"/>
            </p:nvSpPr>
            <p:spPr>
              <a:xfrm rot="600560">
                <a:off x="8006876" y="3977779"/>
                <a:ext cx="587502" cy="9495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18730445">
                <a:off x="7474531" y="4013366"/>
                <a:ext cx="372234" cy="993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55" name="텍스트 개체 틀 154"/>
          <p:cNvSpPr>
            <a:spLocks noGrp="1"/>
          </p:cNvSpPr>
          <p:nvPr>
            <p:ph type="body" sz="quarter" idx="10" hasCustomPrompt="1"/>
          </p:nvPr>
        </p:nvSpPr>
        <p:spPr>
          <a:xfrm>
            <a:off x="884238" y="1847850"/>
            <a:ext cx="7405687" cy="447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제주도 울릉도 등 남해안 지역에 분포</a:t>
            </a:r>
            <a:r>
              <a:rPr lang="en-US" altLang="ko-KR" dirty="0" smtClean="0"/>
              <a:t>     7 ~ 8</a:t>
            </a:r>
            <a:r>
              <a:rPr lang="ko-KR" altLang="en-US" dirty="0" smtClean="0"/>
              <a:t>월에 핌</a:t>
            </a:r>
            <a:r>
              <a:rPr lang="en-US" altLang="ko-KR" dirty="0" smtClean="0"/>
              <a:t>                                        </a:t>
            </a:r>
            <a:r>
              <a:rPr lang="ko-KR" altLang="en-US" dirty="0" smtClean="0"/>
              <a:t>높이 </a:t>
            </a:r>
            <a:r>
              <a:rPr lang="en-US" altLang="ko-KR" dirty="0" smtClean="0"/>
              <a:t>10 ~ 40cm</a:t>
            </a:r>
            <a:endParaRPr lang="ko-KR" altLang="en-US" dirty="0"/>
          </a:p>
        </p:txBody>
      </p:sp>
      <p:grpSp>
        <p:nvGrpSpPr>
          <p:cNvPr id="262" name="그룹 261"/>
          <p:cNvGrpSpPr/>
          <p:nvPr userDrawn="1"/>
        </p:nvGrpSpPr>
        <p:grpSpPr>
          <a:xfrm rot="1137899">
            <a:off x="910442" y="4728255"/>
            <a:ext cx="1487073" cy="1730695"/>
            <a:chOff x="92548" y="4137404"/>
            <a:chExt cx="2476175" cy="2881838"/>
          </a:xfrm>
        </p:grpSpPr>
        <p:grpSp>
          <p:nvGrpSpPr>
            <p:cNvPr id="263" name="그룹 262"/>
            <p:cNvGrpSpPr/>
            <p:nvPr userDrawn="1"/>
          </p:nvGrpSpPr>
          <p:grpSpPr>
            <a:xfrm rot="14839992">
              <a:off x="1369010" y="4913114"/>
              <a:ext cx="556962" cy="1041722"/>
              <a:chOff x="7271970" y="5165039"/>
              <a:chExt cx="556962" cy="1041722"/>
            </a:xfrm>
          </p:grpSpPr>
          <p:sp>
            <p:nvSpPr>
              <p:cNvPr id="360" name="타원 35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1" name="타원 36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2" name="타원 36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3" name="타원 36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4" name="타원 36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5" name="타원 36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6" name="타원 36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4" name="그룹 263"/>
            <p:cNvGrpSpPr/>
            <p:nvPr userDrawn="1"/>
          </p:nvGrpSpPr>
          <p:grpSpPr>
            <a:xfrm rot="9445783">
              <a:off x="628078" y="5087814"/>
              <a:ext cx="556962" cy="1041722"/>
              <a:chOff x="7271970" y="5165039"/>
              <a:chExt cx="556962" cy="1041722"/>
            </a:xfrm>
          </p:grpSpPr>
          <p:sp>
            <p:nvSpPr>
              <p:cNvPr id="353" name="타원 352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4" name="타원 353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5" name="타원 354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6" name="타원 355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7" name="타원 356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8" name="타원 357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9" name="타원 358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5" name="그룹 264"/>
            <p:cNvGrpSpPr/>
            <p:nvPr userDrawn="1"/>
          </p:nvGrpSpPr>
          <p:grpSpPr>
            <a:xfrm rot="9445783">
              <a:off x="575987" y="4391710"/>
              <a:ext cx="432198" cy="808367"/>
              <a:chOff x="7271970" y="5165039"/>
              <a:chExt cx="556962" cy="1041722"/>
            </a:xfrm>
          </p:grpSpPr>
          <p:sp>
            <p:nvSpPr>
              <p:cNvPr id="346" name="타원 34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7" name="타원 34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8" name="타원 34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9" name="타원 34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0" name="타원 34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1" name="타원 35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2" name="타원 35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6" name="그룹 265"/>
            <p:cNvGrpSpPr/>
            <p:nvPr userDrawn="1"/>
          </p:nvGrpSpPr>
          <p:grpSpPr>
            <a:xfrm rot="11006637">
              <a:off x="809376" y="4137404"/>
              <a:ext cx="432198" cy="808367"/>
              <a:chOff x="7271970" y="5165039"/>
              <a:chExt cx="556962" cy="1041722"/>
            </a:xfrm>
          </p:grpSpPr>
          <p:sp>
            <p:nvSpPr>
              <p:cNvPr id="339" name="타원 338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0" name="타원 339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1" name="타원 340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2" name="타원 341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3" name="타원 342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4" name="타원 343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5" name="타원 344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7" name="그룹 266"/>
            <p:cNvGrpSpPr/>
            <p:nvPr userDrawn="1"/>
          </p:nvGrpSpPr>
          <p:grpSpPr>
            <a:xfrm rot="13094181">
              <a:off x="1135056" y="4249933"/>
              <a:ext cx="432198" cy="808367"/>
              <a:chOff x="7271970" y="5165039"/>
              <a:chExt cx="556962" cy="1041722"/>
            </a:xfrm>
          </p:grpSpPr>
          <p:sp>
            <p:nvSpPr>
              <p:cNvPr id="332" name="타원 33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3" name="타원 33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4" name="타원 33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5" name="타원 33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6" name="타원 33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7" name="타원 33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8" name="타원 33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8" name="그룹 267"/>
            <p:cNvGrpSpPr/>
            <p:nvPr userDrawn="1"/>
          </p:nvGrpSpPr>
          <p:grpSpPr>
            <a:xfrm rot="9445783">
              <a:off x="963263" y="5672337"/>
              <a:ext cx="432198" cy="808367"/>
              <a:chOff x="7271970" y="5165039"/>
              <a:chExt cx="556962" cy="1041722"/>
            </a:xfrm>
          </p:grpSpPr>
          <p:sp>
            <p:nvSpPr>
              <p:cNvPr id="325" name="타원 324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타원 325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7" name="타원 326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8" name="타원 327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9" name="타원 328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0" name="타원 329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1" name="타원 330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9" name="그룹 268"/>
            <p:cNvGrpSpPr/>
            <p:nvPr userDrawn="1"/>
          </p:nvGrpSpPr>
          <p:grpSpPr>
            <a:xfrm rot="14839992">
              <a:off x="1478636" y="5127482"/>
              <a:ext cx="701011" cy="1311147"/>
              <a:chOff x="7271970" y="5165039"/>
              <a:chExt cx="556962" cy="1041722"/>
            </a:xfrm>
          </p:grpSpPr>
          <p:sp>
            <p:nvSpPr>
              <p:cNvPr id="318" name="타원 31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9" name="타원 31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0" name="타원 31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1" name="타원 32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2" name="타원 32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3" name="타원 32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4" name="타원 32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0" name="그룹 269"/>
            <p:cNvGrpSpPr/>
            <p:nvPr userDrawn="1"/>
          </p:nvGrpSpPr>
          <p:grpSpPr>
            <a:xfrm rot="9445783">
              <a:off x="566051" y="5402807"/>
              <a:ext cx="556962" cy="1041722"/>
              <a:chOff x="7271970" y="5165039"/>
              <a:chExt cx="556962" cy="1041722"/>
            </a:xfrm>
          </p:grpSpPr>
          <p:sp>
            <p:nvSpPr>
              <p:cNvPr id="311" name="타원 310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2" name="타원 311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타원 312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4" name="타원 313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5" name="타원 314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6" name="타원 315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7" name="타원 316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1" name="그룹 270"/>
            <p:cNvGrpSpPr/>
            <p:nvPr userDrawn="1"/>
          </p:nvGrpSpPr>
          <p:grpSpPr>
            <a:xfrm rot="9445783">
              <a:off x="658415" y="4716603"/>
              <a:ext cx="432198" cy="808367"/>
              <a:chOff x="7271970" y="5165039"/>
              <a:chExt cx="556962" cy="1041722"/>
            </a:xfrm>
          </p:grpSpPr>
          <p:sp>
            <p:nvSpPr>
              <p:cNvPr id="304" name="타원 30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5" name="타원 30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6" name="타원 30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7" name="타원 30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8" name="타원 30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9" name="타원 30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0" name="타원 30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2" name="그룹 271"/>
            <p:cNvGrpSpPr/>
            <p:nvPr userDrawn="1"/>
          </p:nvGrpSpPr>
          <p:grpSpPr>
            <a:xfrm rot="12953490">
              <a:off x="1043984" y="4772059"/>
              <a:ext cx="556962" cy="1041722"/>
              <a:chOff x="7271970" y="5165039"/>
              <a:chExt cx="556962" cy="1041722"/>
            </a:xfrm>
          </p:grpSpPr>
          <p:sp>
            <p:nvSpPr>
              <p:cNvPr id="297" name="타원 296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8" name="타원 297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9" name="타원 298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0" name="타원 299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1" name="타원 300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2" name="타원 301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타원 302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3" name="그룹 272"/>
            <p:cNvGrpSpPr/>
            <p:nvPr userDrawn="1"/>
          </p:nvGrpSpPr>
          <p:grpSpPr>
            <a:xfrm rot="8494670">
              <a:off x="503983" y="5574554"/>
              <a:ext cx="440761" cy="1444688"/>
              <a:chOff x="7271970" y="5165039"/>
              <a:chExt cx="556962" cy="1041722"/>
            </a:xfrm>
          </p:grpSpPr>
          <p:sp>
            <p:nvSpPr>
              <p:cNvPr id="290" name="타원 28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1" name="타원 29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2" name="타원 29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3" name="타원 29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4" name="타원 29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5" name="타원 29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6" name="타원 29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4" name="그룹 273"/>
            <p:cNvGrpSpPr/>
            <p:nvPr userDrawn="1"/>
          </p:nvGrpSpPr>
          <p:grpSpPr>
            <a:xfrm rot="14839992">
              <a:off x="1455135" y="5615196"/>
              <a:ext cx="847642" cy="1379534"/>
              <a:chOff x="7271970" y="5165039"/>
              <a:chExt cx="556962" cy="1041722"/>
            </a:xfrm>
          </p:grpSpPr>
          <p:sp>
            <p:nvSpPr>
              <p:cNvPr id="283" name="타원 282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4" name="타원 283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5" name="타원 284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6" name="타원 285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7" name="타원 286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8" name="타원 287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9" name="타원 288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75" name="그룹 274"/>
            <p:cNvGrpSpPr/>
            <p:nvPr userDrawn="1"/>
          </p:nvGrpSpPr>
          <p:grpSpPr>
            <a:xfrm rot="7749793">
              <a:off x="594511" y="5869255"/>
              <a:ext cx="440761" cy="1444688"/>
              <a:chOff x="7271970" y="5165039"/>
              <a:chExt cx="556962" cy="1041722"/>
            </a:xfrm>
          </p:grpSpPr>
          <p:sp>
            <p:nvSpPr>
              <p:cNvPr id="276" name="타원 27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타원 27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타원 27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타원 27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타원 27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타원 28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타원 28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61" name="그룹 260"/>
          <p:cNvGrpSpPr/>
          <p:nvPr userDrawn="1"/>
        </p:nvGrpSpPr>
        <p:grpSpPr>
          <a:xfrm>
            <a:off x="92549" y="5026186"/>
            <a:ext cx="1712502" cy="1993055"/>
            <a:chOff x="92548" y="4137404"/>
            <a:chExt cx="2476175" cy="2881838"/>
          </a:xfrm>
        </p:grpSpPr>
        <p:grpSp>
          <p:nvGrpSpPr>
            <p:cNvPr id="164" name="그룹 163"/>
            <p:cNvGrpSpPr/>
            <p:nvPr userDrawn="1"/>
          </p:nvGrpSpPr>
          <p:grpSpPr>
            <a:xfrm rot="14839992">
              <a:off x="1369010" y="4913114"/>
              <a:ext cx="556962" cy="1041722"/>
              <a:chOff x="7271970" y="5165039"/>
              <a:chExt cx="556962" cy="1041722"/>
            </a:xfrm>
          </p:grpSpPr>
          <p:sp>
            <p:nvSpPr>
              <p:cNvPr id="157" name="타원 156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타원 157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타원 158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타원 159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타원 160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타원 161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73" name="그룹 172"/>
            <p:cNvGrpSpPr/>
            <p:nvPr userDrawn="1"/>
          </p:nvGrpSpPr>
          <p:grpSpPr>
            <a:xfrm rot="9445783">
              <a:off x="628078" y="5087814"/>
              <a:ext cx="556962" cy="1041722"/>
              <a:chOff x="7271970" y="5165039"/>
              <a:chExt cx="556962" cy="1041722"/>
            </a:xfrm>
          </p:grpSpPr>
          <p:sp>
            <p:nvSpPr>
              <p:cNvPr id="174" name="타원 17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7" name="타원 17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8" name="타원 17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타원 17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0" name="타원 17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81" name="그룹 180"/>
            <p:cNvGrpSpPr/>
            <p:nvPr userDrawn="1"/>
          </p:nvGrpSpPr>
          <p:grpSpPr>
            <a:xfrm rot="9445783">
              <a:off x="575987" y="4391710"/>
              <a:ext cx="432198" cy="808367"/>
              <a:chOff x="7271970" y="5165039"/>
              <a:chExt cx="556962" cy="1041722"/>
            </a:xfrm>
          </p:grpSpPr>
          <p:sp>
            <p:nvSpPr>
              <p:cNvPr id="182" name="타원 18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3" name="타원 18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타원 18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6" name="타원 18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7" name="타원 18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타원 18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89" name="그룹 188"/>
            <p:cNvGrpSpPr/>
            <p:nvPr userDrawn="1"/>
          </p:nvGrpSpPr>
          <p:grpSpPr>
            <a:xfrm rot="11006637">
              <a:off x="809376" y="4137404"/>
              <a:ext cx="432198" cy="808367"/>
              <a:chOff x="7271970" y="5165039"/>
              <a:chExt cx="556962" cy="1041722"/>
            </a:xfrm>
          </p:grpSpPr>
          <p:sp>
            <p:nvSpPr>
              <p:cNvPr id="190" name="타원 18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타원 19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2" name="타원 19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3" name="타원 19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4" name="타원 19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5" name="타원 19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6" name="타원 19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97" name="그룹 196"/>
            <p:cNvGrpSpPr/>
            <p:nvPr userDrawn="1"/>
          </p:nvGrpSpPr>
          <p:grpSpPr>
            <a:xfrm rot="13094181">
              <a:off x="1135056" y="4249933"/>
              <a:ext cx="432198" cy="808367"/>
              <a:chOff x="7271970" y="5165039"/>
              <a:chExt cx="556962" cy="1041722"/>
            </a:xfrm>
          </p:grpSpPr>
          <p:sp>
            <p:nvSpPr>
              <p:cNvPr id="198" name="타원 19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9" name="타원 19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0" name="타원 19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1" name="타원 20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2" name="타원 20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3" name="타원 20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4" name="타원 20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05" name="그룹 204"/>
            <p:cNvGrpSpPr/>
            <p:nvPr userDrawn="1"/>
          </p:nvGrpSpPr>
          <p:grpSpPr>
            <a:xfrm rot="9445783">
              <a:off x="963263" y="5672337"/>
              <a:ext cx="432198" cy="808367"/>
              <a:chOff x="7271970" y="5165039"/>
              <a:chExt cx="556962" cy="1041722"/>
            </a:xfrm>
          </p:grpSpPr>
          <p:sp>
            <p:nvSpPr>
              <p:cNvPr id="206" name="타원 20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타원 20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타원 20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타원 20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타원 20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타원 21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2" name="타원 21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3" name="그룹 212"/>
            <p:cNvGrpSpPr/>
            <p:nvPr userDrawn="1"/>
          </p:nvGrpSpPr>
          <p:grpSpPr>
            <a:xfrm rot="14839992">
              <a:off x="1478636" y="5127482"/>
              <a:ext cx="701011" cy="1311147"/>
              <a:chOff x="7271970" y="5165039"/>
              <a:chExt cx="556962" cy="1041722"/>
            </a:xfrm>
          </p:grpSpPr>
          <p:sp>
            <p:nvSpPr>
              <p:cNvPr id="214" name="타원 21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5" name="타원 21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6" name="타원 21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7" name="타원 21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타원 21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9" name="타원 21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0" name="타원 21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1" name="그룹 220"/>
            <p:cNvGrpSpPr/>
            <p:nvPr userDrawn="1"/>
          </p:nvGrpSpPr>
          <p:grpSpPr>
            <a:xfrm rot="9445783">
              <a:off x="566051" y="5402807"/>
              <a:ext cx="556962" cy="1041722"/>
              <a:chOff x="7271970" y="5165039"/>
              <a:chExt cx="556962" cy="1041722"/>
            </a:xfrm>
          </p:grpSpPr>
          <p:sp>
            <p:nvSpPr>
              <p:cNvPr id="222" name="타원 221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타원 222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타원 223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타원 224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타원 225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7" name="타원 226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8" name="타원 227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9" name="그룹 228"/>
            <p:cNvGrpSpPr/>
            <p:nvPr userDrawn="1"/>
          </p:nvGrpSpPr>
          <p:grpSpPr>
            <a:xfrm rot="9445783">
              <a:off x="658415" y="4716603"/>
              <a:ext cx="432198" cy="808367"/>
              <a:chOff x="7271970" y="5165039"/>
              <a:chExt cx="556962" cy="1041722"/>
            </a:xfrm>
          </p:grpSpPr>
          <p:sp>
            <p:nvSpPr>
              <p:cNvPr id="230" name="타원 229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1" name="타원 230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타원 231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타원 232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타원 233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타원 234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타원 235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65" name="그룹 164"/>
            <p:cNvGrpSpPr/>
            <p:nvPr userDrawn="1"/>
          </p:nvGrpSpPr>
          <p:grpSpPr>
            <a:xfrm rot="12953490">
              <a:off x="1043984" y="4772059"/>
              <a:ext cx="556962" cy="1041722"/>
              <a:chOff x="7271970" y="5165039"/>
              <a:chExt cx="556962" cy="1041722"/>
            </a:xfrm>
          </p:grpSpPr>
          <p:sp>
            <p:nvSpPr>
              <p:cNvPr id="166" name="타원 16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타원 16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타원 16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타원 16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타원 16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타원 17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타원 17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7" name="그룹 236"/>
            <p:cNvGrpSpPr/>
            <p:nvPr userDrawn="1"/>
          </p:nvGrpSpPr>
          <p:grpSpPr>
            <a:xfrm rot="8494670">
              <a:off x="503983" y="5574554"/>
              <a:ext cx="440761" cy="1444688"/>
              <a:chOff x="7271970" y="5165039"/>
              <a:chExt cx="556962" cy="1041722"/>
            </a:xfrm>
          </p:grpSpPr>
          <p:sp>
            <p:nvSpPr>
              <p:cNvPr id="238" name="타원 237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타원 238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0" name="타원 239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1" name="타원 240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2" name="타원 241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3" name="타원 242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4" name="타원 243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45" name="그룹 244"/>
            <p:cNvGrpSpPr/>
            <p:nvPr userDrawn="1"/>
          </p:nvGrpSpPr>
          <p:grpSpPr>
            <a:xfrm rot="14839992">
              <a:off x="1455135" y="5615196"/>
              <a:ext cx="847642" cy="1379534"/>
              <a:chOff x="7271970" y="5165039"/>
              <a:chExt cx="556962" cy="1041722"/>
            </a:xfrm>
          </p:grpSpPr>
          <p:sp>
            <p:nvSpPr>
              <p:cNvPr id="246" name="타원 245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7" name="타원 246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8" name="타원 247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" name="타원 248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0" name="타원 249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1" name="타원 250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2" name="타원 251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3" name="그룹 252"/>
            <p:cNvGrpSpPr/>
            <p:nvPr userDrawn="1"/>
          </p:nvGrpSpPr>
          <p:grpSpPr>
            <a:xfrm rot="7749793">
              <a:off x="594511" y="5869255"/>
              <a:ext cx="440761" cy="1444688"/>
              <a:chOff x="7271970" y="5165039"/>
              <a:chExt cx="556962" cy="1041722"/>
            </a:xfrm>
          </p:grpSpPr>
          <p:sp>
            <p:nvSpPr>
              <p:cNvPr id="254" name="타원 253"/>
              <p:cNvSpPr/>
              <p:nvPr userDrawn="1"/>
            </p:nvSpPr>
            <p:spPr>
              <a:xfrm rot="14578506">
                <a:off x="7047268" y="5425097"/>
                <a:ext cx="1016731" cy="54659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타원 254"/>
              <p:cNvSpPr/>
              <p:nvPr userDrawn="1"/>
            </p:nvSpPr>
            <p:spPr>
              <a:xfrm rot="14578506">
                <a:off x="7042045" y="5394964"/>
                <a:ext cx="1006447" cy="54659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6" name="타원 255"/>
              <p:cNvSpPr/>
              <p:nvPr userDrawn="1"/>
            </p:nvSpPr>
            <p:spPr>
              <a:xfrm rot="14868657">
                <a:off x="7074548" y="5474119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타원 256"/>
              <p:cNvSpPr/>
              <p:nvPr userDrawn="1"/>
            </p:nvSpPr>
            <p:spPr>
              <a:xfrm rot="14100353">
                <a:off x="7270117" y="5387300"/>
                <a:ext cx="654668" cy="2283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타원 257"/>
              <p:cNvSpPr/>
              <p:nvPr userDrawn="1"/>
            </p:nvSpPr>
            <p:spPr>
              <a:xfrm rot="14578506">
                <a:off x="7092641" y="5570112"/>
                <a:ext cx="896215" cy="1000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타원 258"/>
              <p:cNvSpPr/>
              <p:nvPr userDrawn="1"/>
            </p:nvSpPr>
            <p:spPr>
              <a:xfrm rot="14868657">
                <a:off x="7149764" y="5412142"/>
                <a:ext cx="435046" cy="1361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타원 259"/>
              <p:cNvSpPr/>
              <p:nvPr userDrawn="1"/>
            </p:nvSpPr>
            <p:spPr>
              <a:xfrm rot="13664852">
                <a:off x="7353451" y="5318542"/>
                <a:ext cx="407853" cy="15185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3963314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/>
          <p:cNvSpPr/>
          <p:nvPr userDrawn="1"/>
        </p:nvSpPr>
        <p:spPr>
          <a:xfrm>
            <a:off x="0" y="3790065"/>
            <a:ext cx="12192000" cy="3067933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12192000" cy="3790065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194528" y="92137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제목을 쓰세요</a:t>
            </a:r>
            <a:endParaRPr lang="ko-KR" altLang="en-US" dirty="0"/>
          </a:p>
        </p:txBody>
      </p:sp>
      <p:sp>
        <p:nvSpPr>
          <p:cNvPr id="51" name="순서도: 수행의 시작/종료 50"/>
          <p:cNvSpPr/>
          <p:nvPr userDrawn="1"/>
        </p:nvSpPr>
        <p:spPr>
          <a:xfrm>
            <a:off x="847230" y="615249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순서도: 수행의 시작/종료 51"/>
          <p:cNvSpPr/>
          <p:nvPr userDrawn="1"/>
        </p:nvSpPr>
        <p:spPr>
          <a:xfrm>
            <a:off x="1484801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순서도: 수행의 시작/종료 52"/>
          <p:cNvSpPr/>
          <p:nvPr userDrawn="1"/>
        </p:nvSpPr>
        <p:spPr>
          <a:xfrm>
            <a:off x="725202" y="6229898"/>
            <a:ext cx="1059716" cy="13983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순서도: 수행의 시작/종료 53"/>
          <p:cNvSpPr/>
          <p:nvPr userDrawn="1"/>
        </p:nvSpPr>
        <p:spPr>
          <a:xfrm>
            <a:off x="1473043" y="626399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1128976" y="635510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851661" y="6575464"/>
            <a:ext cx="1045143" cy="11211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순서도: 수행의 시작/종료 56"/>
          <p:cNvSpPr/>
          <p:nvPr userDrawn="1"/>
        </p:nvSpPr>
        <p:spPr>
          <a:xfrm>
            <a:off x="3359881" y="634544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순서도: 수행의 시작/종료 57"/>
          <p:cNvSpPr/>
          <p:nvPr userDrawn="1"/>
        </p:nvSpPr>
        <p:spPr>
          <a:xfrm>
            <a:off x="4051688" y="6425601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순서도: 수행의 시작/종료 58"/>
          <p:cNvSpPr/>
          <p:nvPr userDrawn="1"/>
        </p:nvSpPr>
        <p:spPr>
          <a:xfrm>
            <a:off x="4971504" y="6138468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순서도: 수행의 시작/종료 59"/>
          <p:cNvSpPr/>
          <p:nvPr userDrawn="1"/>
        </p:nvSpPr>
        <p:spPr>
          <a:xfrm>
            <a:off x="2349724" y="6530199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수행의 시작/종료 60"/>
          <p:cNvSpPr/>
          <p:nvPr userDrawn="1"/>
        </p:nvSpPr>
        <p:spPr>
          <a:xfrm>
            <a:off x="135622" y="6355102"/>
            <a:ext cx="577235" cy="106490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수행의 시작/종료 61"/>
          <p:cNvSpPr/>
          <p:nvPr userDrawn="1"/>
        </p:nvSpPr>
        <p:spPr>
          <a:xfrm>
            <a:off x="5628064" y="6595522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수행의 시작/종료 62"/>
          <p:cNvSpPr/>
          <p:nvPr userDrawn="1"/>
        </p:nvSpPr>
        <p:spPr>
          <a:xfrm>
            <a:off x="6344703" y="6525023"/>
            <a:ext cx="859738" cy="162552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순서도: 수행의 시작/종료 63"/>
          <p:cNvSpPr/>
          <p:nvPr userDrawn="1"/>
        </p:nvSpPr>
        <p:spPr>
          <a:xfrm>
            <a:off x="6416253" y="6631519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순서도: 수행의 시작/종료 64"/>
          <p:cNvSpPr/>
          <p:nvPr userDrawn="1"/>
        </p:nvSpPr>
        <p:spPr>
          <a:xfrm>
            <a:off x="7565805" y="6369728"/>
            <a:ext cx="484891" cy="18373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순서도: 수행의 시작/종료 65"/>
          <p:cNvSpPr/>
          <p:nvPr userDrawn="1"/>
        </p:nvSpPr>
        <p:spPr>
          <a:xfrm>
            <a:off x="7770971" y="6299813"/>
            <a:ext cx="1287767" cy="16992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순서도: 수행의 시작/종료 66"/>
          <p:cNvSpPr/>
          <p:nvPr userDrawn="1"/>
        </p:nvSpPr>
        <p:spPr>
          <a:xfrm>
            <a:off x="6536939" y="640153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순서도: 수행의 시작/종료 69"/>
          <p:cNvSpPr/>
          <p:nvPr userDrawn="1"/>
        </p:nvSpPr>
        <p:spPr>
          <a:xfrm>
            <a:off x="3071271" y="6463696"/>
            <a:ext cx="1287767" cy="169921"/>
          </a:xfrm>
          <a:prstGeom prst="flowChartTerminator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그룹 70"/>
          <p:cNvGrpSpPr/>
          <p:nvPr userDrawn="1"/>
        </p:nvGrpSpPr>
        <p:grpSpPr>
          <a:xfrm rot="20355769">
            <a:off x="341948" y="762237"/>
            <a:ext cx="1387780" cy="311263"/>
            <a:chOff x="3092824" y="2449866"/>
            <a:chExt cx="5327078" cy="1194802"/>
          </a:xfrm>
        </p:grpSpPr>
        <p:sp>
          <p:nvSpPr>
            <p:cNvPr id="72" name="순서도: 수행의 시작/종료 71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" name="순서도: 수행의 시작/종료 72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4" name="순서도: 수행의 시작/종료 73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순서도: 수행의 시작/종료 74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순서도: 수행의 시작/종료 75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순서도: 수행의 시작/종료 76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/>
          <p:cNvGrpSpPr/>
          <p:nvPr userDrawn="1"/>
        </p:nvGrpSpPr>
        <p:grpSpPr>
          <a:xfrm>
            <a:off x="138487" y="4153384"/>
            <a:ext cx="3724447" cy="2239720"/>
            <a:chOff x="138487" y="4153384"/>
            <a:chExt cx="3724447" cy="2239720"/>
          </a:xfrm>
        </p:grpSpPr>
        <p:grpSp>
          <p:nvGrpSpPr>
            <p:cNvPr id="50" name="그룹 49"/>
            <p:cNvGrpSpPr/>
            <p:nvPr userDrawn="1"/>
          </p:nvGrpSpPr>
          <p:grpSpPr>
            <a:xfrm>
              <a:off x="444933" y="4432852"/>
              <a:ext cx="3094028" cy="1960252"/>
              <a:chOff x="2401831" y="1134097"/>
              <a:chExt cx="7880995" cy="4993082"/>
            </a:xfrm>
          </p:grpSpPr>
          <p:grpSp>
            <p:nvGrpSpPr>
              <p:cNvPr id="47" name="그룹 46"/>
              <p:cNvGrpSpPr/>
              <p:nvPr userDrawn="1"/>
            </p:nvGrpSpPr>
            <p:grpSpPr>
              <a:xfrm>
                <a:off x="3211166" y="1134097"/>
                <a:ext cx="6256684" cy="4419576"/>
                <a:chOff x="2658716" y="1267021"/>
                <a:chExt cx="6334164" cy="4474305"/>
              </a:xfrm>
            </p:grpSpPr>
            <p:sp>
              <p:nvSpPr>
                <p:cNvPr id="4" name="직사각형 3"/>
                <p:cNvSpPr/>
                <p:nvPr userDrawn="1"/>
              </p:nvSpPr>
              <p:spPr>
                <a:xfrm>
                  <a:off x="3975651" y="3110949"/>
                  <a:ext cx="3657601" cy="25543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" name="순서도: 병합 4"/>
                <p:cNvSpPr/>
                <p:nvPr userDrawn="1"/>
              </p:nvSpPr>
              <p:spPr>
                <a:xfrm>
                  <a:off x="2658716" y="3110949"/>
                  <a:ext cx="2633870" cy="255435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" name="순서도: 병합 5"/>
                <p:cNvSpPr/>
                <p:nvPr userDrawn="1"/>
              </p:nvSpPr>
              <p:spPr>
                <a:xfrm>
                  <a:off x="6316317" y="3110949"/>
                  <a:ext cx="2633870" cy="255435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" name="순서도: 병합 7"/>
                <p:cNvSpPr/>
                <p:nvPr userDrawn="1"/>
              </p:nvSpPr>
              <p:spPr>
                <a:xfrm>
                  <a:off x="2743201" y="3309730"/>
                  <a:ext cx="331303" cy="27829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" name="직사각형 8"/>
                <p:cNvSpPr/>
                <p:nvPr userDrawn="1"/>
              </p:nvSpPr>
              <p:spPr>
                <a:xfrm>
                  <a:off x="2902226" y="3309729"/>
                  <a:ext cx="5794513" cy="27829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" name="순서도: 병합 10"/>
                <p:cNvSpPr/>
                <p:nvPr userDrawn="1"/>
              </p:nvSpPr>
              <p:spPr>
                <a:xfrm>
                  <a:off x="8534399" y="3309729"/>
                  <a:ext cx="331303" cy="278297"/>
                </a:xfrm>
                <a:prstGeom prst="flowChartMerg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" name="타원 11"/>
                <p:cNvSpPr/>
                <p:nvPr userDrawn="1"/>
              </p:nvSpPr>
              <p:spPr>
                <a:xfrm>
                  <a:off x="3677477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타원 12"/>
                <p:cNvSpPr/>
                <p:nvPr userDrawn="1"/>
              </p:nvSpPr>
              <p:spPr>
                <a:xfrm>
                  <a:off x="3735455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타원 13"/>
                <p:cNvSpPr/>
                <p:nvPr userDrawn="1"/>
              </p:nvSpPr>
              <p:spPr>
                <a:xfrm>
                  <a:off x="4917381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" name="타원 14"/>
                <p:cNvSpPr/>
                <p:nvPr userDrawn="1"/>
              </p:nvSpPr>
              <p:spPr>
                <a:xfrm>
                  <a:off x="4975359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타원 15"/>
                <p:cNvSpPr/>
                <p:nvPr userDrawn="1"/>
              </p:nvSpPr>
              <p:spPr>
                <a:xfrm>
                  <a:off x="6157283" y="3906078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타원 16"/>
                <p:cNvSpPr/>
                <p:nvPr userDrawn="1"/>
              </p:nvSpPr>
              <p:spPr>
                <a:xfrm>
                  <a:off x="6215261" y="3964056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타원 17"/>
                <p:cNvSpPr/>
                <p:nvPr userDrawn="1"/>
              </p:nvSpPr>
              <p:spPr>
                <a:xfrm>
                  <a:off x="7393057" y="3901109"/>
                  <a:ext cx="596348" cy="59634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타원 18"/>
                <p:cNvSpPr/>
                <p:nvPr userDrawn="1"/>
              </p:nvSpPr>
              <p:spPr>
                <a:xfrm>
                  <a:off x="7451035" y="3959087"/>
                  <a:ext cx="480391" cy="48039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24" name="그룹 23"/>
                <p:cNvGrpSpPr/>
                <p:nvPr userDrawn="1"/>
              </p:nvGrpSpPr>
              <p:grpSpPr>
                <a:xfrm>
                  <a:off x="3893650" y="4502428"/>
                  <a:ext cx="775252" cy="775252"/>
                  <a:chOff x="2196548" y="2961861"/>
                  <a:chExt cx="2454965" cy="2454965"/>
                </a:xfrm>
              </p:grpSpPr>
              <p:sp>
                <p:nvSpPr>
                  <p:cNvPr id="20" name="타원 19"/>
                  <p:cNvSpPr/>
                  <p:nvPr userDrawn="1"/>
                </p:nvSpPr>
                <p:spPr>
                  <a:xfrm>
                    <a:off x="2196548" y="2961861"/>
                    <a:ext cx="2454965" cy="2454965"/>
                  </a:xfrm>
                  <a:prstGeom prst="ellipse">
                    <a:avLst/>
                  </a:prstGeom>
                  <a:solidFill>
                    <a:srgbClr val="EA46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3" name="타원 22"/>
                  <p:cNvSpPr/>
                  <p:nvPr userDrawn="1"/>
                </p:nvSpPr>
                <p:spPr>
                  <a:xfrm>
                    <a:off x="2710894" y="3476207"/>
                    <a:ext cx="1426273" cy="14262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25" name="직사각형 24"/>
                <p:cNvSpPr/>
                <p:nvPr userDrawn="1"/>
              </p:nvSpPr>
              <p:spPr>
                <a:xfrm rot="1836991">
                  <a:off x="3835642" y="4643134"/>
                  <a:ext cx="470457" cy="260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직사각형 25"/>
                <p:cNvSpPr/>
                <p:nvPr userDrawn="1"/>
              </p:nvSpPr>
              <p:spPr>
                <a:xfrm rot="19981071">
                  <a:off x="4263340" y="4678451"/>
                  <a:ext cx="470457" cy="24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직사각형 26"/>
                <p:cNvSpPr/>
                <p:nvPr userDrawn="1"/>
              </p:nvSpPr>
              <p:spPr>
                <a:xfrm rot="5400000">
                  <a:off x="4034731" y="5015668"/>
                  <a:ext cx="470457" cy="24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타원 27"/>
                <p:cNvSpPr/>
                <p:nvPr userDrawn="1"/>
              </p:nvSpPr>
              <p:spPr>
                <a:xfrm>
                  <a:off x="4050426" y="4664853"/>
                  <a:ext cx="448142" cy="4390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3" name="그룹 32"/>
                <p:cNvGrpSpPr/>
                <p:nvPr userDrawn="1"/>
              </p:nvGrpSpPr>
              <p:grpSpPr>
                <a:xfrm>
                  <a:off x="7393057" y="3906077"/>
                  <a:ext cx="596348" cy="596348"/>
                  <a:chOff x="7393057" y="3906077"/>
                  <a:chExt cx="596348" cy="596348"/>
                </a:xfrm>
              </p:grpSpPr>
              <p:sp>
                <p:nvSpPr>
                  <p:cNvPr id="31" name="타원 30"/>
                  <p:cNvSpPr/>
                  <p:nvPr userDrawn="1"/>
                </p:nvSpPr>
                <p:spPr>
                  <a:xfrm>
                    <a:off x="7393057" y="3906077"/>
                    <a:ext cx="596348" cy="59634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32" name="타원 31"/>
                  <p:cNvSpPr/>
                  <p:nvPr userDrawn="1"/>
                </p:nvSpPr>
                <p:spPr>
                  <a:xfrm>
                    <a:off x="7451035" y="3964055"/>
                    <a:ext cx="480391" cy="48039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순서도: 병합 29"/>
                <p:cNvSpPr/>
                <p:nvPr userDrawn="1"/>
              </p:nvSpPr>
              <p:spPr>
                <a:xfrm rot="19707899">
                  <a:off x="5750544" y="4754400"/>
                  <a:ext cx="3242336" cy="986926"/>
                </a:xfrm>
                <a:prstGeom prst="flowChartMerg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타원 28"/>
                <p:cNvSpPr/>
                <p:nvPr userDrawn="1"/>
              </p:nvSpPr>
              <p:spPr>
                <a:xfrm>
                  <a:off x="3883593" y="4508856"/>
                  <a:ext cx="784786" cy="768824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4" name="직사각형 33"/>
                <p:cNvSpPr/>
                <p:nvPr userDrawn="1"/>
              </p:nvSpPr>
              <p:spPr>
                <a:xfrm>
                  <a:off x="4906613" y="1918254"/>
                  <a:ext cx="2904715" cy="1292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36" name="직선 연결선 35"/>
                <p:cNvCxnSpPr/>
                <p:nvPr userDrawn="1"/>
              </p:nvCxnSpPr>
              <p:spPr>
                <a:xfrm>
                  <a:off x="2658716" y="3108037"/>
                  <a:ext cx="6291471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직사각형 36"/>
                <p:cNvSpPr/>
                <p:nvPr userDrawn="1"/>
              </p:nvSpPr>
              <p:spPr>
                <a:xfrm>
                  <a:off x="6994215" y="1267021"/>
                  <a:ext cx="434009" cy="815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2" name="직각 삼각형 41"/>
                <p:cNvSpPr/>
                <p:nvPr userDrawn="1"/>
              </p:nvSpPr>
              <p:spPr>
                <a:xfrm flipH="1">
                  <a:off x="4762720" y="2676747"/>
                  <a:ext cx="3064332" cy="434202"/>
                </a:xfrm>
                <a:prstGeom prst="rt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3" name="순서도: 병합 42"/>
                <p:cNvSpPr/>
                <p:nvPr userDrawn="1"/>
              </p:nvSpPr>
              <p:spPr>
                <a:xfrm>
                  <a:off x="4471531" y="1916666"/>
                  <a:ext cx="870163" cy="1172174"/>
                </a:xfrm>
                <a:prstGeom prst="flowChartMerge">
                  <a:avLst/>
                </a:prstGeom>
                <a:solidFill>
                  <a:srgbClr val="70C8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8" name="그룹 37"/>
                <p:cNvGrpSpPr/>
                <p:nvPr userDrawn="1"/>
              </p:nvGrpSpPr>
              <p:grpSpPr>
                <a:xfrm>
                  <a:off x="5583308" y="2218694"/>
                  <a:ext cx="596348" cy="596348"/>
                  <a:chOff x="7393057" y="3906077"/>
                  <a:chExt cx="596348" cy="596348"/>
                </a:xfrm>
              </p:grpSpPr>
              <p:sp>
                <p:nvSpPr>
                  <p:cNvPr id="39" name="타원 38"/>
                  <p:cNvSpPr/>
                  <p:nvPr userDrawn="1"/>
                </p:nvSpPr>
                <p:spPr>
                  <a:xfrm>
                    <a:off x="7393057" y="3906077"/>
                    <a:ext cx="596348" cy="59634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0" name="타원 39"/>
                  <p:cNvSpPr/>
                  <p:nvPr userDrawn="1"/>
                </p:nvSpPr>
                <p:spPr>
                  <a:xfrm>
                    <a:off x="7451035" y="3964055"/>
                    <a:ext cx="480391" cy="48039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45" name="모서리가 둥근 직사각형 44"/>
                <p:cNvSpPr/>
                <p:nvPr userDrawn="1"/>
              </p:nvSpPr>
              <p:spPr>
                <a:xfrm>
                  <a:off x="6982619" y="2133895"/>
                  <a:ext cx="842980" cy="482264"/>
                </a:xfrm>
                <a:prstGeom prst="roundRect">
                  <a:avLst/>
                </a:pr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4" name="순서도: 병합 43"/>
                <p:cNvSpPr/>
                <p:nvPr userDrawn="1"/>
              </p:nvSpPr>
              <p:spPr>
                <a:xfrm>
                  <a:off x="7691230" y="1690689"/>
                  <a:ext cx="260072" cy="1462500"/>
                </a:xfrm>
                <a:prstGeom prst="flowChartMerge">
                  <a:avLst/>
                </a:prstGeom>
                <a:solidFill>
                  <a:srgbClr val="70C8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6" name="직각 삼각형 45"/>
                <p:cNvSpPr/>
                <p:nvPr userDrawn="1"/>
              </p:nvSpPr>
              <p:spPr>
                <a:xfrm flipH="1">
                  <a:off x="7194820" y="1389620"/>
                  <a:ext cx="243271" cy="525188"/>
                </a:xfrm>
                <a:prstGeom prst="rtTriangl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1" name="순서도: 병합 80"/>
                <p:cNvSpPr/>
                <p:nvPr userDrawn="1"/>
              </p:nvSpPr>
              <p:spPr>
                <a:xfrm>
                  <a:off x="4469680" y="1920718"/>
                  <a:ext cx="870164" cy="1172174"/>
                </a:xfrm>
                <a:prstGeom prst="flowChartMerge">
                  <a:avLst/>
                </a:prstGeom>
                <a:solidFill>
                  <a:srgbClr val="1A8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" name="순서도: 병합 81"/>
                <p:cNvSpPr/>
                <p:nvPr userDrawn="1"/>
              </p:nvSpPr>
              <p:spPr>
                <a:xfrm>
                  <a:off x="7689377" y="1694741"/>
                  <a:ext cx="260073" cy="1462500"/>
                </a:xfrm>
                <a:prstGeom prst="flowChartMerge">
                  <a:avLst/>
                </a:prstGeom>
                <a:solidFill>
                  <a:srgbClr val="1A8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직사각형 47"/>
              <p:cNvSpPr/>
              <p:nvPr userDrawn="1"/>
            </p:nvSpPr>
            <p:spPr>
              <a:xfrm rot="20482576">
                <a:off x="2403660" y="2563002"/>
                <a:ext cx="1674540" cy="3552424"/>
              </a:xfrm>
              <a:prstGeom prst="rect">
                <a:avLst/>
              </a:prstGeom>
              <a:solidFill>
                <a:srgbClr val="70C8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직사각형 48"/>
              <p:cNvSpPr/>
              <p:nvPr userDrawn="1"/>
            </p:nvSpPr>
            <p:spPr>
              <a:xfrm rot="1234625">
                <a:off x="8608286" y="2570753"/>
                <a:ext cx="1674540" cy="3552424"/>
              </a:xfrm>
              <a:prstGeom prst="rect">
                <a:avLst/>
              </a:prstGeom>
              <a:solidFill>
                <a:srgbClr val="70C8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3" name="직사각형 82"/>
              <p:cNvSpPr/>
              <p:nvPr userDrawn="1"/>
            </p:nvSpPr>
            <p:spPr>
              <a:xfrm rot="20482576">
                <a:off x="2401831" y="2567004"/>
                <a:ext cx="1674541" cy="3552424"/>
              </a:xfrm>
              <a:prstGeom prst="rect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직사각형 83"/>
              <p:cNvSpPr/>
              <p:nvPr userDrawn="1"/>
            </p:nvSpPr>
            <p:spPr>
              <a:xfrm rot="1234625">
                <a:off x="8606456" y="2574755"/>
                <a:ext cx="1674541" cy="3552424"/>
              </a:xfrm>
              <a:prstGeom prst="rect">
                <a:avLst/>
              </a:prstGeom>
              <a:solidFill>
                <a:srgbClr val="1A8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직사각형 84"/>
            <p:cNvSpPr/>
            <p:nvPr userDrawn="1"/>
          </p:nvSpPr>
          <p:spPr>
            <a:xfrm>
              <a:off x="3069215" y="4862527"/>
              <a:ext cx="793719" cy="1478562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직사각형 85"/>
            <p:cNvSpPr/>
            <p:nvPr userDrawn="1"/>
          </p:nvSpPr>
          <p:spPr>
            <a:xfrm>
              <a:off x="2768778" y="4566397"/>
              <a:ext cx="175845" cy="379963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직사각형 86"/>
            <p:cNvSpPr/>
            <p:nvPr userDrawn="1"/>
          </p:nvSpPr>
          <p:spPr>
            <a:xfrm>
              <a:off x="138487" y="4712634"/>
              <a:ext cx="793719" cy="1371786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/>
            <p:cNvSpPr/>
            <p:nvPr userDrawn="1"/>
          </p:nvSpPr>
          <p:spPr>
            <a:xfrm rot="1197307">
              <a:off x="1289838" y="4153384"/>
              <a:ext cx="478210" cy="923728"/>
            </a:xfrm>
            <a:prstGeom prst="rect">
              <a:avLst/>
            </a:prstGeom>
            <a:solidFill>
              <a:srgbClr val="1A8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9" name="텍스트 개체 틀 78"/>
          <p:cNvSpPr>
            <a:spLocks noGrp="1"/>
          </p:cNvSpPr>
          <p:nvPr>
            <p:ph type="body" sz="quarter" idx="10" hasCustomPrompt="1"/>
          </p:nvPr>
        </p:nvSpPr>
        <p:spPr>
          <a:xfrm>
            <a:off x="1157288" y="2425700"/>
            <a:ext cx="10552840" cy="1930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ko-KR" altLang="en-US" dirty="0" smtClean="0"/>
              <a:t>내용을 쓰세요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3406254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직사각형 28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D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180105" y="6778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괭이갈매기</a:t>
            </a:r>
            <a:endParaRPr lang="ko-KR" altLang="en-US" dirty="0"/>
          </a:p>
        </p:txBody>
      </p:sp>
      <p:grpSp>
        <p:nvGrpSpPr>
          <p:cNvPr id="281" name="그룹 280"/>
          <p:cNvGrpSpPr/>
          <p:nvPr userDrawn="1"/>
        </p:nvGrpSpPr>
        <p:grpSpPr>
          <a:xfrm>
            <a:off x="838200" y="1690688"/>
            <a:ext cx="4256343" cy="3825136"/>
            <a:chOff x="1467801" y="-1125630"/>
            <a:chExt cx="7785650" cy="6996891"/>
          </a:xfrm>
        </p:grpSpPr>
        <p:sp>
          <p:nvSpPr>
            <p:cNvPr id="8" name="직각 삼각형 7"/>
            <p:cNvSpPr/>
            <p:nvPr userDrawn="1"/>
          </p:nvSpPr>
          <p:spPr>
            <a:xfrm rot="19805204">
              <a:off x="2240569" y="-1125630"/>
              <a:ext cx="1190281" cy="233434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80" name="그룹 279"/>
            <p:cNvGrpSpPr/>
            <p:nvPr userDrawn="1"/>
          </p:nvGrpSpPr>
          <p:grpSpPr>
            <a:xfrm>
              <a:off x="1467801" y="-624465"/>
              <a:ext cx="7785650" cy="6495726"/>
              <a:chOff x="1467801" y="-624465"/>
              <a:chExt cx="7785650" cy="6495726"/>
            </a:xfrm>
          </p:grpSpPr>
          <p:sp>
            <p:nvSpPr>
              <p:cNvPr id="127" name="평행 사변형 126"/>
              <p:cNvSpPr/>
              <p:nvPr userDrawn="1"/>
            </p:nvSpPr>
            <p:spPr>
              <a:xfrm rot="6886101" flipH="1">
                <a:off x="5973995" y="2948174"/>
                <a:ext cx="1033380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타원 254"/>
              <p:cNvSpPr/>
              <p:nvPr userDrawn="1"/>
            </p:nvSpPr>
            <p:spPr>
              <a:xfrm rot="1553780">
                <a:off x="5872503" y="3697992"/>
                <a:ext cx="2038942" cy="6831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72" name="그룹 271"/>
              <p:cNvGrpSpPr/>
              <p:nvPr userDrawn="1"/>
            </p:nvGrpSpPr>
            <p:grpSpPr>
              <a:xfrm>
                <a:off x="4933177" y="3548065"/>
                <a:ext cx="1847122" cy="1543787"/>
                <a:chOff x="4843449" y="5011443"/>
                <a:chExt cx="1847122" cy="1543787"/>
              </a:xfrm>
            </p:grpSpPr>
            <p:sp>
              <p:nvSpPr>
                <p:cNvPr id="263" name="타원 262"/>
                <p:cNvSpPr/>
                <p:nvPr userDrawn="1"/>
              </p:nvSpPr>
              <p:spPr>
                <a:xfrm rot="7765063">
                  <a:off x="5513967" y="557053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4" name="타원 263"/>
                <p:cNvSpPr/>
                <p:nvPr userDrawn="1"/>
              </p:nvSpPr>
              <p:spPr>
                <a:xfrm rot="8052927">
                  <a:off x="5383646" y="552026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5" name="타원 264"/>
                <p:cNvSpPr/>
                <p:nvPr userDrawn="1"/>
              </p:nvSpPr>
              <p:spPr>
                <a:xfrm rot="8344758">
                  <a:off x="5188376" y="5480553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6" name="타원 265"/>
                <p:cNvSpPr/>
                <p:nvPr userDrawn="1"/>
              </p:nvSpPr>
              <p:spPr>
                <a:xfrm rot="8344758">
                  <a:off x="5005911" y="539791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7" name="타원 266"/>
                <p:cNvSpPr/>
                <p:nvPr userDrawn="1"/>
              </p:nvSpPr>
              <p:spPr>
                <a:xfrm rot="8344758">
                  <a:off x="4843449" y="530238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8" name="타원 267"/>
                <p:cNvSpPr/>
                <p:nvPr userDrawn="1"/>
              </p:nvSpPr>
              <p:spPr>
                <a:xfrm rot="4701553">
                  <a:off x="5922957" y="5787617"/>
                  <a:ext cx="1334523" cy="20070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9" name="타원 268"/>
                <p:cNvSpPr/>
                <p:nvPr userDrawn="1"/>
              </p:nvSpPr>
              <p:spPr>
                <a:xfrm rot="5216091">
                  <a:off x="5719039" y="5642572"/>
                  <a:ext cx="1298717" cy="19531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0" name="타원 269"/>
                <p:cNvSpPr/>
                <p:nvPr userDrawn="1"/>
              </p:nvSpPr>
              <p:spPr>
                <a:xfrm rot="6260864">
                  <a:off x="5698081" y="5620568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1" name="타원 270"/>
                <p:cNvSpPr/>
                <p:nvPr userDrawn="1"/>
              </p:nvSpPr>
              <p:spPr>
                <a:xfrm rot="6695161">
                  <a:off x="5564569" y="5566184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3" name="타원 272"/>
                <p:cNvSpPr/>
                <p:nvPr userDrawn="1"/>
              </p:nvSpPr>
              <p:spPr>
                <a:xfrm rot="7765063">
                  <a:off x="5513966" y="557053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4" name="타원 273"/>
                <p:cNvSpPr/>
                <p:nvPr userDrawn="1"/>
              </p:nvSpPr>
              <p:spPr>
                <a:xfrm rot="8052927">
                  <a:off x="5383645" y="552026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5" name="타원 274"/>
                <p:cNvSpPr/>
                <p:nvPr userDrawn="1"/>
              </p:nvSpPr>
              <p:spPr>
                <a:xfrm rot="8344758">
                  <a:off x="5189340" y="5480452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6" name="타원 275"/>
                <p:cNvSpPr/>
                <p:nvPr userDrawn="1"/>
              </p:nvSpPr>
              <p:spPr>
                <a:xfrm rot="8344758">
                  <a:off x="5006875" y="5397817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7" name="타원 276"/>
                <p:cNvSpPr/>
                <p:nvPr userDrawn="1"/>
              </p:nvSpPr>
              <p:spPr>
                <a:xfrm rot="8344758">
                  <a:off x="4844413" y="530228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8" name="타원 277"/>
                <p:cNvSpPr/>
                <p:nvPr userDrawn="1"/>
              </p:nvSpPr>
              <p:spPr>
                <a:xfrm rot="7765063">
                  <a:off x="5514930" y="5570430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9" name="타원 278"/>
                <p:cNvSpPr/>
                <p:nvPr userDrawn="1"/>
              </p:nvSpPr>
              <p:spPr>
                <a:xfrm rot="8052927">
                  <a:off x="5384609" y="5520161"/>
                  <a:ext cx="1132890" cy="1154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50" name="그룹 249"/>
              <p:cNvGrpSpPr/>
              <p:nvPr userDrawn="1"/>
            </p:nvGrpSpPr>
            <p:grpSpPr>
              <a:xfrm>
                <a:off x="1686759" y="3219247"/>
                <a:ext cx="2113703" cy="2316672"/>
                <a:chOff x="3281276" y="4579296"/>
                <a:chExt cx="2113703" cy="2316672"/>
              </a:xfrm>
            </p:grpSpPr>
            <p:sp>
              <p:nvSpPr>
                <p:cNvPr id="96" name="순서도: 수행의 시작/종료 95"/>
                <p:cNvSpPr/>
                <p:nvPr userDrawn="1"/>
              </p:nvSpPr>
              <p:spPr>
                <a:xfrm rot="1393440">
                  <a:off x="3345470" y="46986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7" name="순서도: 수행의 시작/종료 96"/>
                <p:cNvSpPr/>
                <p:nvPr userDrawn="1"/>
              </p:nvSpPr>
              <p:spPr>
                <a:xfrm rot="1239749">
                  <a:off x="3297789" y="48141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8" name="순서도: 수행의 시작/종료 97"/>
                <p:cNvSpPr/>
                <p:nvPr userDrawn="1"/>
              </p:nvSpPr>
              <p:spPr>
                <a:xfrm rot="915745">
                  <a:off x="3282273" y="492248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9" name="순서도: 수행의 시작/종료 98"/>
                <p:cNvSpPr/>
                <p:nvPr userDrawn="1"/>
              </p:nvSpPr>
              <p:spPr>
                <a:xfrm rot="578666">
                  <a:off x="3288098" y="501916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9" name="순서도: 수행의 시작/종료 218"/>
                <p:cNvSpPr/>
                <p:nvPr userDrawn="1"/>
              </p:nvSpPr>
              <p:spPr>
                <a:xfrm rot="1538925">
                  <a:off x="3394041" y="457929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0" name="순서도: 수행의 시작/종료 219"/>
                <p:cNvSpPr/>
                <p:nvPr userDrawn="1"/>
              </p:nvSpPr>
              <p:spPr>
                <a:xfrm rot="20134539">
                  <a:off x="3405577" y="5611897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0" name="순서도: 수행의 시작/종료 239"/>
                <p:cNvSpPr/>
                <p:nvPr userDrawn="1"/>
              </p:nvSpPr>
              <p:spPr>
                <a:xfrm rot="281926">
                  <a:off x="3285229" y="514201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1" name="순서도: 수행의 시작/종료 240"/>
                <p:cNvSpPr/>
                <p:nvPr userDrawn="1"/>
              </p:nvSpPr>
              <p:spPr>
                <a:xfrm>
                  <a:off x="3281276" y="5249316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2" name="순서도: 수행의 시작/종료 241"/>
                <p:cNvSpPr/>
                <p:nvPr userDrawn="1"/>
              </p:nvSpPr>
              <p:spPr>
                <a:xfrm rot="21291686">
                  <a:off x="3297379" y="53550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3" name="순서도: 수행의 시작/종료 242"/>
                <p:cNvSpPr/>
                <p:nvPr userDrawn="1"/>
              </p:nvSpPr>
              <p:spPr>
                <a:xfrm rot="20894019">
                  <a:off x="3313368" y="5451712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4" name="순서도: 수행의 시작/종료 243"/>
                <p:cNvSpPr/>
                <p:nvPr userDrawn="1"/>
              </p:nvSpPr>
              <p:spPr>
                <a:xfrm rot="20551395">
                  <a:off x="3365978" y="554893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5" name="순서도: 수행의 시작/종료 244"/>
                <p:cNvSpPr/>
                <p:nvPr userDrawn="1"/>
              </p:nvSpPr>
              <p:spPr>
                <a:xfrm rot="19615163">
                  <a:off x="3476705" y="5681911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6" name="순서도: 수행의 시작/종료 245"/>
                <p:cNvSpPr/>
                <p:nvPr userDrawn="1"/>
              </p:nvSpPr>
              <p:spPr>
                <a:xfrm rot="19375399">
                  <a:off x="3585584" y="5736640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7" name="순서도: 수행의 시작/종료 246"/>
                <p:cNvSpPr/>
                <p:nvPr userDrawn="1"/>
              </p:nvSpPr>
              <p:spPr>
                <a:xfrm rot="19164171">
                  <a:off x="3707009" y="5798759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8" name="순서도: 수행의 시작/종료 247"/>
                <p:cNvSpPr/>
                <p:nvPr userDrawn="1"/>
              </p:nvSpPr>
              <p:spPr>
                <a:xfrm rot="18857423">
                  <a:off x="3781251" y="5898325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9" name="순서도: 수행의 시작/종료 248"/>
                <p:cNvSpPr/>
                <p:nvPr userDrawn="1"/>
              </p:nvSpPr>
              <p:spPr>
                <a:xfrm rot="18430215">
                  <a:off x="3853385" y="5961954"/>
                  <a:ext cx="1687970" cy="180057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00" name="타원 199"/>
              <p:cNvSpPr/>
              <p:nvPr userDrawn="1"/>
            </p:nvSpPr>
            <p:spPr>
              <a:xfrm rot="20711160">
                <a:off x="3316882" y="217805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2" name="타원 201"/>
              <p:cNvSpPr/>
              <p:nvPr userDrawn="1"/>
            </p:nvSpPr>
            <p:spPr>
              <a:xfrm rot="20711160">
                <a:off x="3199749" y="195223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6" name="타원 205"/>
              <p:cNvSpPr/>
              <p:nvPr userDrawn="1"/>
            </p:nvSpPr>
            <p:spPr>
              <a:xfrm rot="20711160">
                <a:off x="3315733" y="217779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8" name="타원 207"/>
              <p:cNvSpPr/>
              <p:nvPr userDrawn="1"/>
            </p:nvSpPr>
            <p:spPr>
              <a:xfrm rot="20711160">
                <a:off x="3198600" y="195196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2" name="타원 211"/>
              <p:cNvSpPr/>
              <p:nvPr userDrawn="1"/>
            </p:nvSpPr>
            <p:spPr>
              <a:xfrm rot="20711160">
                <a:off x="3198602" y="195062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1" name="타원 210"/>
              <p:cNvSpPr/>
              <p:nvPr userDrawn="1"/>
            </p:nvSpPr>
            <p:spPr>
              <a:xfrm rot="20711160">
                <a:off x="3315735" y="21764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타원 38"/>
              <p:cNvSpPr/>
              <p:nvPr userDrawn="1"/>
            </p:nvSpPr>
            <p:spPr>
              <a:xfrm rot="20711160">
                <a:off x="3523679" y="263691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타원 40"/>
              <p:cNvSpPr/>
              <p:nvPr userDrawn="1"/>
            </p:nvSpPr>
            <p:spPr>
              <a:xfrm rot="20711160">
                <a:off x="3590807" y="275095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1" name="타원 200"/>
              <p:cNvSpPr/>
              <p:nvPr userDrawn="1"/>
            </p:nvSpPr>
            <p:spPr>
              <a:xfrm rot="20711160">
                <a:off x="3395923" y="23490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4" name="타원 203"/>
              <p:cNvSpPr/>
              <p:nvPr userDrawn="1"/>
            </p:nvSpPr>
            <p:spPr>
              <a:xfrm rot="20711160">
                <a:off x="3522530" y="263664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5" name="타원 204"/>
              <p:cNvSpPr/>
              <p:nvPr userDrawn="1"/>
            </p:nvSpPr>
            <p:spPr>
              <a:xfrm rot="20711160">
                <a:off x="3589658" y="275068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7" name="타원 206"/>
              <p:cNvSpPr/>
              <p:nvPr userDrawn="1"/>
            </p:nvSpPr>
            <p:spPr>
              <a:xfrm rot="20711160">
                <a:off x="3394774" y="234877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9" name="타원 208"/>
              <p:cNvSpPr/>
              <p:nvPr userDrawn="1"/>
            </p:nvSpPr>
            <p:spPr>
              <a:xfrm rot="20711160">
                <a:off x="3316205" y="217768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0" name="타원 209"/>
              <p:cNvSpPr/>
              <p:nvPr userDrawn="1"/>
            </p:nvSpPr>
            <p:spPr>
              <a:xfrm rot="20711160">
                <a:off x="3199072" y="1951857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3" name="타원 202"/>
              <p:cNvSpPr/>
              <p:nvPr userDrawn="1"/>
            </p:nvSpPr>
            <p:spPr>
              <a:xfrm rot="20711160">
                <a:off x="3451920" y="248604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평행 사변형 6"/>
              <p:cNvSpPr/>
              <p:nvPr userDrawn="1"/>
            </p:nvSpPr>
            <p:spPr>
              <a:xfrm rot="9725702" flipH="1">
                <a:off x="3077792" y="849105"/>
                <a:ext cx="1565909" cy="2211969"/>
              </a:xfrm>
              <a:prstGeom prst="parallelogram">
                <a:avLst>
                  <a:gd name="adj" fmla="val 213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직사각형 190"/>
              <p:cNvSpPr/>
              <p:nvPr userDrawn="1"/>
            </p:nvSpPr>
            <p:spPr>
              <a:xfrm rot="3980091">
                <a:off x="3485485" y="913205"/>
                <a:ext cx="685352" cy="5054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직각 삼각형 127"/>
              <p:cNvSpPr/>
              <p:nvPr userDrawn="1"/>
            </p:nvSpPr>
            <p:spPr>
              <a:xfrm rot="17660078" flipV="1">
                <a:off x="7762017" y="3977150"/>
                <a:ext cx="922385" cy="1578348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/>
              <p:cNvSpPr/>
              <p:nvPr userDrawn="1"/>
            </p:nvSpPr>
            <p:spPr>
              <a:xfrm rot="2210053">
                <a:off x="7769246" y="5258574"/>
                <a:ext cx="1484205" cy="842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0" name="타원 129"/>
              <p:cNvSpPr/>
              <p:nvPr userDrawn="1"/>
            </p:nvSpPr>
            <p:spPr>
              <a:xfrm rot="2210053">
                <a:off x="7561267" y="5202809"/>
                <a:ext cx="1484205" cy="8422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1" name="타원 130"/>
              <p:cNvSpPr/>
              <p:nvPr userDrawn="1"/>
            </p:nvSpPr>
            <p:spPr>
              <a:xfrm rot="2539774">
                <a:off x="7379104" y="5088597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/>
              <p:cNvSpPr/>
              <p:nvPr userDrawn="1"/>
            </p:nvSpPr>
            <p:spPr>
              <a:xfrm rot="2727931">
                <a:off x="7308484" y="5051429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/>
              <p:cNvSpPr/>
              <p:nvPr userDrawn="1"/>
            </p:nvSpPr>
            <p:spPr>
              <a:xfrm rot="2785792">
                <a:off x="7214037" y="5036426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타원 133"/>
              <p:cNvSpPr/>
              <p:nvPr userDrawn="1"/>
            </p:nvSpPr>
            <p:spPr>
              <a:xfrm rot="2785792">
                <a:off x="7085314" y="4983603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5" name="타원 134"/>
              <p:cNvSpPr/>
              <p:nvPr userDrawn="1"/>
            </p:nvSpPr>
            <p:spPr>
              <a:xfrm rot="2936916">
                <a:off x="6941925" y="4930788"/>
                <a:ext cx="1484205" cy="15545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타원 135"/>
              <p:cNvSpPr/>
              <p:nvPr userDrawn="1"/>
            </p:nvSpPr>
            <p:spPr>
              <a:xfrm rot="2967323">
                <a:off x="6792097" y="4893747"/>
                <a:ext cx="1484205" cy="15545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7" name="타원 136"/>
              <p:cNvSpPr/>
              <p:nvPr userDrawn="1"/>
            </p:nvSpPr>
            <p:spPr>
              <a:xfrm rot="3128897">
                <a:off x="6617632" y="4826903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8" name="타원 137"/>
              <p:cNvSpPr/>
              <p:nvPr userDrawn="1"/>
            </p:nvSpPr>
            <p:spPr>
              <a:xfrm rot="3626914">
                <a:off x="6512334" y="4744556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타원 138"/>
              <p:cNvSpPr/>
              <p:nvPr userDrawn="1"/>
            </p:nvSpPr>
            <p:spPr>
              <a:xfrm rot="3761402">
                <a:off x="6342134" y="4629409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0" name="타원 139"/>
              <p:cNvSpPr/>
              <p:nvPr userDrawn="1"/>
            </p:nvSpPr>
            <p:spPr>
              <a:xfrm rot="3840109">
                <a:off x="6217240" y="4560803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타원 140"/>
              <p:cNvSpPr/>
              <p:nvPr userDrawn="1"/>
            </p:nvSpPr>
            <p:spPr>
              <a:xfrm rot="4217019">
                <a:off x="6136747" y="441306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타원 141"/>
              <p:cNvSpPr/>
              <p:nvPr userDrawn="1"/>
            </p:nvSpPr>
            <p:spPr>
              <a:xfrm rot="4427863">
                <a:off x="6026067" y="4327021"/>
                <a:ext cx="1484205" cy="15545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타원 143"/>
              <p:cNvSpPr/>
              <p:nvPr userDrawn="1"/>
            </p:nvSpPr>
            <p:spPr>
              <a:xfrm rot="4975741">
                <a:off x="5939059" y="4187509"/>
                <a:ext cx="1334523" cy="2007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타원 145"/>
              <p:cNvSpPr/>
              <p:nvPr userDrawn="1"/>
            </p:nvSpPr>
            <p:spPr>
              <a:xfrm rot="5835969">
                <a:off x="5866962" y="4161701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8" name="타원 147"/>
              <p:cNvSpPr/>
              <p:nvPr userDrawn="1"/>
            </p:nvSpPr>
            <p:spPr>
              <a:xfrm rot="6354771">
                <a:off x="5740746" y="4090978"/>
                <a:ext cx="1132890" cy="1154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타원 149"/>
              <p:cNvSpPr/>
              <p:nvPr userDrawn="1"/>
            </p:nvSpPr>
            <p:spPr>
              <a:xfrm rot="7190997">
                <a:off x="5650513" y="4065664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2" name="타원 151"/>
              <p:cNvSpPr/>
              <p:nvPr userDrawn="1"/>
            </p:nvSpPr>
            <p:spPr>
              <a:xfrm rot="7765063">
                <a:off x="5564323" y="404770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4" name="타원 153"/>
              <p:cNvSpPr/>
              <p:nvPr userDrawn="1"/>
            </p:nvSpPr>
            <p:spPr>
              <a:xfrm rot="8344758">
                <a:off x="5424462" y="4021568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6" name="타원 155"/>
              <p:cNvSpPr/>
              <p:nvPr userDrawn="1"/>
            </p:nvSpPr>
            <p:spPr>
              <a:xfrm rot="8344758">
                <a:off x="5232067" y="3928337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8" name="타원 157"/>
              <p:cNvSpPr/>
              <p:nvPr userDrawn="1"/>
            </p:nvSpPr>
            <p:spPr>
              <a:xfrm rot="8344758">
                <a:off x="5046918" y="3865620"/>
                <a:ext cx="1132890" cy="1154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9" name="타원 158"/>
              <p:cNvSpPr/>
              <p:nvPr userDrawn="1"/>
            </p:nvSpPr>
            <p:spPr>
              <a:xfrm rot="8344758">
                <a:off x="4965525" y="3806784"/>
                <a:ext cx="1132890" cy="1154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타원 57"/>
              <p:cNvSpPr/>
              <p:nvPr userDrawn="1"/>
            </p:nvSpPr>
            <p:spPr>
              <a:xfrm rot="1873330">
                <a:off x="3924215" y="2867115"/>
                <a:ext cx="2147207" cy="113809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타원 3"/>
              <p:cNvSpPr/>
              <p:nvPr userDrawn="1"/>
            </p:nvSpPr>
            <p:spPr>
              <a:xfrm rot="20951438">
                <a:off x="2649780" y="3016652"/>
                <a:ext cx="3509706" cy="1344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 userDrawn="1"/>
            </p:nvSpPr>
            <p:spPr>
              <a:xfrm rot="2049520">
                <a:off x="1550017" y="-624465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/>
              <p:cNvSpPr/>
              <p:nvPr userDrawn="1"/>
            </p:nvSpPr>
            <p:spPr>
              <a:xfrm rot="2049520">
                <a:off x="1635511" y="-494367"/>
                <a:ext cx="501805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 userDrawn="1"/>
            </p:nvSpPr>
            <p:spPr>
              <a:xfrm rot="2049520">
                <a:off x="1467801" y="182078"/>
                <a:ext cx="2715408" cy="1338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 userDrawn="1"/>
            </p:nvSpPr>
            <p:spPr>
              <a:xfrm rot="2126661">
                <a:off x="1637616" y="331291"/>
                <a:ext cx="2572026" cy="25649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 userDrawn="1"/>
            </p:nvSpPr>
            <p:spPr>
              <a:xfrm rot="2126661">
                <a:off x="1871513" y="4817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 userDrawn="1"/>
            </p:nvSpPr>
            <p:spPr>
              <a:xfrm rot="1777097">
                <a:off x="2057366" y="634160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타원 15"/>
              <p:cNvSpPr/>
              <p:nvPr userDrawn="1"/>
            </p:nvSpPr>
            <p:spPr>
              <a:xfrm rot="1570675">
                <a:off x="2209766" y="786560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rot="1320091">
                <a:off x="2349612" y="91577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rot="1254384">
                <a:off x="2414305" y="1029701"/>
                <a:ext cx="1901977" cy="1807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/>
              <p:cNvSpPr/>
              <p:nvPr userDrawn="1"/>
            </p:nvSpPr>
            <p:spPr>
              <a:xfrm rot="1132432">
                <a:off x="2506302" y="1123887"/>
                <a:ext cx="1840128" cy="1935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rot="943238">
                <a:off x="2658562" y="1210770"/>
                <a:ext cx="1520287" cy="1599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rot="842806">
                <a:off x="2723793" y="1318301"/>
                <a:ext cx="1520287" cy="1599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타원 21"/>
              <p:cNvSpPr/>
              <p:nvPr userDrawn="1"/>
            </p:nvSpPr>
            <p:spPr>
              <a:xfrm rot="504526">
                <a:off x="2796139" y="1369639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rot="254578">
                <a:off x="2835338" y="1466380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>
                <a:off x="2884976" y="1529829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>
                <a:off x="2948175" y="1625946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rot="21391338">
                <a:off x="3000227" y="1710357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 userDrawn="1"/>
            </p:nvSpPr>
            <p:spPr>
              <a:xfrm rot="21190580">
                <a:off x="3048874" y="179579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타원 27"/>
              <p:cNvSpPr/>
              <p:nvPr userDrawn="1"/>
            </p:nvSpPr>
            <p:spPr>
              <a:xfrm rot="20711160">
                <a:off x="3089764" y="180323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타원 28"/>
              <p:cNvSpPr/>
              <p:nvPr userDrawn="1"/>
            </p:nvSpPr>
            <p:spPr>
              <a:xfrm rot="20711160">
                <a:off x="3119889" y="1878245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 userDrawn="1"/>
            </p:nvSpPr>
            <p:spPr>
              <a:xfrm rot="20711160">
                <a:off x="3243864" y="2041776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/>
              <p:cNvSpPr/>
              <p:nvPr userDrawn="1"/>
            </p:nvSpPr>
            <p:spPr>
              <a:xfrm rot="20711160">
                <a:off x="3274325" y="2105532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/>
              <p:cNvSpPr/>
              <p:nvPr userDrawn="1"/>
            </p:nvSpPr>
            <p:spPr>
              <a:xfrm rot="20711160">
                <a:off x="3315735" y="217873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/>
              <p:cNvSpPr/>
              <p:nvPr userDrawn="1"/>
            </p:nvSpPr>
            <p:spPr>
              <a:xfrm rot="20711160">
                <a:off x="3200168" y="19495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 userDrawn="1"/>
            </p:nvSpPr>
            <p:spPr>
              <a:xfrm rot="20711160">
                <a:off x="3394776" y="234971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/>
              <p:cNvSpPr/>
              <p:nvPr userDrawn="1"/>
            </p:nvSpPr>
            <p:spPr>
              <a:xfrm rot="20711160">
                <a:off x="3423922" y="2411821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타원 36"/>
              <p:cNvSpPr/>
              <p:nvPr userDrawn="1"/>
            </p:nvSpPr>
            <p:spPr>
              <a:xfrm rot="20711160">
                <a:off x="3453069" y="248631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/>
              <p:cNvSpPr/>
              <p:nvPr userDrawn="1"/>
            </p:nvSpPr>
            <p:spPr>
              <a:xfrm rot="20711160">
                <a:off x="3494647" y="2561854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/>
              <p:cNvSpPr/>
              <p:nvPr userDrawn="1"/>
            </p:nvSpPr>
            <p:spPr>
              <a:xfrm rot="20711160">
                <a:off x="3553286" y="2688861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41"/>
              <p:cNvSpPr/>
              <p:nvPr userDrawn="1"/>
            </p:nvSpPr>
            <p:spPr>
              <a:xfrm rot="20711160">
                <a:off x="3620575" y="2825928"/>
                <a:ext cx="1318594" cy="1523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 userDrawn="1"/>
            </p:nvSpPr>
            <p:spPr>
              <a:xfrm rot="20711160">
                <a:off x="4253059" y="274557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/>
              <p:cNvSpPr/>
              <p:nvPr userDrawn="1"/>
            </p:nvSpPr>
            <p:spPr>
              <a:xfrm rot="20711160">
                <a:off x="3689220" y="173822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타원 45"/>
              <p:cNvSpPr/>
              <p:nvPr userDrawn="1"/>
            </p:nvSpPr>
            <p:spPr>
              <a:xfrm rot="20711160">
                <a:off x="3742074" y="1812285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타원 46"/>
              <p:cNvSpPr/>
              <p:nvPr userDrawn="1"/>
            </p:nvSpPr>
            <p:spPr>
              <a:xfrm rot="20711160">
                <a:off x="3804957" y="190934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 userDrawn="1"/>
            </p:nvSpPr>
            <p:spPr>
              <a:xfrm rot="20711160">
                <a:off x="3863432" y="1987297"/>
                <a:ext cx="637867" cy="1374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타원 48"/>
              <p:cNvSpPr/>
              <p:nvPr userDrawn="1"/>
            </p:nvSpPr>
            <p:spPr>
              <a:xfrm rot="20711160">
                <a:off x="3934278" y="2073290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 userDrawn="1"/>
            </p:nvSpPr>
            <p:spPr>
              <a:xfrm rot="20711160">
                <a:off x="3986715" y="213622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 userDrawn="1"/>
            </p:nvSpPr>
            <p:spPr>
              <a:xfrm rot="20711160">
                <a:off x="4026271" y="2209769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 userDrawn="1"/>
            </p:nvSpPr>
            <p:spPr>
              <a:xfrm rot="20711160">
                <a:off x="4067238" y="2283318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 userDrawn="1"/>
            </p:nvSpPr>
            <p:spPr>
              <a:xfrm rot="20711160">
                <a:off x="4096728" y="23573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 userDrawn="1"/>
            </p:nvSpPr>
            <p:spPr>
              <a:xfrm rot="20711160">
                <a:off x="4125547" y="243186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 userDrawn="1"/>
            </p:nvSpPr>
            <p:spPr>
              <a:xfrm rot="20711160">
                <a:off x="4167641" y="250589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타원 55"/>
              <p:cNvSpPr/>
              <p:nvPr userDrawn="1"/>
            </p:nvSpPr>
            <p:spPr>
              <a:xfrm rot="20711160">
                <a:off x="4218976" y="2582047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타원 56"/>
              <p:cNvSpPr/>
              <p:nvPr userDrawn="1"/>
            </p:nvSpPr>
            <p:spPr>
              <a:xfrm rot="20711160">
                <a:off x="4248011" y="266769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순서도: 수행의 시작/종료 110"/>
              <p:cNvSpPr/>
              <p:nvPr userDrawn="1"/>
            </p:nvSpPr>
            <p:spPr>
              <a:xfrm rot="1535529">
                <a:off x="2029509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순서도: 수행의 시작/종료 111"/>
              <p:cNvSpPr/>
              <p:nvPr userDrawn="1"/>
            </p:nvSpPr>
            <p:spPr>
              <a:xfrm rot="1161553">
                <a:off x="1972330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3" name="순서도: 수행의 시작/종료 112"/>
              <p:cNvSpPr/>
              <p:nvPr userDrawn="1"/>
            </p:nvSpPr>
            <p:spPr>
              <a:xfrm rot="788315">
                <a:off x="1934613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순서도: 수행의 시작/종료 113"/>
              <p:cNvSpPr/>
              <p:nvPr userDrawn="1"/>
            </p:nvSpPr>
            <p:spPr>
              <a:xfrm rot="438009">
                <a:off x="1932257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순서도: 수행의 시작/종료 114"/>
              <p:cNvSpPr/>
              <p:nvPr userDrawn="1"/>
            </p:nvSpPr>
            <p:spPr>
              <a:xfrm>
                <a:off x="1927501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6" name="순서도: 수행의 시작/종료 115"/>
              <p:cNvSpPr/>
              <p:nvPr userDrawn="1"/>
            </p:nvSpPr>
            <p:spPr>
              <a:xfrm>
                <a:off x="1901954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7" name="순서도: 수행의 시작/종료 116"/>
              <p:cNvSpPr/>
              <p:nvPr userDrawn="1"/>
            </p:nvSpPr>
            <p:spPr>
              <a:xfrm rot="21115434">
                <a:off x="1933070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순서도: 수행의 시작/종료 117"/>
              <p:cNvSpPr/>
              <p:nvPr userDrawn="1"/>
            </p:nvSpPr>
            <p:spPr>
              <a:xfrm rot="20656133">
                <a:off x="1973960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순서도: 수행의 시작/종료 118"/>
              <p:cNvSpPr/>
              <p:nvPr userDrawn="1"/>
            </p:nvSpPr>
            <p:spPr>
              <a:xfrm rot="20119329">
                <a:off x="2040701" y="4203666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순서도: 수행의 시작/종료 119"/>
              <p:cNvSpPr/>
              <p:nvPr userDrawn="1"/>
            </p:nvSpPr>
            <p:spPr>
              <a:xfrm rot="19603021">
                <a:off x="2126195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1" name="순서도: 수행의 시작/종료 120"/>
              <p:cNvSpPr/>
              <p:nvPr userDrawn="1"/>
            </p:nvSpPr>
            <p:spPr>
              <a:xfrm rot="19369914">
                <a:off x="2215403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2" name="순서도: 수행의 시작/종료 121"/>
              <p:cNvSpPr/>
              <p:nvPr userDrawn="1"/>
            </p:nvSpPr>
            <p:spPr>
              <a:xfrm rot="19109779">
                <a:off x="2306253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순서도: 수행의 시작/종료 122"/>
              <p:cNvSpPr/>
              <p:nvPr userDrawn="1"/>
            </p:nvSpPr>
            <p:spPr>
              <a:xfrm rot="18696355">
                <a:off x="2425243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4" name="순서도: 수행의 시작/종료 123"/>
              <p:cNvSpPr/>
              <p:nvPr userDrawn="1"/>
            </p:nvSpPr>
            <p:spPr>
              <a:xfrm rot="18365931">
                <a:off x="2599944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순서도: 수행의 시작/종료 124"/>
              <p:cNvSpPr/>
              <p:nvPr userDrawn="1"/>
            </p:nvSpPr>
            <p:spPr>
              <a:xfrm rot="18365931">
                <a:off x="2507098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타원 159"/>
              <p:cNvSpPr/>
              <p:nvPr userDrawn="1"/>
            </p:nvSpPr>
            <p:spPr>
              <a:xfrm rot="1087351">
                <a:off x="5536176" y="3610581"/>
                <a:ext cx="2254500" cy="2530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1" name="직사각형 170"/>
              <p:cNvSpPr/>
              <p:nvPr userDrawn="1"/>
            </p:nvSpPr>
            <p:spPr>
              <a:xfrm rot="19334661">
                <a:off x="2523349" y="4235278"/>
                <a:ext cx="415314" cy="727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2" name="직사각형 171"/>
              <p:cNvSpPr/>
              <p:nvPr userDrawn="1"/>
            </p:nvSpPr>
            <p:spPr>
              <a:xfrm rot="20073565">
                <a:off x="2636559" y="4439085"/>
                <a:ext cx="442587" cy="74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3" name="직사각형 172"/>
              <p:cNvSpPr/>
              <p:nvPr userDrawn="1"/>
            </p:nvSpPr>
            <p:spPr>
              <a:xfrm rot="10959645" flipV="1">
                <a:off x="2159446" y="4312031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직사각형 173"/>
              <p:cNvSpPr/>
              <p:nvPr userDrawn="1"/>
            </p:nvSpPr>
            <p:spPr>
              <a:xfrm rot="10959645" flipV="1">
                <a:off x="2244940" y="4497884"/>
                <a:ext cx="449070" cy="8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4" name="타원 183"/>
              <p:cNvSpPr/>
              <p:nvPr userDrawn="1"/>
            </p:nvSpPr>
            <p:spPr>
              <a:xfrm rot="2126661">
                <a:off x="1637617" y="332912"/>
                <a:ext cx="2572026" cy="25649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5" name="타원 184"/>
              <p:cNvSpPr/>
              <p:nvPr userDrawn="1"/>
            </p:nvSpPr>
            <p:spPr>
              <a:xfrm rot="2126661">
                <a:off x="1871514" y="483381"/>
                <a:ext cx="1901977" cy="1807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7" name="타원 186"/>
              <p:cNvSpPr/>
              <p:nvPr userDrawn="1"/>
            </p:nvSpPr>
            <p:spPr>
              <a:xfrm rot="1570675">
                <a:off x="2210196" y="786164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타원 187"/>
              <p:cNvSpPr/>
              <p:nvPr userDrawn="1"/>
            </p:nvSpPr>
            <p:spPr>
              <a:xfrm rot="1320091">
                <a:off x="2350042" y="915375"/>
                <a:ext cx="1901977" cy="1807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9" name="타원 188"/>
              <p:cNvSpPr/>
              <p:nvPr userDrawn="1"/>
            </p:nvSpPr>
            <p:spPr>
              <a:xfrm rot="1254384">
                <a:off x="2412760" y="1030375"/>
                <a:ext cx="1901977" cy="180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타원 189"/>
              <p:cNvSpPr/>
              <p:nvPr userDrawn="1"/>
            </p:nvSpPr>
            <p:spPr>
              <a:xfrm rot="943238">
                <a:off x="2657017" y="1211444"/>
                <a:ext cx="1520287" cy="159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2" name="타원 191"/>
              <p:cNvSpPr/>
              <p:nvPr userDrawn="1"/>
            </p:nvSpPr>
            <p:spPr>
              <a:xfrm rot="20711160">
                <a:off x="3862203" y="1987822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3" name="타원 192"/>
              <p:cNvSpPr/>
              <p:nvPr userDrawn="1"/>
            </p:nvSpPr>
            <p:spPr>
              <a:xfrm rot="20711160">
                <a:off x="3985486" y="213675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4" name="타원 193"/>
              <p:cNvSpPr/>
              <p:nvPr userDrawn="1"/>
            </p:nvSpPr>
            <p:spPr>
              <a:xfrm rot="20711160">
                <a:off x="4066009" y="2283843"/>
                <a:ext cx="637867" cy="1374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5" name="타원 194"/>
              <p:cNvSpPr/>
              <p:nvPr userDrawn="1"/>
            </p:nvSpPr>
            <p:spPr>
              <a:xfrm rot="20711160">
                <a:off x="3743304" y="1813445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6" name="타원 195"/>
              <p:cNvSpPr/>
              <p:nvPr userDrawn="1"/>
            </p:nvSpPr>
            <p:spPr>
              <a:xfrm rot="20711160">
                <a:off x="3863433" y="1988982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7" name="타원 196"/>
              <p:cNvSpPr/>
              <p:nvPr userDrawn="1"/>
            </p:nvSpPr>
            <p:spPr>
              <a:xfrm rot="20711160">
                <a:off x="3986716" y="213791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8" name="타원 197"/>
              <p:cNvSpPr/>
              <p:nvPr userDrawn="1"/>
            </p:nvSpPr>
            <p:spPr>
              <a:xfrm rot="20711160">
                <a:off x="4067239" y="2285003"/>
                <a:ext cx="637867" cy="1374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3" name="타원 212"/>
              <p:cNvSpPr/>
              <p:nvPr userDrawn="1"/>
            </p:nvSpPr>
            <p:spPr>
              <a:xfrm rot="842806">
                <a:off x="2722171" y="1318442"/>
                <a:ext cx="1520287" cy="1599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4" name="타원 213"/>
              <p:cNvSpPr/>
              <p:nvPr userDrawn="1"/>
            </p:nvSpPr>
            <p:spPr>
              <a:xfrm rot="504526">
                <a:off x="2794517" y="1369780"/>
                <a:ext cx="1318594" cy="1523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5" name="타원 214"/>
              <p:cNvSpPr/>
              <p:nvPr userDrawn="1"/>
            </p:nvSpPr>
            <p:spPr>
              <a:xfrm rot="254578">
                <a:off x="2833716" y="1466521"/>
                <a:ext cx="1318594" cy="15230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6" name="타원 215"/>
              <p:cNvSpPr/>
              <p:nvPr userDrawn="1"/>
            </p:nvSpPr>
            <p:spPr>
              <a:xfrm rot="20711160">
                <a:off x="3495127" y="2560278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7" name="타원 216"/>
              <p:cNvSpPr/>
              <p:nvPr userDrawn="1"/>
            </p:nvSpPr>
            <p:spPr>
              <a:xfrm rot="20711160">
                <a:off x="3553766" y="2687285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8" name="타원 217"/>
              <p:cNvSpPr/>
              <p:nvPr userDrawn="1"/>
            </p:nvSpPr>
            <p:spPr>
              <a:xfrm rot="20711160">
                <a:off x="3621055" y="2824352"/>
                <a:ext cx="1318594" cy="1523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타원 42"/>
              <p:cNvSpPr/>
              <p:nvPr userDrawn="1"/>
            </p:nvSpPr>
            <p:spPr>
              <a:xfrm rot="3719011">
                <a:off x="3195732" y="1667345"/>
                <a:ext cx="2313243" cy="1887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1" name="순서도: 수행의 시작/종료 220"/>
              <p:cNvSpPr/>
              <p:nvPr userDrawn="1"/>
            </p:nvSpPr>
            <p:spPr>
              <a:xfrm rot="1535529">
                <a:off x="2029510" y="307326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2" name="순서도: 수행의 시작/종료 221"/>
              <p:cNvSpPr/>
              <p:nvPr userDrawn="1"/>
            </p:nvSpPr>
            <p:spPr>
              <a:xfrm rot="1161553">
                <a:off x="1972331" y="319211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3" name="순서도: 수행의 시작/종료 222"/>
              <p:cNvSpPr/>
              <p:nvPr userDrawn="1"/>
            </p:nvSpPr>
            <p:spPr>
              <a:xfrm rot="788315">
                <a:off x="1934614" y="3344070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4" name="순서도: 수행의 시작/종료 223"/>
              <p:cNvSpPr/>
              <p:nvPr userDrawn="1"/>
            </p:nvSpPr>
            <p:spPr>
              <a:xfrm rot="438009">
                <a:off x="1932258" y="349781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5" name="순서도: 수행의 시작/종료 224"/>
              <p:cNvSpPr/>
              <p:nvPr userDrawn="1"/>
            </p:nvSpPr>
            <p:spPr>
              <a:xfrm>
                <a:off x="1927502" y="361633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6" name="순서도: 수행의 시작/종료 225"/>
              <p:cNvSpPr/>
              <p:nvPr userDrawn="1"/>
            </p:nvSpPr>
            <p:spPr>
              <a:xfrm>
                <a:off x="1901955" y="376597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7" name="순서도: 수행의 시작/종료 226"/>
              <p:cNvSpPr/>
              <p:nvPr userDrawn="1"/>
            </p:nvSpPr>
            <p:spPr>
              <a:xfrm rot="21115434">
                <a:off x="1933071" y="391792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8" name="순서도: 수행의 시작/종료 227"/>
              <p:cNvSpPr/>
              <p:nvPr userDrawn="1"/>
            </p:nvSpPr>
            <p:spPr>
              <a:xfrm rot="20656133">
                <a:off x="1973961" y="4048025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9" name="순서도: 수행의 시작/종료 228"/>
              <p:cNvSpPr/>
              <p:nvPr userDrawn="1"/>
            </p:nvSpPr>
            <p:spPr>
              <a:xfrm rot="20119329">
                <a:off x="2041353" y="4205377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0" name="순서도: 수행의 시작/종료 229"/>
              <p:cNvSpPr/>
              <p:nvPr userDrawn="1"/>
            </p:nvSpPr>
            <p:spPr>
              <a:xfrm rot="19603021">
                <a:off x="2126196" y="433376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1" name="순서도: 수행의 시작/종료 230"/>
              <p:cNvSpPr/>
              <p:nvPr userDrawn="1"/>
            </p:nvSpPr>
            <p:spPr>
              <a:xfrm rot="19369914">
                <a:off x="2215404" y="44118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2" name="순서도: 수행의 시작/종료 231"/>
              <p:cNvSpPr/>
              <p:nvPr userDrawn="1"/>
            </p:nvSpPr>
            <p:spPr>
              <a:xfrm rot="19109779">
                <a:off x="2306254" y="4523338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3" name="순서도: 수행의 시작/종료 232"/>
              <p:cNvSpPr/>
              <p:nvPr userDrawn="1"/>
            </p:nvSpPr>
            <p:spPr>
              <a:xfrm rot="18696355">
                <a:off x="2425244" y="4620621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4" name="순서도: 수행의 시작/종료 233"/>
              <p:cNvSpPr/>
              <p:nvPr userDrawn="1"/>
            </p:nvSpPr>
            <p:spPr>
              <a:xfrm rot="18365931">
                <a:off x="2599945" y="4773022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5" name="순서도: 수행의 시작/종료 234"/>
              <p:cNvSpPr/>
              <p:nvPr userDrawn="1"/>
            </p:nvSpPr>
            <p:spPr>
              <a:xfrm rot="18365931">
                <a:off x="2507099" y="4714274"/>
                <a:ext cx="580577" cy="2156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타원 125"/>
              <p:cNvSpPr/>
              <p:nvPr userDrawn="1"/>
            </p:nvSpPr>
            <p:spPr>
              <a:xfrm rot="20158076">
                <a:off x="2224230" y="3778506"/>
                <a:ext cx="1540071" cy="738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6" name="직사각형 235"/>
              <p:cNvSpPr/>
              <p:nvPr userDrawn="1"/>
            </p:nvSpPr>
            <p:spPr>
              <a:xfrm rot="19334661">
                <a:off x="2523350" y="4235278"/>
                <a:ext cx="415314" cy="727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7" name="직사각형 236"/>
              <p:cNvSpPr/>
              <p:nvPr userDrawn="1"/>
            </p:nvSpPr>
            <p:spPr>
              <a:xfrm rot="20073565">
                <a:off x="2636560" y="4439085"/>
                <a:ext cx="442587" cy="745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8" name="직사각형 237"/>
              <p:cNvSpPr/>
              <p:nvPr userDrawn="1"/>
            </p:nvSpPr>
            <p:spPr>
              <a:xfrm rot="10959645" flipV="1">
                <a:off x="2159447" y="4312031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9" name="직사각형 238"/>
              <p:cNvSpPr/>
              <p:nvPr userDrawn="1"/>
            </p:nvSpPr>
            <p:spPr>
              <a:xfrm rot="10959645" flipV="1">
                <a:off x="2244941" y="4497884"/>
                <a:ext cx="449070" cy="88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1" name="타원 250"/>
              <p:cNvSpPr/>
              <p:nvPr userDrawn="1"/>
            </p:nvSpPr>
            <p:spPr>
              <a:xfrm rot="20777097">
                <a:off x="4022251" y="2919748"/>
                <a:ext cx="2082101" cy="129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타원 5"/>
              <p:cNvSpPr/>
              <p:nvPr userDrawn="1"/>
            </p:nvSpPr>
            <p:spPr>
              <a:xfrm rot="865910">
                <a:off x="5361268" y="2902641"/>
                <a:ext cx="981307" cy="724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직사각형 160"/>
              <p:cNvSpPr/>
              <p:nvPr userDrawn="1"/>
            </p:nvSpPr>
            <p:spPr>
              <a:xfrm rot="1741429">
                <a:off x="624561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2" name="순서도: 추출 161"/>
              <p:cNvSpPr/>
              <p:nvPr userDrawn="1"/>
            </p:nvSpPr>
            <p:spPr>
              <a:xfrm rot="17937670">
                <a:off x="605303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타원 162"/>
              <p:cNvSpPr/>
              <p:nvPr userDrawn="1"/>
            </p:nvSpPr>
            <p:spPr>
              <a:xfrm rot="1434380">
                <a:off x="5890103" y="3220353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타원 163"/>
              <p:cNvSpPr/>
              <p:nvPr userDrawn="1"/>
            </p:nvSpPr>
            <p:spPr>
              <a:xfrm rot="13194842">
                <a:off x="5798307" y="3333059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5" name="순서도: 병합 164"/>
              <p:cNvSpPr/>
              <p:nvPr userDrawn="1"/>
            </p:nvSpPr>
            <p:spPr>
              <a:xfrm rot="20041575">
                <a:off x="644967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타원 165"/>
              <p:cNvSpPr/>
              <p:nvPr userDrawn="1"/>
            </p:nvSpPr>
            <p:spPr>
              <a:xfrm>
                <a:off x="6432464" y="3477555"/>
                <a:ext cx="190110" cy="20421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7" name="직사각형 166"/>
              <p:cNvSpPr/>
              <p:nvPr userDrawn="1"/>
            </p:nvSpPr>
            <p:spPr>
              <a:xfrm rot="1741429">
                <a:off x="6246002" y="3407042"/>
                <a:ext cx="301482" cy="2086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순서도: 추출 167"/>
              <p:cNvSpPr/>
              <p:nvPr userDrawn="1"/>
            </p:nvSpPr>
            <p:spPr>
              <a:xfrm rot="17937670">
                <a:off x="6053427" y="3248547"/>
                <a:ext cx="185947" cy="257213"/>
              </a:xfrm>
              <a:prstGeom prst="flowChartExtra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9" name="순서도: 병합 168"/>
              <p:cNvSpPr/>
              <p:nvPr userDrawn="1"/>
            </p:nvSpPr>
            <p:spPr>
              <a:xfrm rot="20041575">
                <a:off x="6450064" y="3563406"/>
                <a:ext cx="240550" cy="335441"/>
              </a:xfrm>
              <a:prstGeom prst="flowChartMer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0" name="직사각형 169"/>
              <p:cNvSpPr/>
              <p:nvPr userDrawn="1"/>
            </p:nvSpPr>
            <p:spPr>
              <a:xfrm rot="18738050">
                <a:off x="6377228" y="3512831"/>
                <a:ext cx="234404" cy="1289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5" name="타원 174"/>
              <p:cNvSpPr/>
              <p:nvPr userDrawn="1"/>
            </p:nvSpPr>
            <p:spPr>
              <a:xfrm rot="1434380">
                <a:off x="5889446" y="3222675"/>
                <a:ext cx="444186" cy="11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6" name="타원 175"/>
              <p:cNvSpPr/>
              <p:nvPr userDrawn="1"/>
            </p:nvSpPr>
            <p:spPr>
              <a:xfrm rot="13194842">
                <a:off x="5797650" y="3335381"/>
                <a:ext cx="511073" cy="11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83" name="그룹 182"/>
              <p:cNvGrpSpPr/>
              <p:nvPr userDrawn="1"/>
            </p:nvGrpSpPr>
            <p:grpSpPr>
              <a:xfrm rot="998815">
                <a:off x="5719184" y="3144314"/>
                <a:ext cx="507621" cy="144010"/>
                <a:chOff x="6182312" y="1783349"/>
                <a:chExt cx="1411117" cy="400329"/>
              </a:xfrm>
            </p:grpSpPr>
            <p:sp>
              <p:nvSpPr>
                <p:cNvPr id="181" name="이등변 삼각형 180"/>
                <p:cNvSpPr/>
                <p:nvPr userDrawn="1"/>
              </p:nvSpPr>
              <p:spPr>
                <a:xfrm rot="16200000">
                  <a:off x="6302402" y="1682012"/>
                  <a:ext cx="374191" cy="614371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2" name="이등변 삼각형 181"/>
                <p:cNvSpPr/>
                <p:nvPr userDrawn="1"/>
              </p:nvSpPr>
              <p:spPr>
                <a:xfrm rot="16200000" flipV="1">
                  <a:off x="7064158" y="1653740"/>
                  <a:ext cx="370028" cy="688515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7" name="타원 176"/>
                <p:cNvSpPr/>
                <p:nvPr userDrawn="1"/>
              </p:nvSpPr>
              <p:spPr>
                <a:xfrm>
                  <a:off x="6621008" y="1786219"/>
                  <a:ext cx="638602" cy="3974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8" name="타원 177"/>
                <p:cNvSpPr/>
                <p:nvPr userDrawn="1"/>
              </p:nvSpPr>
              <p:spPr>
                <a:xfrm>
                  <a:off x="6960501" y="1851012"/>
                  <a:ext cx="150727" cy="1256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9" name="타원 178"/>
                <p:cNvSpPr/>
                <p:nvPr userDrawn="1"/>
              </p:nvSpPr>
              <p:spPr>
                <a:xfrm>
                  <a:off x="6617565" y="1783349"/>
                  <a:ext cx="638602" cy="39745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0" name="타원 179"/>
                <p:cNvSpPr/>
                <p:nvPr userDrawn="1"/>
              </p:nvSpPr>
              <p:spPr>
                <a:xfrm rot="834210">
                  <a:off x="6656228" y="2011764"/>
                  <a:ext cx="481212" cy="85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56" name="타원 255"/>
              <p:cNvSpPr/>
              <p:nvPr userDrawn="1"/>
            </p:nvSpPr>
            <p:spPr>
              <a:xfrm rot="2967323">
                <a:off x="6712500" y="4873414"/>
                <a:ext cx="1640896" cy="195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7" name="타원 256"/>
              <p:cNvSpPr/>
              <p:nvPr userDrawn="1"/>
            </p:nvSpPr>
            <p:spPr>
              <a:xfrm rot="2936916">
                <a:off x="6941925" y="4935109"/>
                <a:ext cx="1484205" cy="1554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타원 257"/>
              <p:cNvSpPr/>
              <p:nvPr userDrawn="1"/>
            </p:nvSpPr>
            <p:spPr>
              <a:xfrm rot="2967323">
                <a:off x="6712500" y="4877735"/>
                <a:ext cx="1640896" cy="1950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4" name="타원 253"/>
              <p:cNvSpPr/>
              <p:nvPr userDrawn="1"/>
            </p:nvSpPr>
            <p:spPr>
              <a:xfrm rot="18210666">
                <a:off x="5361350" y="3007571"/>
                <a:ext cx="857118" cy="11433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텍스트 개체 틀 283"/>
          <p:cNvSpPr>
            <a:spLocks noGrp="1"/>
          </p:cNvSpPr>
          <p:nvPr>
            <p:ph type="body" sz="quarter" idx="10" hasCustomPrompt="1"/>
          </p:nvPr>
        </p:nvSpPr>
        <p:spPr>
          <a:xfrm>
            <a:off x="5089398" y="2496443"/>
            <a:ext cx="6606308" cy="40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ko-KR" altLang="en-US" dirty="0" smtClean="0"/>
              <a:t>괭이갈매기는 몸길이 약 </a:t>
            </a:r>
            <a:r>
              <a:rPr lang="en-US" altLang="ko-KR" dirty="0" smtClean="0"/>
              <a:t>46cm, </a:t>
            </a:r>
            <a:r>
              <a:rPr lang="ko-KR" altLang="en-US" dirty="0" smtClean="0"/>
              <a:t>날개길이 </a:t>
            </a:r>
            <a:r>
              <a:rPr lang="en-US" altLang="ko-KR" dirty="0" smtClean="0"/>
              <a:t>34~39cm</a:t>
            </a:r>
            <a:r>
              <a:rPr lang="ko-KR" altLang="en-US" dirty="0" smtClean="0"/>
              <a:t>의 중형 갈매기</a:t>
            </a:r>
            <a:r>
              <a:rPr lang="en-US" altLang="ko-KR" dirty="0" smtClean="0"/>
              <a:t>                             </a:t>
            </a:r>
            <a:r>
              <a:rPr lang="ko-KR" altLang="en-US" dirty="0" smtClean="0"/>
              <a:t>머리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배는 흰색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날개와 등은 잿빛          꽁지깃 끝에 검은 띠가 특징</a:t>
            </a:r>
            <a:r>
              <a:rPr lang="en-US" altLang="ko-KR" dirty="0" smtClean="0"/>
              <a:t>                         </a:t>
            </a:r>
            <a:r>
              <a:rPr lang="ko-KR" altLang="en-US" dirty="0" smtClean="0"/>
              <a:t>한국에서는 주로 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홍도와 독도에서 서식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서식지를 보호구역으로 지정해놓음</a:t>
            </a:r>
            <a:r>
              <a:rPr lang="en-US" altLang="ko-KR" dirty="0" smtClean="0"/>
              <a:t>                 </a:t>
            </a:r>
            <a:r>
              <a:rPr lang="ko-KR" altLang="en-US" dirty="0" smtClean="0"/>
              <a:t>동북아시아 특산 종</a:t>
            </a:r>
            <a:endParaRPr lang="ko-KR" altLang="en-US" dirty="0"/>
          </a:p>
        </p:txBody>
      </p:sp>
      <p:grpSp>
        <p:nvGrpSpPr>
          <p:cNvPr id="285" name="그룹 284"/>
          <p:cNvGrpSpPr/>
          <p:nvPr userDrawn="1"/>
        </p:nvGrpSpPr>
        <p:grpSpPr>
          <a:xfrm rot="20355769">
            <a:off x="213207" y="557680"/>
            <a:ext cx="1387780" cy="311263"/>
            <a:chOff x="3092824" y="2449866"/>
            <a:chExt cx="5327078" cy="1194802"/>
          </a:xfrm>
        </p:grpSpPr>
        <p:sp>
          <p:nvSpPr>
            <p:cNvPr id="286" name="순서도: 수행의 시작/종료 285"/>
            <p:cNvSpPr/>
            <p:nvPr userDrawn="1"/>
          </p:nvSpPr>
          <p:spPr>
            <a:xfrm rot="19476167">
              <a:off x="3092824" y="2832847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7" name="순서도: 수행의 시작/종료 286"/>
            <p:cNvSpPr/>
            <p:nvPr userDrawn="1"/>
          </p:nvSpPr>
          <p:spPr>
            <a:xfrm rot="1432664">
              <a:off x="4233386" y="270204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8" name="순서도: 수행의 시작/종료 287"/>
            <p:cNvSpPr/>
            <p:nvPr userDrawn="1"/>
          </p:nvSpPr>
          <p:spPr>
            <a:xfrm rot="19476167">
              <a:off x="5416726" y="2579019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순서도: 수행의 시작/종료 288"/>
            <p:cNvSpPr/>
            <p:nvPr userDrawn="1"/>
          </p:nvSpPr>
          <p:spPr>
            <a:xfrm rot="1432664">
              <a:off x="6600067" y="2449866"/>
              <a:ext cx="1819835" cy="59615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0" name="순서도: 수행의 시작/종료 289"/>
            <p:cNvSpPr/>
            <p:nvPr userDrawn="1"/>
          </p:nvSpPr>
          <p:spPr>
            <a:xfrm rot="19476167">
              <a:off x="3163076" y="3048515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1" name="순서도: 수행의 시작/종료 290"/>
            <p:cNvSpPr/>
            <p:nvPr userDrawn="1"/>
          </p:nvSpPr>
          <p:spPr>
            <a:xfrm rot="1462356">
              <a:off x="7327184" y="2600587"/>
              <a:ext cx="1059708" cy="596153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8457115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1695893"/>
            <a:ext cx="12192000" cy="5180960"/>
          </a:xfrm>
          <a:prstGeom prst="rect">
            <a:avLst/>
          </a:prstGeom>
          <a:solidFill>
            <a:srgbClr val="1A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1326" y="779701"/>
            <a:ext cx="10515600" cy="910987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독도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03"/>
          <a:stretch/>
        </p:blipFill>
        <p:spPr>
          <a:xfrm>
            <a:off x="7765582" y="2033517"/>
            <a:ext cx="4067973" cy="2810833"/>
          </a:xfrm>
          <a:prstGeom prst="rect">
            <a:avLst/>
          </a:prstGeom>
        </p:spPr>
      </p:pic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2249488"/>
            <a:ext cx="6851650" cy="415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ko-KR" altLang="en-US" dirty="0" smtClean="0"/>
              <a:t>경상북도 울릉군 울릉릅 독도리</a:t>
            </a:r>
            <a:r>
              <a:rPr lang="en-US" altLang="ko-KR" dirty="0" smtClean="0"/>
              <a:t>               89</a:t>
            </a:r>
            <a:r>
              <a:rPr lang="ko-KR" altLang="en-US" dirty="0" smtClean="0"/>
              <a:t>개의 바위섬으로 이루어진 화산섬         </a:t>
            </a:r>
            <a:r>
              <a:rPr lang="en-US" altLang="ko-KR" dirty="0" smtClean="0"/>
              <a:t>187,554m²</a:t>
            </a:r>
            <a:r>
              <a:rPr lang="ko-KR" altLang="en-US" dirty="0" smtClean="0"/>
              <a:t>면적</a:t>
            </a:r>
            <a:r>
              <a:rPr lang="en-US" altLang="ko-KR" dirty="0" smtClean="0"/>
              <a:t>                               </a:t>
            </a:r>
            <a:r>
              <a:rPr lang="ko-KR" altLang="en-US" dirty="0" smtClean="0"/>
              <a:t>동도와 서도는 </a:t>
            </a:r>
            <a:r>
              <a:rPr lang="en-US" altLang="ko-KR" dirty="0" smtClean="0"/>
              <a:t>151m </a:t>
            </a:r>
            <a:r>
              <a:rPr lang="ko-KR" altLang="en-US" dirty="0" smtClean="0"/>
              <a:t>거리</a:t>
            </a:r>
            <a:r>
              <a:rPr lang="en-US" altLang="ko-KR" dirty="0" smtClean="0"/>
              <a:t>                  ‘</a:t>
            </a:r>
            <a:r>
              <a:rPr lang="ko-KR" altLang="en-US" dirty="0" smtClean="0"/>
              <a:t>돌로 된 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이라는 뜻의 한자어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9898055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35301 L 0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2454 L 3.95833E-6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 userDrawn="1"/>
        </p:nvSpPr>
        <p:spPr>
          <a:xfrm>
            <a:off x="0" y="-1"/>
            <a:ext cx="12192000" cy="46117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/>
          <p:cNvSpPr/>
          <p:nvPr userDrawn="1"/>
        </p:nvSpPr>
        <p:spPr>
          <a:xfrm>
            <a:off x="0" y="4615667"/>
            <a:ext cx="12192000" cy="22423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순서도: 수동 입력 39"/>
          <p:cNvSpPr/>
          <p:nvPr userDrawn="1"/>
        </p:nvSpPr>
        <p:spPr>
          <a:xfrm rot="5400000">
            <a:off x="1587055" y="2878926"/>
            <a:ext cx="1079835" cy="4253948"/>
          </a:xfrm>
          <a:prstGeom prst="flowChartManualIn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/>
          <p:cNvSpPr/>
          <p:nvPr userDrawn="1"/>
        </p:nvSpPr>
        <p:spPr>
          <a:xfrm>
            <a:off x="0" y="5535911"/>
            <a:ext cx="4240696" cy="3177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순서도: 수행의 시작/종료 42"/>
          <p:cNvSpPr/>
          <p:nvPr userDrawn="1"/>
        </p:nvSpPr>
        <p:spPr>
          <a:xfrm>
            <a:off x="4665323" y="615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순서도: 수행의 시작/종료 43"/>
          <p:cNvSpPr/>
          <p:nvPr userDrawn="1"/>
        </p:nvSpPr>
        <p:spPr>
          <a:xfrm>
            <a:off x="4817723" y="63099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순서도: 수행의 시작/종료 44"/>
          <p:cNvSpPr/>
          <p:nvPr userDrawn="1"/>
        </p:nvSpPr>
        <p:spPr>
          <a:xfrm>
            <a:off x="3680226" y="6247107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순서도: 수행의 시작/종료 45"/>
          <p:cNvSpPr/>
          <p:nvPr userDrawn="1"/>
        </p:nvSpPr>
        <p:spPr>
          <a:xfrm>
            <a:off x="7067475" y="6157535"/>
            <a:ext cx="897731" cy="15914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순서도: 수행의 시작/종료 46"/>
          <p:cNvSpPr/>
          <p:nvPr userDrawn="1"/>
        </p:nvSpPr>
        <p:spPr>
          <a:xfrm>
            <a:off x="7464927" y="6226095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순서도: 수행의 시작/종료 47"/>
          <p:cNvSpPr/>
          <p:nvPr userDrawn="1"/>
        </p:nvSpPr>
        <p:spPr>
          <a:xfrm>
            <a:off x="6821895" y="5937891"/>
            <a:ext cx="1213034" cy="15644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순서도: 수행의 시작/종료 48"/>
          <p:cNvSpPr/>
          <p:nvPr userDrawn="1"/>
        </p:nvSpPr>
        <p:spPr>
          <a:xfrm>
            <a:off x="8698843" y="6464146"/>
            <a:ext cx="719919" cy="21536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순서도: 수행의 시작/종료 49"/>
          <p:cNvSpPr/>
          <p:nvPr userDrawn="1"/>
        </p:nvSpPr>
        <p:spPr>
          <a:xfrm>
            <a:off x="9132766" y="577062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순서도: 수행의 시작/종료 50"/>
          <p:cNvSpPr/>
          <p:nvPr userDrawn="1"/>
        </p:nvSpPr>
        <p:spPr>
          <a:xfrm>
            <a:off x="8677527" y="616753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순서도: 수행의 시작/종료 51"/>
          <p:cNvSpPr/>
          <p:nvPr userDrawn="1"/>
        </p:nvSpPr>
        <p:spPr>
          <a:xfrm>
            <a:off x="9346472" y="6249249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순서도: 수행의 시작/종료 52"/>
          <p:cNvSpPr/>
          <p:nvPr userDrawn="1"/>
        </p:nvSpPr>
        <p:spPr>
          <a:xfrm>
            <a:off x="8193258" y="5420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순서도: 수행의 시작/종료 53"/>
          <p:cNvSpPr/>
          <p:nvPr userDrawn="1"/>
        </p:nvSpPr>
        <p:spPr>
          <a:xfrm>
            <a:off x="7067475" y="5177202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수행의 시작/종료 54"/>
          <p:cNvSpPr/>
          <p:nvPr userDrawn="1"/>
        </p:nvSpPr>
        <p:spPr>
          <a:xfrm>
            <a:off x="4018722" y="4764280"/>
            <a:ext cx="821519" cy="189036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순서도: 수행의 시작/종료 55"/>
          <p:cNvSpPr/>
          <p:nvPr userDrawn="1"/>
        </p:nvSpPr>
        <p:spPr>
          <a:xfrm>
            <a:off x="8945858" y="4768084"/>
            <a:ext cx="1480931" cy="139147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순서도: 병합 60"/>
          <p:cNvSpPr/>
          <p:nvPr userDrawn="1"/>
        </p:nvSpPr>
        <p:spPr>
          <a:xfrm rot="6673356">
            <a:off x="4552974" y="-1846445"/>
            <a:ext cx="5554728" cy="11358287"/>
          </a:xfrm>
          <a:prstGeom prst="flowChartMerge">
            <a:avLst/>
          </a:prstGeom>
          <a:solidFill>
            <a:srgbClr val="FF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순서도: 병합 61"/>
          <p:cNvSpPr/>
          <p:nvPr userDrawn="1"/>
        </p:nvSpPr>
        <p:spPr>
          <a:xfrm rot="5400000">
            <a:off x="6079924" y="-3895122"/>
            <a:ext cx="3287916" cy="11358287"/>
          </a:xfrm>
          <a:prstGeom prst="flowChartMerge">
            <a:avLst/>
          </a:prstGeom>
          <a:solidFill>
            <a:srgbClr val="FFBA3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순서도: 병합 62"/>
          <p:cNvSpPr/>
          <p:nvPr userDrawn="1"/>
        </p:nvSpPr>
        <p:spPr>
          <a:xfrm rot="7234257">
            <a:off x="4434740" y="-1007622"/>
            <a:ext cx="5069995" cy="11358287"/>
          </a:xfrm>
          <a:prstGeom prst="flowChartMerge">
            <a:avLst/>
          </a:prstGeom>
          <a:solidFill>
            <a:srgbClr val="FFBA3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0" name="그룹 59"/>
          <p:cNvGrpSpPr/>
          <p:nvPr userDrawn="1"/>
        </p:nvGrpSpPr>
        <p:grpSpPr>
          <a:xfrm>
            <a:off x="329903" y="1690688"/>
            <a:ext cx="2784359" cy="3129407"/>
            <a:chOff x="329903" y="1690688"/>
            <a:chExt cx="2784359" cy="3129407"/>
          </a:xfrm>
        </p:grpSpPr>
        <p:sp>
          <p:nvSpPr>
            <p:cNvPr id="26" name="순서도: 데이터 25"/>
            <p:cNvSpPr/>
            <p:nvPr userDrawn="1"/>
          </p:nvSpPr>
          <p:spPr>
            <a:xfrm rot="10800000" flipH="1">
              <a:off x="706038" y="2797025"/>
              <a:ext cx="2189295" cy="231790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순서도: 수동 입력 29"/>
            <p:cNvSpPr/>
            <p:nvPr userDrawn="1"/>
          </p:nvSpPr>
          <p:spPr>
            <a:xfrm rot="10800000" flipH="1">
              <a:off x="534022" y="3261099"/>
              <a:ext cx="637040" cy="146343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순서도: 수동 입력 30"/>
            <p:cNvSpPr/>
            <p:nvPr userDrawn="1"/>
          </p:nvSpPr>
          <p:spPr>
            <a:xfrm rot="10800000" flipH="1">
              <a:off x="537931" y="2500049"/>
              <a:ext cx="637040" cy="1180452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 userDrawn="1"/>
          </p:nvSpPr>
          <p:spPr>
            <a:xfrm>
              <a:off x="534022" y="2480591"/>
              <a:ext cx="640950" cy="71589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순서도: 데이터 18"/>
            <p:cNvSpPr/>
            <p:nvPr userDrawn="1"/>
          </p:nvSpPr>
          <p:spPr>
            <a:xfrm rot="10800000" flipH="1">
              <a:off x="369825" y="3062491"/>
              <a:ext cx="2744437" cy="240329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952334" y="3302819"/>
              <a:ext cx="2161928" cy="2189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 userDrawn="1"/>
          </p:nvSpPr>
          <p:spPr>
            <a:xfrm>
              <a:off x="1175173" y="2997882"/>
              <a:ext cx="1720160" cy="1735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원통 2"/>
            <p:cNvSpPr/>
            <p:nvPr userDrawn="1"/>
          </p:nvSpPr>
          <p:spPr>
            <a:xfrm>
              <a:off x="1659945" y="2556521"/>
              <a:ext cx="813167" cy="2259665"/>
            </a:xfrm>
            <a:prstGeom prst="can">
              <a:avLst>
                <a:gd name="adj" fmla="val 27885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1957064" y="2751994"/>
              <a:ext cx="461316" cy="20641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2066528" y="2751994"/>
              <a:ext cx="340123" cy="20641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2131034" y="2744175"/>
              <a:ext cx="250205" cy="20641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205314" y="2755904"/>
              <a:ext cx="160288" cy="20641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656036" y="2997882"/>
              <a:ext cx="127056" cy="17357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/>
            <p:cNvSpPr/>
            <p:nvPr userDrawn="1"/>
          </p:nvSpPr>
          <p:spPr>
            <a:xfrm>
              <a:off x="1646262" y="2997882"/>
              <a:ext cx="91873" cy="17357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/>
            <p:cNvSpPr/>
            <p:nvPr userDrawn="1"/>
          </p:nvSpPr>
          <p:spPr>
            <a:xfrm>
              <a:off x="1427333" y="3392940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2064574" y="3232246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2068483" y="3963110"/>
              <a:ext cx="216975" cy="238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원통 14"/>
            <p:cNvSpPr/>
            <p:nvPr userDrawn="1"/>
          </p:nvSpPr>
          <p:spPr>
            <a:xfrm>
              <a:off x="1550479" y="2371759"/>
              <a:ext cx="1006685" cy="426538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순서도: 지연 15"/>
            <p:cNvSpPr/>
            <p:nvPr userDrawn="1"/>
          </p:nvSpPr>
          <p:spPr>
            <a:xfrm rot="16200000">
              <a:off x="1727597" y="1785737"/>
              <a:ext cx="682913" cy="714615"/>
            </a:xfrm>
            <a:prstGeom prst="flowChartDelay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순서도: 지연 16"/>
            <p:cNvSpPr/>
            <p:nvPr userDrawn="1"/>
          </p:nvSpPr>
          <p:spPr>
            <a:xfrm rot="16200000">
              <a:off x="2008814" y="1672657"/>
              <a:ext cx="119340" cy="155401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순서도: 지연 17"/>
            <p:cNvSpPr/>
            <p:nvPr userDrawn="1"/>
          </p:nvSpPr>
          <p:spPr>
            <a:xfrm rot="16200000">
              <a:off x="1596061" y="2038955"/>
              <a:ext cx="553900" cy="329371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 userDrawn="1"/>
          </p:nvSpPr>
          <p:spPr>
            <a:xfrm rot="1337522">
              <a:off x="420270" y="3197217"/>
              <a:ext cx="516577" cy="20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이등변 삼각형 21"/>
            <p:cNvSpPr/>
            <p:nvPr userDrawn="1"/>
          </p:nvSpPr>
          <p:spPr>
            <a:xfrm rot="16200000">
              <a:off x="767950" y="3325551"/>
              <a:ext cx="209258" cy="163792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이등변 삼각형 22"/>
            <p:cNvSpPr/>
            <p:nvPr userDrawn="1"/>
          </p:nvSpPr>
          <p:spPr>
            <a:xfrm rot="20147722">
              <a:off x="329903" y="3049245"/>
              <a:ext cx="271467" cy="198316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/>
            <p:cNvSpPr/>
            <p:nvPr userDrawn="1"/>
          </p:nvSpPr>
          <p:spPr>
            <a:xfrm rot="1564932">
              <a:off x="643108" y="2889269"/>
              <a:ext cx="516577" cy="20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이등변 삼각형 27"/>
            <p:cNvSpPr/>
            <p:nvPr userDrawn="1"/>
          </p:nvSpPr>
          <p:spPr>
            <a:xfrm rot="16200000">
              <a:off x="990401" y="3039788"/>
              <a:ext cx="209258" cy="163792"/>
            </a:xfrm>
            <a:prstGeom prst="triangle">
              <a:avLst>
                <a:gd name="adj" fmla="val 32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/>
            <p:cNvSpPr/>
            <p:nvPr userDrawn="1"/>
          </p:nvSpPr>
          <p:spPr>
            <a:xfrm>
              <a:off x="1754749" y="2188003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33"/>
            <p:cNvSpPr/>
            <p:nvPr userDrawn="1"/>
          </p:nvSpPr>
          <p:spPr>
            <a:xfrm>
              <a:off x="1978565" y="2184878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직사각형 34"/>
            <p:cNvSpPr/>
            <p:nvPr userDrawn="1"/>
          </p:nvSpPr>
          <p:spPr>
            <a:xfrm>
              <a:off x="2210200" y="2184878"/>
              <a:ext cx="180813" cy="251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직사각형 56"/>
            <p:cNvSpPr/>
            <p:nvPr userDrawn="1"/>
          </p:nvSpPr>
          <p:spPr>
            <a:xfrm>
              <a:off x="369825" y="2585028"/>
              <a:ext cx="420858" cy="4774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직각 삼각형 58"/>
            <p:cNvSpPr/>
            <p:nvPr userDrawn="1"/>
          </p:nvSpPr>
          <p:spPr>
            <a:xfrm rot="10800000">
              <a:off x="766571" y="2798657"/>
              <a:ext cx="413621" cy="26880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623340" y="1198997"/>
            <a:ext cx="10515600" cy="13255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 smtClean="0"/>
              <a:t>독도등대</a:t>
            </a:r>
            <a:endParaRPr lang="ko-KR" altLang="en-US" dirty="0"/>
          </a:p>
        </p:txBody>
      </p:sp>
      <p:sp>
        <p:nvSpPr>
          <p:cNvPr id="65" name="텍스트 개체 틀 64"/>
          <p:cNvSpPr>
            <a:spLocks noGrp="1"/>
          </p:cNvSpPr>
          <p:nvPr>
            <p:ph type="body" sz="quarter" idx="10" hasCustomPrompt="1"/>
          </p:nvPr>
        </p:nvSpPr>
        <p:spPr>
          <a:xfrm>
            <a:off x="5460871" y="2590231"/>
            <a:ext cx="64801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ko-KR" smtClean="0"/>
              <a:t> </a:t>
            </a:r>
            <a:r>
              <a:rPr lang="ko-KR" altLang="en-US" dirty="0" err="1" smtClean="0"/>
              <a:t>동도에</a:t>
            </a:r>
            <a:r>
              <a:rPr lang="ko-KR" altLang="en-US" dirty="0" smtClean="0"/>
              <a:t> 위치한 등대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3513899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79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9" r:id="rId4"/>
    <p:sldLayoutId id="2147483656" r:id="rId5"/>
    <p:sldLayoutId id="2147483650" r:id="rId6"/>
    <p:sldLayoutId id="2147483652" r:id="rId7"/>
    <p:sldLayoutId id="2147483653" r:id="rId8"/>
    <p:sldLayoutId id="2147483658" r:id="rId9"/>
    <p:sldLayoutId id="2147483654" r:id="rId10"/>
    <p:sldLayoutId id="2147483660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r9Txr8zlI" TargetMode="External"/><Relationship Id="rId2" Type="http://schemas.openxmlformats.org/officeDocument/2006/relationships/hyperlink" Target="https://www.youtube.com/watch?v=oh6I9HrJtic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95%88%EC%9A%A9%EB%B3%B5" TargetMode="External"/><Relationship Id="rId2" Type="http://schemas.openxmlformats.org/officeDocument/2006/relationships/hyperlink" Target="https://www.nahf.or.kr/main.do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kdo.mofa.go.kr/ko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399" y="1754837"/>
            <a:ext cx="10420865" cy="765941"/>
          </a:xfrm>
        </p:spPr>
        <p:txBody>
          <a:bodyPr/>
          <a:lstStyle/>
          <a:p>
            <a:r>
              <a:rPr lang="ko-KR" altLang="en-US" sz="3200" b="1" dirty="0" smtClean="0"/>
              <a:t>독도가 한국영토인 역사적 지리적 근거와 국제법적 지위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8830961" y="5160888"/>
            <a:ext cx="3188043" cy="914400"/>
          </a:xfrm>
        </p:spPr>
        <p:txBody>
          <a:bodyPr/>
          <a:lstStyle/>
          <a:p>
            <a:r>
              <a:rPr lang="ko-KR" altLang="en-US" b="1" dirty="0" smtClean="0"/>
              <a:t>학번</a:t>
            </a:r>
            <a:r>
              <a:rPr lang="en-US" altLang="ko-KR" b="1" dirty="0" smtClean="0"/>
              <a:t>: 21901569</a:t>
            </a:r>
          </a:p>
          <a:p>
            <a:r>
              <a:rPr lang="ko-KR" altLang="en-US" b="1" dirty="0" smtClean="0"/>
              <a:t>학과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중국어학과</a:t>
            </a:r>
            <a:endParaRPr lang="en-US" altLang="ko-KR" b="1" dirty="0" smtClean="0"/>
          </a:p>
          <a:p>
            <a:r>
              <a:rPr lang="ko-KR" altLang="en-US" b="1" dirty="0" smtClean="0"/>
              <a:t>이름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김예원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2810414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3229" y="1575520"/>
            <a:ext cx="14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만기요람</a:t>
            </a:r>
            <a:endParaRPr lang="ko-KR" altLang="en-US" b="1" dirty="0"/>
          </a:p>
        </p:txBody>
      </p:sp>
      <p:sp>
        <p:nvSpPr>
          <p:cNvPr id="9" name="직사각형 8"/>
          <p:cNvSpPr/>
          <p:nvPr/>
        </p:nvSpPr>
        <p:spPr>
          <a:xfrm>
            <a:off x="842850" y="628134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672" y="2060579"/>
            <a:ext cx="2929995" cy="40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77327" y="3207965"/>
            <a:ext cx="597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재정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군정 관한 내용→ 국왕 참고용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군정 본문 중 우산국에 독도 울릉도 포함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79917" y="619667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39747" y="1457166"/>
            <a:ext cx="215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울릉도 검찰일기</a:t>
            </a:r>
            <a:endParaRPr lang="ko-KR" altLang="en-U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431" y="1862137"/>
            <a:ext cx="3746502" cy="40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7132" y="2296855"/>
            <a:ext cx="7459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고종 때 검찰사 이규원 편찬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일본인 불법 어업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벌목 → 해결 위해 이규원 파견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독도 → 천연자원 풍부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도민 생활 안락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고종→ 울릉도 개척령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0552840" cy="691573"/>
          </a:xfrm>
        </p:spPr>
        <p:txBody>
          <a:bodyPr/>
          <a:lstStyle/>
          <a:p>
            <a:r>
              <a:rPr lang="en-US" altLang="ko-KR" b="1" dirty="0" smtClean="0"/>
              <a:t>4. </a:t>
            </a:r>
            <a:r>
              <a:rPr lang="ko-KR" altLang="en-US" sz="1600" b="1" dirty="0" smtClean="0"/>
              <a:t>독도가 한국 영토인 지리적 근거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8867" y="948266"/>
            <a:ext cx="23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♠</a:t>
            </a:r>
            <a:r>
              <a:rPr lang="en-US" altLang="ko-KR" sz="2400" b="1" dirty="0" smtClean="0"/>
              <a:t>1)  </a:t>
            </a:r>
            <a:r>
              <a:rPr lang="ko-KR" altLang="en-US" sz="2400" b="1" dirty="0" smtClean="0"/>
              <a:t>거리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1" y="1718734"/>
            <a:ext cx="584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독도는 한국 땅인 지리적 근거 명확</a:t>
            </a:r>
          </a:p>
          <a:p>
            <a:endParaRPr lang="ko-KR" altLang="en-US" sz="2000" b="1" dirty="0" smtClean="0"/>
          </a:p>
          <a:p>
            <a:pPr marL="457200" indent="-457200">
              <a:buAutoNum type="arabicPeriod"/>
            </a:pPr>
            <a:r>
              <a:rPr lang="ko-KR" altLang="en-US" sz="2000" b="1" dirty="0" smtClean="0"/>
              <a:t>일본 오키섬 →독도 </a:t>
            </a:r>
            <a:r>
              <a:rPr lang="en-US" altLang="ko-KR" sz="2000" b="1" dirty="0" smtClean="0"/>
              <a:t>157.5km</a:t>
            </a:r>
          </a:p>
          <a:p>
            <a:pPr marL="457200" indent="-457200">
              <a:buAutoNum type="arabicPeriod"/>
            </a:pPr>
            <a:endParaRPr lang="en-US" altLang="ko-KR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한국 울릉도 →독도 </a:t>
            </a:r>
            <a:r>
              <a:rPr lang="en-US" altLang="ko-KR" sz="2000" b="1" dirty="0" smtClean="0"/>
              <a:t>87.4km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한국 → 날이 좋으면 육안으로 </a:t>
            </a:r>
            <a:r>
              <a:rPr lang="ko-KR" altLang="en-US" sz="2000" b="1" smtClean="0"/>
              <a:t>확인 가능</a:t>
            </a:r>
            <a:endParaRPr lang="ko-KR" altLang="en-US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517" y="1557867"/>
            <a:ext cx="4341284" cy="27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717800" cy="448733"/>
          </a:xfrm>
        </p:spPr>
        <p:txBody>
          <a:bodyPr/>
          <a:lstStyle/>
          <a:p>
            <a:r>
              <a:rPr lang="en-US" altLang="ko-KR" sz="2000" b="1" dirty="0" smtClean="0"/>
              <a:t>4. </a:t>
            </a:r>
            <a:r>
              <a:rPr lang="ko-KR" altLang="en-US" sz="1200" b="1" dirty="0" smtClean="0"/>
              <a:t>독도가 한국 영토인 지리적 근거</a:t>
            </a:r>
            <a:endParaRPr lang="ko-KR" altLang="en-US" sz="1600" b="1" dirty="0" smtClean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9867" y="965199"/>
            <a:ext cx="308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♠</a:t>
            </a:r>
            <a:r>
              <a:rPr lang="en-US" altLang="ko-KR" sz="2400" b="1" dirty="0" smtClean="0"/>
              <a:t>1)  </a:t>
            </a:r>
            <a:r>
              <a:rPr lang="ko-KR" altLang="en-US" sz="2400" b="1" dirty="0" smtClean="0"/>
              <a:t>세종실록지리지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068" y="1430867"/>
            <a:ext cx="7459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세종실록지리지는 역사적 지리적 근거 모두 포함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두 섬 거리가 멀지 않음 → 날씨 맑을 시 볼 수 있음</a:t>
            </a:r>
            <a:r>
              <a:rPr lang="en-US" altLang="ko-KR" sz="2000" b="1" dirty="0" smtClean="0"/>
              <a:t>.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2. 2008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7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~ 2009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12</a:t>
            </a:r>
            <a:r>
              <a:rPr lang="ko-KR" altLang="en-US" sz="2000" b="1" dirty="0" smtClean="0"/>
              <a:t>월까지 독도 관측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월 평균 </a:t>
            </a:r>
            <a:r>
              <a:rPr lang="en-US" altLang="ko-KR" sz="2000" b="1" dirty="0" smtClean="0"/>
              <a:t>3~4</a:t>
            </a:r>
            <a:r>
              <a:rPr lang="ko-KR" altLang="en-US" sz="2000" b="1" dirty="0" smtClean="0"/>
              <a:t>회 이상 봄</a:t>
            </a:r>
            <a:r>
              <a:rPr lang="en-US" altLang="ko-KR" sz="2000" b="1" dirty="0" smtClean="0"/>
              <a:t>.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여름 보다 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가을 더 잘 보임</a:t>
            </a:r>
            <a:r>
              <a:rPr lang="en-US" altLang="ko-KR" sz="2000" b="1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1600200"/>
            <a:ext cx="2701238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84" y="1557867"/>
            <a:ext cx="404495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05" y="1463652"/>
            <a:ext cx="3554984" cy="278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텍스트 개체 틀 2"/>
          <p:cNvSpPr txBox="1">
            <a:spLocks/>
          </p:cNvSpPr>
          <p:nvPr/>
        </p:nvSpPr>
        <p:spPr>
          <a:xfrm>
            <a:off x="4623733" y="1522779"/>
            <a:ext cx="7161868" cy="376042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울도 군 관할구역 → 울릉전도 및 죽도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석도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명시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'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관보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등재 → 독도가 국제법상 한국 영토 재확인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 시마네현 고시 제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을 통해 독도→ 다케시마라 부름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.→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을사 늑약으로 인한 대한 제국 외교권 침탈→ 바로 잡지 못함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일본 국제적 취득 무효화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66" y="897466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•1) 1900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월 칙령 제</a:t>
            </a:r>
            <a:r>
              <a:rPr lang="en-US" altLang="ko-KR" b="1" dirty="0" smtClean="0"/>
              <a:t>41</a:t>
            </a:r>
            <a:r>
              <a:rPr lang="ko-KR" altLang="en-US" b="1" dirty="0" smtClean="0"/>
              <a:t>호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4767667" y="1336513"/>
            <a:ext cx="7161868" cy="376042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시마네 현에 강제 편입되기 전 배계수의 공식문서→ 운영세칙 →모든 화물 울릉도에 출입할 시 세금 내야 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독도 강치를 잡은 일본인→ 울릉도에서 수출→ 일본 외무성 기록됨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독도 강치에 대한 수출세→ 울도 군수에게 납부 →대학제국 행정력 독도까지 영향 줌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889000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•2)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시마네 현 고시 제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endParaRPr lang="ko-KR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34" y="1507066"/>
            <a:ext cx="3813588" cy="273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97" y="1549400"/>
            <a:ext cx="4982103" cy="27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770448" y="1085334"/>
            <a:ext cx="262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•3) SCAPIN </a:t>
            </a:r>
            <a:r>
              <a:rPr lang="ko-KR" altLang="en-US" b="1" dirty="0" smtClean="0"/>
              <a:t>제</a:t>
            </a:r>
            <a:r>
              <a:rPr lang="en-US" altLang="ko-KR" b="1" dirty="0" smtClean="0"/>
              <a:t>677</a:t>
            </a:r>
            <a:r>
              <a:rPr lang="ko-KR" altLang="en-US" b="1" dirty="0" smtClean="0"/>
              <a:t>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2935" y="1303866"/>
            <a:ext cx="5833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1. 1894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일 이후 연합국→ 일본이 뺏은 영토 반환 작업 시작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연합국 최고 사령부→ 한반도를 일본 영토 제외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연합국 최고 사령부→ 독도 한국 영토 인정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제주도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울릉도 한국 영토 판단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대한민국 독립→ 빼앗긴 모든 땅 인수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417" y="1210733"/>
            <a:ext cx="3685115" cy="303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553157" y="721266"/>
            <a:ext cx="273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•4) SCAPIN </a:t>
            </a:r>
            <a:r>
              <a:rPr lang="ko-KR" altLang="en-US" b="1" dirty="0" smtClean="0"/>
              <a:t>제</a:t>
            </a:r>
            <a:r>
              <a:rPr lang="en-US" altLang="ko-KR" b="1" dirty="0" smtClean="0"/>
              <a:t>1033</a:t>
            </a:r>
            <a:r>
              <a:rPr lang="ko-KR" altLang="en-US" b="1" dirty="0" smtClean="0"/>
              <a:t>호</a:t>
            </a:r>
          </a:p>
          <a:p>
            <a:endParaRPr lang="ko-KR" alt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59399" y="1024466"/>
            <a:ext cx="65955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1. 1946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22</a:t>
            </a:r>
            <a:r>
              <a:rPr lang="ko-KR" altLang="en-US" sz="2000" b="1" dirty="0" smtClean="0"/>
              <a:t>일 </a:t>
            </a:r>
            <a:r>
              <a:rPr lang="en-US" altLang="ko-KR" sz="2000" b="1" dirty="0" smtClean="0"/>
              <a:t>SCAPIN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1033</a:t>
            </a:r>
            <a:r>
              <a:rPr lang="ko-KR" altLang="en-US" sz="2000" b="1" dirty="0" smtClean="0"/>
              <a:t>호를 발표→ 독도              와 그 주변 지역 일본 접근 금지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한국의 영토인 독도 주권 명확히 함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677</a:t>
            </a:r>
            <a:r>
              <a:rPr lang="ko-KR" altLang="en-US" sz="2000" b="1" dirty="0" smtClean="0"/>
              <a:t>호 부속지도→ </a:t>
            </a:r>
            <a:r>
              <a:rPr lang="en-US" altLang="ko-KR" sz="2000" b="1" dirty="0" smtClean="0"/>
              <a:t>TAKE</a:t>
            </a:r>
            <a:r>
              <a:rPr lang="ko-KR" altLang="en-US" sz="2000" b="1" dirty="0" smtClean="0"/>
              <a:t>라고 표기된 점</a:t>
            </a:r>
            <a:r>
              <a:rPr lang="en-US" altLang="ko-KR" sz="2000" b="1" dirty="0" smtClean="0"/>
              <a:t>= </a:t>
            </a:r>
            <a:r>
              <a:rPr lang="ko-KR" altLang="en-US" sz="2000" b="1" dirty="0" smtClean="0"/>
              <a:t>독도→ 한국 영해 독도 포함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4. 1950</a:t>
            </a:r>
            <a:r>
              <a:rPr lang="ko-KR" altLang="en-US" sz="2000" b="1" dirty="0" smtClean="0"/>
              <a:t>년 구 일본 영토 처리에 관한 합의서→ 한국 영토 처리 합의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66" y="1467381"/>
            <a:ext cx="4374882" cy="26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007513" y="992201"/>
            <a:ext cx="210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•5) </a:t>
            </a:r>
            <a:r>
              <a:rPr lang="ko-KR" altLang="en-US" b="1" dirty="0" smtClean="0"/>
              <a:t>카이로선언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5933" y="1270000"/>
            <a:ext cx="5113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카이로선언→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개 연합국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미국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영국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중국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이 </a:t>
            </a:r>
            <a:r>
              <a:rPr lang="en-US" altLang="ko-KR" sz="2000" b="1" dirty="0" smtClean="0"/>
              <a:t>1943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11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27</a:t>
            </a:r>
            <a:r>
              <a:rPr lang="ko-KR" altLang="en-US" sz="2000" b="1" dirty="0" smtClean="0"/>
              <a:t>일에 발표한 공동선언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세계대전 전범국 일본 대한 전략 논의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차 세계대전 후 뺏은 영토 반환 요구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한국 독립에 대한 논의함</a:t>
            </a:r>
            <a:r>
              <a:rPr lang="en-US" altLang="ko-KR" sz="2000" b="1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1532466"/>
            <a:ext cx="4206937" cy="27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893644" y="1076867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•6) </a:t>
            </a:r>
            <a:r>
              <a:rPr lang="ko-KR" altLang="en-US" b="1" dirty="0" smtClean="0"/>
              <a:t>포츠담선언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7266" y="1007534"/>
            <a:ext cx="62145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카이로 선언 조항 재확인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일본에게 항복 권함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제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세계대전 이후 일본 대한 조치 결정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선언 </a:t>
            </a:r>
            <a:r>
              <a:rPr lang="en-US" altLang="ko-KR" sz="2000" b="1" dirty="0" smtClean="0"/>
              <a:t>13</a:t>
            </a:r>
            <a:r>
              <a:rPr lang="ko-KR" altLang="en-US" sz="2000" b="1" dirty="0" smtClean="0"/>
              <a:t>개의 항복 중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항 주목→ 카이로 선언은 일본 영토 한정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일본 주권→ 혼슈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홋카이도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큐슈</a:t>
            </a:r>
            <a:r>
              <a:rPr lang="en-US" altLang="ko-KR" sz="2000" b="1" dirty="0" smtClean="0"/>
              <a:t>,  </a:t>
            </a:r>
            <a:r>
              <a:rPr lang="ko-KR" altLang="en-US" sz="2000" b="1" dirty="0" smtClean="0"/>
              <a:t>시코쿠등  연합국 결정→ 작은 섬 국한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8258829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869505" y="478311"/>
            <a:ext cx="1153782" cy="634337"/>
          </a:xfrm>
        </p:spPr>
        <p:txBody>
          <a:bodyPr/>
          <a:lstStyle/>
          <a:p>
            <a:r>
              <a:rPr lang="ko-KR" altLang="en-US" sz="4000" b="1" dirty="0" smtClean="0"/>
              <a:t>목차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8227" cy="182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8571" y="484532"/>
            <a:ext cx="395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1. 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내가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주제를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선택한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이유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989" y="1621204"/>
            <a:ext cx="313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2.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독도는 어떤 땅인가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81487" y="2791429"/>
            <a:ext cx="364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3.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독도가 한국 영토인 역사적 근거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15738" y="4117872"/>
            <a:ext cx="386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4.</a:t>
            </a:r>
          </a:p>
          <a:p>
            <a:pPr algn="ctr"/>
            <a:r>
              <a:rPr lang="ko-KR" altLang="en-US" b="1" dirty="0" smtClean="0"/>
              <a:t>독도가 한국 영토인 지리적 근거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97119" y="5255515"/>
            <a:ext cx="346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5.</a:t>
            </a:r>
          </a:p>
          <a:p>
            <a:pPr algn="ctr"/>
            <a:r>
              <a:rPr lang="ko-KR" altLang="en-US" b="1" dirty="0" smtClean="0"/>
              <a:t>국제법적 지위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86867264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국제법적 지위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1" y="406400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그 후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63533" y="1591733"/>
            <a:ext cx="665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일본은 이 선언들을 무시함</a:t>
            </a:r>
            <a:r>
              <a:rPr lang="en-US" altLang="ko-KR" sz="2000" b="1" dirty="0" smtClean="0"/>
              <a:t>.→ </a:t>
            </a:r>
            <a:r>
              <a:rPr lang="ko-KR" altLang="en-US" sz="2000" b="1" dirty="0" smtClean="0"/>
              <a:t>미국은 히로시마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나가사키 핵폭탄 투하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2. 8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일 소련→ 일본 선전포고→ 소련 공격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일본 군부 항복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포츠담 선언 수락 결정→ 항복→ 종전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52262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-1" y="-1"/>
            <a:ext cx="9177867" cy="6519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6363" y="908908"/>
            <a:ext cx="16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&lt; </a:t>
            </a:r>
            <a:r>
              <a:rPr lang="ko-KR" altLang="en-US" sz="2400" b="1" dirty="0" smtClean="0"/>
              <a:t>동영상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3109" y="2144268"/>
            <a:ext cx="665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hlinkClick r:id="rId2"/>
              </a:rPr>
              <a:t>https://www.youtube.com/watch?v=oh6I9HrJtic</a:t>
            </a:r>
            <a:r>
              <a:rPr lang="en-US" altLang="ko-KR" dirty="0" smtClean="0"/>
              <a:t> 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3"/>
              </a:rPr>
              <a:t>https://www.youtube.com/watch?v=qGr9Txr8zlI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/>
            <a:r>
              <a:rPr lang="ko-KR" altLang="en-US" dirty="0" smtClean="0"/>
              <a:t>역사채널</a:t>
            </a:r>
            <a:r>
              <a:rPr lang="en-US" altLang="ko-KR" dirty="0" smtClean="0"/>
              <a:t>e - The history channel e_</a:t>
            </a:r>
            <a:r>
              <a:rPr lang="ko-KR" altLang="en-US" dirty="0" smtClean="0"/>
              <a:t>일본은 알고 있었다</a:t>
            </a:r>
            <a:r>
              <a:rPr lang="en-US" altLang="ko-KR" dirty="0" smtClean="0"/>
              <a:t>-</a:t>
            </a:r>
            <a:r>
              <a:rPr lang="ko-KR" altLang="en-US" dirty="0" smtClean="0"/>
              <a:t>독도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부</a:t>
            </a:r>
            <a:r>
              <a:rPr lang="en-US" altLang="ko-KR" dirty="0" smtClean="0"/>
              <a:t>, 2</a:t>
            </a:r>
            <a:r>
              <a:rPr lang="ko-KR" altLang="en-US" dirty="0" smtClean="0"/>
              <a:t>부</a:t>
            </a:r>
          </a:p>
          <a:p>
            <a:pPr marL="342900" indent="-342900">
              <a:buAutoNum type="arabicPeriod"/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052262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92405" y="648664"/>
            <a:ext cx="2381393" cy="799136"/>
          </a:xfrm>
        </p:spPr>
        <p:txBody>
          <a:bodyPr/>
          <a:lstStyle/>
          <a:p>
            <a:pPr algn="l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711825" y="1167831"/>
            <a:ext cx="6480175" cy="3940175"/>
          </a:xfrm>
        </p:spPr>
        <p:txBody>
          <a:bodyPr/>
          <a:lstStyle/>
          <a:p>
            <a:pPr fontAlgn="base"/>
            <a:r>
              <a:rPr lang="en-US" altLang="ko-KR" sz="3600" b="1" dirty="0" smtClean="0"/>
              <a:t>&lt;</a:t>
            </a:r>
            <a:r>
              <a:rPr lang="ko-KR" altLang="en-US" sz="3600" b="1" dirty="0" smtClean="0"/>
              <a:t>출처</a:t>
            </a:r>
            <a:r>
              <a:rPr lang="en-US" altLang="ko-KR" sz="3600" b="1" dirty="0" smtClean="0"/>
              <a:t>&gt;</a:t>
            </a:r>
          </a:p>
          <a:p>
            <a:pPr fontAlgn="base"/>
            <a:endParaRPr lang="en-US" altLang="ko-KR" sz="1100" b="1" dirty="0" smtClean="0"/>
          </a:p>
          <a:p>
            <a:pPr fontAlgn="base"/>
            <a:r>
              <a:rPr lang="en-US" altLang="ko-KR" sz="1100" b="1" dirty="0" smtClean="0"/>
              <a:t>&lt; </a:t>
            </a:r>
            <a:r>
              <a:rPr lang="ko-KR" altLang="en-US" sz="1100" b="1" dirty="0" smtClean="0"/>
              <a:t>참고 출처 </a:t>
            </a:r>
            <a:r>
              <a:rPr lang="en-US" altLang="ko-KR" sz="1100" b="1" dirty="0" smtClean="0"/>
              <a:t>&gt;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독도연구소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/>
              <a:t>http://www.dokdohistory.com/main.do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동북아 역사재단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2"/>
              </a:rPr>
              <a:t>https://www.nahf.or.kr/main.do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안용복 나무위키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3"/>
              </a:rPr>
              <a:t>https://namu.wiki/w/%EC%95%88%EC%9A%A9%EB%B3%B5</a:t>
            </a:r>
            <a:r>
              <a:rPr lang="en-US" altLang="ko-KR" sz="1100" b="1" dirty="0" smtClean="0"/>
              <a:t>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4. </a:t>
            </a:r>
            <a:r>
              <a:rPr lang="ko-KR" altLang="en-US" sz="1100" b="1" dirty="0" smtClean="0"/>
              <a:t>외교부 독도 </a:t>
            </a:r>
            <a:r>
              <a:rPr lang="en-US" altLang="ko-KR" sz="1100" b="1" dirty="0" smtClean="0"/>
              <a:t>[</a:t>
            </a:r>
            <a:r>
              <a:rPr lang="en-US" altLang="ko-KR" sz="1100" b="1" u="sng" dirty="0" smtClean="0">
                <a:hlinkClick r:id="rId4"/>
              </a:rPr>
              <a:t>https://dokdo.mofa.go.kr/kor/</a:t>
            </a:r>
            <a:r>
              <a:rPr lang="en-US" altLang="ko-KR" sz="1100" b="1" dirty="0" smtClean="0"/>
              <a:t>] 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5. </a:t>
            </a:r>
            <a:r>
              <a:rPr lang="ko-KR" altLang="en-US" sz="1100" b="1" dirty="0" smtClean="0"/>
              <a:t>카이로선언 위키 백과 </a:t>
            </a:r>
          </a:p>
          <a:p>
            <a:pPr fontAlgn="base"/>
            <a:r>
              <a:rPr lang="en-US" altLang="ko-KR" sz="1100" b="1" dirty="0" smtClean="0"/>
              <a:t>[https://ko.wikipedia.org/wiki/%EC%B9%B4%EC%9D%B4%EB%A1%9C_%EC%84%A0%EC%96%B8]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6. </a:t>
            </a:r>
            <a:r>
              <a:rPr lang="ko-KR" altLang="en-US" sz="1100" b="1" dirty="0" smtClean="0"/>
              <a:t>포츠담선언 위키 백과 </a:t>
            </a:r>
          </a:p>
          <a:p>
            <a:pPr fontAlgn="base"/>
            <a:r>
              <a:rPr lang="en-US" altLang="ko-KR" sz="1100" b="1" dirty="0" smtClean="0"/>
              <a:t>[https://ko.wikipedia.org/wiki/%ED%8F%AC%EC%B8%A0%EB%8B%B4_%EC%84%A0%EC%96%B8] </a:t>
            </a:r>
            <a:endParaRPr lang="ko-KR" altLang="en-US" sz="1100" b="1" dirty="0" smtClean="0"/>
          </a:p>
          <a:p>
            <a:pPr fontAlgn="base"/>
            <a:r>
              <a:rPr lang="en-US" altLang="ko-KR" sz="1100" b="1" dirty="0" smtClean="0"/>
              <a:t>7. </a:t>
            </a:r>
            <a:r>
              <a:rPr lang="ko-KR" altLang="en-US" sz="1100" b="1" dirty="0" smtClean="0"/>
              <a:t>역사적 근거에 포함된 모든 자료 예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세종실록지리지 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고려사</a:t>
            </a:r>
            <a:r>
              <a:rPr lang="en-US" altLang="ko-KR" sz="1100" b="1" dirty="0" smtClean="0"/>
              <a:t>..., </a:t>
            </a:r>
            <a:r>
              <a:rPr lang="ko-KR" altLang="en-US" sz="1100" b="1" dirty="0" smtClean="0"/>
              <a:t>등등</a:t>
            </a:r>
          </a:p>
          <a:p>
            <a:pPr fontAlgn="base"/>
            <a:r>
              <a:rPr lang="ko-KR" altLang="en-US" sz="1100" b="1" dirty="0" smtClean="0"/>
              <a:t>지식 백과 및 나무 위키 참고</a:t>
            </a:r>
            <a:r>
              <a:rPr lang="en-US" altLang="ko-KR" sz="1100" b="1" dirty="0" smtClean="0"/>
              <a:t>.</a:t>
            </a:r>
          </a:p>
          <a:p>
            <a:pPr fontAlgn="base"/>
            <a:r>
              <a:rPr lang="en-US" altLang="ko-KR" sz="1100" b="1" dirty="0" smtClean="0"/>
              <a:t>8. </a:t>
            </a:r>
            <a:r>
              <a:rPr lang="ko-KR" altLang="en-US" sz="1100" b="1" dirty="0" smtClean="0"/>
              <a:t>역사적 근거 사진 출처</a:t>
            </a:r>
            <a:r>
              <a:rPr lang="en-US" altLang="ko-KR" sz="1100" b="1" dirty="0" smtClean="0"/>
              <a:t>:</a:t>
            </a:r>
            <a:r>
              <a:rPr lang="ko-KR" altLang="en-US" sz="1100" b="1" dirty="0" smtClean="0"/>
              <a:t> </a:t>
            </a:r>
            <a:r>
              <a:rPr lang="ko-KR" altLang="ko-KR" sz="1100" b="1" dirty="0" smtClean="0"/>
              <a:t>동북아 역사재단</a:t>
            </a:r>
            <a:endParaRPr lang="en-US" altLang="ko-KR" sz="1100" b="1" dirty="0" smtClean="0"/>
          </a:p>
          <a:p>
            <a:pPr fontAlgn="base"/>
            <a:r>
              <a:rPr lang="en-US" altLang="ko-KR" sz="1100" b="1" dirty="0" smtClean="0"/>
              <a:t>9. </a:t>
            </a:r>
            <a:r>
              <a:rPr lang="ko-KR" altLang="en-US" sz="1100" b="1" dirty="0" smtClean="0"/>
              <a:t>지리적 근거 사진 출처 </a:t>
            </a:r>
            <a:r>
              <a:rPr lang="en-US" altLang="ko-KR" sz="1100" b="1" dirty="0" smtClean="0"/>
              <a:t>: [http://blog.daum.net/mnbv258/360]</a:t>
            </a:r>
          </a:p>
          <a:p>
            <a:pPr fontAlgn="base"/>
            <a:r>
              <a:rPr lang="en-US" altLang="ko-KR" sz="1100" b="1" dirty="0" smtClean="0"/>
              <a:t>10. </a:t>
            </a:r>
            <a:r>
              <a:rPr lang="ko-KR" altLang="en-US" sz="1100" b="1" dirty="0" smtClean="0"/>
              <a:t>역사 스페셜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397699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1609" y="904391"/>
            <a:ext cx="7148070" cy="910987"/>
          </a:xfrm>
        </p:spPr>
        <p:txBody>
          <a:bodyPr/>
          <a:lstStyle/>
          <a:p>
            <a:pPr algn="ctr"/>
            <a:r>
              <a:rPr lang="ko-KR" altLang="en-US" b="1" dirty="0" smtClean="0"/>
              <a:t>감사합니다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629" y="3820672"/>
            <a:ext cx="1272496" cy="88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65733" y="1905000"/>
            <a:ext cx="829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(</a:t>
            </a:r>
            <a:r>
              <a:rPr lang="ko-KR" altLang="en-US" sz="1050" dirty="0" smtClean="0"/>
              <a:t>더블</a:t>
            </a:r>
            <a:r>
              <a:rPr lang="en-US" altLang="ko-KR" sz="1050" dirty="0" smtClean="0"/>
              <a:t> </a:t>
            </a:r>
            <a:r>
              <a:rPr lang="ko-KR" altLang="en-US" sz="1050" dirty="0" smtClean="0"/>
              <a:t>클릭</a:t>
            </a:r>
            <a:r>
              <a:rPr lang="en-US" altLang="ko-KR" sz="105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4709046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02 -0.10024 C 0.09935 -0.10394 0.10456 -0.1213 0.11276 -0.1257 C 0.11928 -0.13635 0.12657 -0.14491 0.13529 -0.14861 C 0.1448 -0.16019 0.16042 -0.16436 0.17136 -0.17037 C 0.17956 -0.17477 0.18763 -0.18079 0.19584 -0.1838 C 0.20248 -0.18611 0.20912 -0.1882 0.21576 -0.19121 C 0.22409 -0.19491 0.23165 -0.20024 0.24024 -0.20209 C 0.25131 -0.20672 0.26237 -0.20741 0.2737 -0.20926 C 0.29323 -0.2088 0.31276 -0.20949 0.3323 -0.20811 C 0.34519 -0.20718 0.35795 -0.19051 0.37045 -0.18635 C 0.37526 -0.18056 0.38125 -0.17824 0.3862 -0.17292 C 0.39519 -0.16343 0.40365 -0.15139 0.41068 -0.13774 C 0.41198 -0.1294 0.41459 -0.12037 0.41758 -0.11343 C 0.41823 -0.10764 0.41915 -0.10209 0.42032 -0.09653 C 0.42006 -0.08195 0.42136 -0.0669 0.41888 -0.05301 C 0.41589 -0.03658 0.40547 -0.02292 0.39636 -0.01783 C 0.39362 -0.0125 0.38659 -0.01019 0.38282 -0.00926 C 0.37839 -0.00625 0.37383 -0.00579 0.36915 -0.0044 C 0.33933 -0.00602 0.35456 -0.00301 0.34193 -0.01042 C 0.33946 -0.01482 0.33191 -0.02223 0.328 -0.02385 C 0.32657 -0.02662 0.32657 -0.02686 0.32409 -0.02871 C 0.32279 -0.02963 0.32006 -0.03102 0.32006 -0.03079 C 0.31758 -0.03542 0.31498 -0.03889 0.3125 -0.04329 C 0.31211 -0.04445 0.31211 -0.04561 0.31185 -0.04676 C 0.31146 -0.04769 0.31081 -0.04815 0.31055 -0.04931 C 0.31016 -0.05116 0.30938 -0.05949 0.30899 -0.06135 C 0.30873 -0.06389 0.30821 -0.06621 0.30769 -0.06875 C 0.30756 -0.07037 0.30704 -0.07361 0.30704 -0.07338 C 0.30638 -0.08704 0.3056 -0.1 0.30508 -0.11343 C 0.30547 -0.12639 0.30417 -0.1382 0.30834 -0.14861 C 0.31016 -0.1588 0.31055 -0.15556 0.31394 -0.1632 C 0.31784 -0.17199 0.32097 -0.18311 0.32735 -0.18635 C 0.33125 -0.19098 0.3349 -0.19607 0.3392 -0.19838 C 0.34271 -0.20255 0.34779 -0.20371 0.35209 -0.20556 C 0.35378 -0.20625 0.35665 -0.20811 0.35665 -0.20787 C 0.37344 -0.20764 0.39011 -0.20787 0.40665 -0.20695 C 0.41263 -0.20672 0.42019 -0.20301 0.42644 -0.20209 C 0.43165 -0.19815 0.4375 -0.19861 0.44271 -0.19468 C 0.44688 -0.19144 0.45183 -0.19005 0.45573 -0.18635 C 0.45964 -0.18287 0.46381 -0.17848 0.46797 -0.17662 C 0.47409 -0.1713 0.4806 -0.16574 0.48711 -0.16204 C 0.49388 -0.15301 0.50378 -0.14838 0.51159 -0.1426 C 0.52644 -0.13195 0.54245 -0.1257 0.55795 -0.11829 C 0.56211 -0.11343 0.56928 -0.11158 0.57422 -0.10996 C 0.58086 -0.10533 0.58724 -0.10324 0.59415 -0.10024 C 0.60326 -0.09167 0.62396 -0.08774 0.63438 -0.08565 C 0.64167 -0.08149 0.65 -0.08079 0.65756 -0.07963 C 0.68555 -0.07014 0.73803 -0.07824 0.75092 -0.07848 C 0.75704 -0.08056 0.75326 -0.07894 0.76185 -0.08449 C 0.76459 -0.08635 0.76797 -0.08658 0.77071 -0.08797 C 0.77631 -0.09074 0.78165 -0.09468 0.78711 -0.09769 C 0.79193 -0.10625 0.79805 -0.11065 0.80417 -0.11598 C 0.80808 -0.11945 0.81107 -0.12477 0.81511 -0.12801 C 0.81758 -0.13264 0.81928 -0.13496 0.82253 -0.13774 C 0.82566 -0.14329 0.82956 -0.14723 0.83282 -0.15232 C 0.83516 -0.15602 0.83724 -0.16042 0.83959 -0.16436 C 0.84688 -0.17639 0.85326 -0.1919 0.86146 -0.20209 C 0.8629 -0.21274 0.86081 -0.20232 0.8642 -0.20926 C 0.86836 -0.21783 0.87032 -0.2294 0.875 -0.23843 C 0.878 -0.25093 0.88308 -0.26111 0.88594 -0.27361 C 0.88972 -0.29005 0.89245 -0.30764 0.89545 -0.32454 C 0.89571 -0.32848 0.89584 -0.33264 0.8961 -0.33658 C 0.89649 -0.33912 0.89753 -0.34375 0.89753 -0.34352 C 0.89818 -0.35579 0.90026 -0.36829 0.90026 -0.3801 " pathEditMode="relative" rAng="0" ptsTypes="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99909" y="2016668"/>
            <a:ext cx="260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</a:t>
            </a:r>
          </a:p>
          <a:p>
            <a:endParaRPr lang="ko-KR" altLang="en-US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-152400"/>
            <a:ext cx="61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u="sng" dirty="0" smtClean="0"/>
              <a:t>1. </a:t>
            </a:r>
            <a:r>
              <a:rPr lang="ko-KR" altLang="en-US" sz="2400" b="1" u="sng" dirty="0" smtClean="0"/>
              <a:t>내가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이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주제를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선택한</a:t>
            </a:r>
            <a:r>
              <a:rPr lang="en-US" altLang="ko-KR" sz="2400" b="1" u="sng" dirty="0" smtClean="0"/>
              <a:t> </a:t>
            </a:r>
            <a:r>
              <a:rPr lang="ko-KR" altLang="en-US" sz="2400" b="1" u="sng" dirty="0" smtClean="0"/>
              <a:t>이유</a:t>
            </a:r>
            <a:endParaRPr lang="ko-KR" altLang="en-US" b="1" u="sng" dirty="0" smtClean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598" y="2216113"/>
            <a:ext cx="23072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38311" y="2504748"/>
            <a:ext cx="57742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독도영토학을 듣고 교수님 말씀에 의문을 가짐</a:t>
            </a:r>
            <a:r>
              <a:rPr lang="en-US" altLang="ko-KR" sz="2000" b="1" dirty="0" smtClean="0"/>
              <a:t>. → </a:t>
            </a:r>
            <a:r>
              <a:rPr lang="ko-KR" altLang="en-US" sz="2000" b="1" dirty="0" smtClean="0"/>
              <a:t>나의  독도에 대한 지식 </a:t>
            </a:r>
            <a:r>
              <a:rPr lang="en-US" altLang="ko-KR" sz="2000" b="1" dirty="0" smtClean="0"/>
              <a:t>→ </a:t>
            </a:r>
            <a:r>
              <a:rPr lang="ko-KR" altLang="en-US" sz="2000" b="1" dirty="0" smtClean="0"/>
              <a:t>옳고 그름 판단 </a:t>
            </a:r>
            <a:r>
              <a:rPr lang="en-US" altLang="ko-KR" sz="2000" b="1" dirty="0" smtClean="0"/>
              <a:t>→</a:t>
            </a:r>
            <a:r>
              <a:rPr lang="ko-KR" altLang="en-US" sz="2000" b="1" dirty="0" smtClean="0"/>
              <a:t>알 수 없음</a:t>
            </a:r>
            <a:r>
              <a:rPr lang="en-US" altLang="ko-KR" sz="2000" b="1" dirty="0" smtClean="0"/>
              <a:t>. → </a:t>
            </a:r>
            <a:r>
              <a:rPr lang="ko-KR" altLang="en-US" sz="2000" b="1" dirty="0" smtClean="0"/>
              <a:t>독도에 대한 관심 증가 </a:t>
            </a:r>
            <a:r>
              <a:rPr lang="en-US" altLang="ko-KR" sz="2000" b="1" dirty="0" smtClean="0"/>
              <a:t>→ </a:t>
            </a:r>
            <a:r>
              <a:rPr lang="ko-KR" altLang="en-US" sz="2000" b="1" dirty="0" smtClean="0"/>
              <a:t>알아보고자 선택함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15544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가장 오래된 화산 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두 개의 섬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가치가 매우 높음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sz="2000" b="1" dirty="0" smtClean="0"/>
              <a:t>메탄 </a:t>
            </a:r>
            <a:r>
              <a:rPr lang="ko-KR" altLang="ko-KR" sz="2000" b="1" dirty="0" smtClean="0"/>
              <a:t>하이드레이트</a:t>
            </a:r>
            <a:endParaRPr lang="en-US" altLang="ko-KR" sz="2000" b="1" dirty="0" smtClean="0"/>
          </a:p>
          <a:p>
            <a:pPr marL="514350" indent="-514350">
              <a:buAutoNum type="arabicPeriod"/>
            </a:pPr>
            <a:r>
              <a:rPr lang="ko-KR" altLang="en-US" sz="2000" b="1" dirty="0" smtClean="0"/>
              <a:t>해양 심층 수</a:t>
            </a:r>
            <a:r>
              <a:rPr lang="en-US" altLang="ko-KR" sz="2000" b="1" dirty="0" smtClean="0"/>
              <a:t> </a:t>
            </a:r>
          </a:p>
          <a:p>
            <a:pPr marL="514350" indent="-514350">
              <a:buAutoNum type="arabicPeriod"/>
            </a:pPr>
            <a:r>
              <a:rPr lang="ko-KR" altLang="ko-KR" sz="2000" b="1" dirty="0" smtClean="0"/>
              <a:t>동해아나독도넨시스</a:t>
            </a:r>
            <a:endParaRPr lang="ko-KR" altLang="en-US" sz="20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8448675" y="3002841"/>
            <a:ext cx="3743325" cy="537960"/>
          </a:xfrm>
        </p:spPr>
        <p:txBody>
          <a:bodyPr/>
          <a:lstStyle/>
          <a:p>
            <a:pPr marL="514350" indent="-514350"/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명태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오징어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상어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연어 등</a:t>
            </a:r>
            <a:endParaRPr lang="en-US" altLang="ko-KR" sz="2000" b="1" dirty="0" smtClean="0"/>
          </a:p>
          <a:p>
            <a:pPr marL="514350" indent="-514350"/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해조류</a:t>
            </a:r>
            <a:r>
              <a:rPr lang="en-US" altLang="ko-KR" sz="2000" b="1" dirty="0" smtClean="0"/>
              <a:t>( </a:t>
            </a:r>
            <a:r>
              <a:rPr lang="ko-KR" altLang="en-US" sz="2000" b="1" dirty="0" smtClean="0"/>
              <a:t>다시마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소라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전복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1600"/>
            <a:ext cx="615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u="sng" dirty="0" smtClean="0"/>
              <a:t>2. </a:t>
            </a:r>
            <a:r>
              <a:rPr lang="ko-KR" altLang="en-US" sz="2400" b="1" u="sng" dirty="0" smtClean="0"/>
              <a:t>독도는 어떤 땅인가</a:t>
            </a:r>
            <a:r>
              <a:rPr lang="en-US" altLang="ko-KR" sz="2400" b="1" u="sng" dirty="0" smtClean="0"/>
              <a:t>?</a:t>
            </a:r>
            <a:endParaRPr lang="ko-KR" altLang="en-US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34976570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304867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1349903" y="1060450"/>
            <a:ext cx="2620961" cy="5820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#1)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삼국사기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735" y="1761067"/>
            <a:ext cx="4080935" cy="4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4396" y="2738336"/>
            <a:ext cx="5263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지증왕 때 고려시대 김부식 편찬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반어 반농민 집단생활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울릉도 독도 신라의 문화 유입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1530878" y="1169988"/>
            <a:ext cx="3599922" cy="4894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#2)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세종실록지리지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091" y="1752600"/>
            <a:ext cx="40775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22078" y="2752567"/>
            <a:ext cx="4836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독도 → 우산국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신라에 우산국 복속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독도와 울릉도 → 동해에 위치</a:t>
            </a:r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40" y="1631425"/>
            <a:ext cx="2812520" cy="42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55799" y="1092199"/>
            <a:ext cx="324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#3) </a:t>
            </a:r>
            <a:r>
              <a:rPr lang="ko-KR" altLang="en-US" sz="2400" b="1" dirty="0" smtClean="0"/>
              <a:t>숙종실록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2769" y="2001375"/>
            <a:ext cx="5798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/>
              <a:t>임진 왜란 이후</a:t>
            </a:r>
            <a:endParaRPr lang="en-US" altLang="ko-KR" sz="2000" b="1" dirty="0" smtClean="0"/>
          </a:p>
          <a:p>
            <a:pPr marL="457200" indent="-4572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조선 왕조 통치력 약화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일본인 울릉도→ 죽도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竹島ㆍ다케시마</a:t>
            </a:r>
            <a:r>
              <a:rPr lang="en-US" altLang="ko-KR" sz="2000" b="1" dirty="0" smtClean="0"/>
              <a:t>)</a:t>
            </a:r>
          </a:p>
          <a:p>
            <a:r>
              <a:rPr lang="en-US" altLang="ko-KR" sz="2000" b="1" dirty="0" smtClean="0"/>
              <a:t> </a:t>
            </a:r>
          </a:p>
          <a:p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안용복 일본에 항의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울릉도 근처 일본인 금지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정기적 외관 파견 및 순찰 강화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200" y="753533"/>
            <a:ext cx="265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그 외의 근거들 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963335" y="1557866"/>
            <a:ext cx="1219200" cy="3894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고려사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305" y="2183873"/>
            <a:ext cx="3543829" cy="31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15411" y="2899384"/>
            <a:ext cx="474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우산국은 고려 지배 받음</a:t>
            </a:r>
            <a:r>
              <a:rPr lang="en-US" altLang="ko-KR" sz="2000" b="1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안무사 파견 → 우산국 시찰</a:t>
            </a:r>
            <a:endParaRPr lang="ko-KR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356504" y="3305439"/>
            <a:ext cx="6807200" cy="74612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87533" cy="575733"/>
          </a:xfrm>
        </p:spPr>
        <p:txBody>
          <a:bodyPr/>
          <a:lstStyle/>
          <a:p>
            <a:r>
              <a:rPr lang="en-US" altLang="ko-KR" sz="2800" dirty="0" smtClean="0"/>
              <a:t>3. </a:t>
            </a:r>
            <a:r>
              <a:rPr lang="ko-KR" altLang="en-US" sz="1200" b="1" dirty="0" smtClean="0"/>
              <a:t>독도가 한국 영토인 역사적 근거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676525" y="311680"/>
            <a:ext cx="6827838" cy="881062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174384" y="5318392"/>
            <a:ext cx="2040149" cy="650610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997201" y="5283200"/>
            <a:ext cx="101600" cy="1077913"/>
          </a:xfrm>
        </p:spPr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7599" y="1473200"/>
            <a:ext cx="23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신증동국여지승람</a:t>
            </a:r>
            <a:endParaRPr lang="ko-KR" alt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2125134"/>
            <a:ext cx="375091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98681" y="2592063"/>
            <a:ext cx="53667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신증동국여지승람→ 관찬지리지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endParaRPr lang="ko-KR" altLang="en-US" sz="2000" b="1" dirty="0" smtClean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조선 울진 현에 소속된 땅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관리 파견</a:t>
            </a:r>
          </a:p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88850" y="645067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그 외의 근거들 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529485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9">
      <a:majorFont>
        <a:latin typeface="DX경필명조B"/>
        <a:ea typeface="DX경필명조B"/>
        <a:cs typeface=""/>
      </a:majorFont>
      <a:minorFont>
        <a:latin typeface="DX경필명조B"/>
        <a:ea typeface="DX경필명조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1128</Words>
  <Application>Microsoft Office PowerPoint</Application>
  <PresentationFormat>사용자 지정</PresentationFormat>
  <Paragraphs>244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독도가 한국영토인 역사적 지리적 근거와 국제법적 지위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  </vt:lpstr>
      <vt:lpstr>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133</cp:revision>
  <dcterms:created xsi:type="dcterms:W3CDTF">2018-08-30T23:16:14Z</dcterms:created>
  <dcterms:modified xsi:type="dcterms:W3CDTF">2020-09-28T05:46:18Z</dcterms:modified>
</cp:coreProperties>
</file>