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79" r:id="rId13"/>
  </p:sldMasterIdLst>
  <p:notesMasterIdLst>
    <p:notesMasterId r:id="rId17"/>
  </p:notesMasterIdLst>
  <p:handoutMasterIdLst>
    <p:handoutMasterId r:id="rId15"/>
  </p:handout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8001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handoutMaster" Target="handoutMasters/handoutMaster1.xml"></Relationship><Relationship Id="rId17" Type="http://schemas.openxmlformats.org/officeDocument/2006/relationships/notesMaster" Target="notesMasters/notesMaster1.xml"></Relationship><Relationship Id="rId19" Type="http://schemas.openxmlformats.org/officeDocument/2006/relationships/slide" Target="slides/slide1.xml"></Relationship><Relationship Id="rId20" Type="http://schemas.openxmlformats.org/officeDocument/2006/relationships/slide" Target="slides/slide2.xml"></Relationship><Relationship Id="rId21" Type="http://schemas.openxmlformats.org/officeDocument/2006/relationships/slide" Target="slides/slide3.xml"></Relationship><Relationship Id="rId22" Type="http://schemas.openxmlformats.org/officeDocument/2006/relationships/slide" Target="slides/slide4.xml"></Relationship><Relationship Id="rId23" Type="http://schemas.openxmlformats.org/officeDocument/2006/relationships/slide" Target="slides/slide5.xml"></Relationship><Relationship Id="rId24" Type="http://schemas.openxmlformats.org/officeDocument/2006/relationships/slide" Target="slides/slide6.xml"></Relationship><Relationship Id="rId25" Type="http://schemas.openxmlformats.org/officeDocument/2006/relationships/slide" Target="slides/slide7.xml"></Relationship><Relationship Id="rId27" Type="http://schemas.openxmlformats.org/officeDocument/2006/relationships/viewProps" Target="viewProps.xml"></Relationship><Relationship Id="rId28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14C1-2863-45BA-A7C5-D5EA3C3D4C30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20B9-F693-4639-BB27-7B1AD87C61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42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3C85-90F6-445D-9B5B-8ABB00FB3043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6B34-ED2F-4269-81E8-097D50C90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8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6B34-ED2F-4269-81E8-097D50C9027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45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47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57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11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65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6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48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07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91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46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47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598419"/>
      </p:ext>
    </p:extLst>
  </p:cSld>
  <p:clrMapOvr>
    <a:masterClrMapping/>
  </p:clrMapOvr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D09F3-42FA-4000-BA19-9FDED2BD3142}" type="datetimeFigureOut">
              <a:rPr lang="ko-KR" altLang="en-US" smtClean="0"/>
              <a:t>2018-12-20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169E2-93EA-4F50-8F12-231B5AD0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49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notesSlide" Target="../notesSlides/notesSlide1.xml"></Relationship><Relationship Id="rId3" Type="http://schemas.openxmlformats.org/officeDocument/2006/relationships/image" Target="../media/fImage935031238372.jpeg"></Relationship><Relationship Id="rId4" Type="http://schemas.openxmlformats.org/officeDocument/2006/relationships/slideLayout" Target="../slideLayouts/slideLayout1.xm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226881245949.jpeg"></Relationship><Relationship Id="rId3" Type="http://schemas.openxmlformats.org/officeDocument/2006/relationships/image" Target="../media/fImage21967949017.jpeg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21761305436.jpeg"></Relationship><Relationship Id="rId3" Type="http://schemas.openxmlformats.org/officeDocument/2006/relationships/image" Target="../media/fImage2625841014298.jpeg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288861316286.jpeg"></Relationship><Relationship Id="rId3" Type="http://schemas.openxmlformats.org/officeDocument/2006/relationships/image" Target="../media/fImage1901221067738.jpeg"></Relationship><Relationship Id="rId4" Type="http://schemas.openxmlformats.org/officeDocument/2006/relationships/image" Target="../media/fImage1344721074271.jpeg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645681281747.jpeg"></Relationship><Relationship Id="rId3" Type="http://schemas.openxmlformats.org/officeDocument/2006/relationships/image" Target="../media/fImage96201113548.jpeg"></Relationship><Relationship Id="rId4" Type="http://schemas.openxmlformats.org/officeDocument/2006/relationships/image" Target="../media/fImage2328301125030.jpeg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629161321006.png"></Relationship><Relationship Id="rId3" Type="http://schemas.openxmlformats.org/officeDocument/2006/relationships/image" Target="../media/fImage1019111173907.jpeg"></Relationship><Relationship Id="rId4" Type="http://schemas.openxmlformats.org/officeDocument/2006/relationships/image" Target="../media/fImage125774118665.jpeg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241281221442.jpe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 descr="C:/Users/user/AppData/Roaming/PolarisOffice/ETemp/14112_17873008/fImage935031238372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14605" y="0"/>
            <a:ext cx="12148820" cy="6887845"/>
          </a:xfrm>
          <a:prstGeom prst="rect"/>
          <a:noFill/>
        </p:spPr>
      </p:pic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 rot="0">
            <a:off x="1524000" y="370840"/>
            <a:ext cx="9144635" cy="2395855"/>
          </a:xfrm>
          <a:prstGeom prst="rect"/>
        </p:spPr>
        <p:txBody>
          <a:bodyPr wrap="square" lIns="91440" tIns="45720" rIns="91440" bIns="45720" numCol="1" vert="horz" anchor="b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ko-KR" altLang="en-US">
                <a:solidFill>
                  <a:srgbClr val="006666"/>
                </a:solidFill>
              </a:rPr>
              <a:t>일본의 의식주 문화의 특징</a:t>
            </a:r>
            <a:endParaRPr lang="ko-KR" altLang="en-US">
              <a:solidFill>
                <a:srgbClr val="006666"/>
              </a:solidFill>
            </a:endParaRP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 rot="0">
            <a:off x="8755380" y="2138680"/>
            <a:ext cx="2754630" cy="372237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algn="l" latinLnBrk="0">
              <a:buFontTx/>
              <a:buNone/>
            </a:pPr>
            <a:r>
              <a:rPr lang="ko-KR" altLang="en-US" sz="5400">
                <a:solidFill>
                  <a:srgbClr val="009900"/>
                </a:solidFill>
              </a:rPr>
              <a:t>1.의</a:t>
            </a:r>
            <a:endParaRPr lang="ko-KR" altLang="en-US" sz="5400">
              <a:solidFill>
                <a:srgbClr val="009900"/>
              </a:solidFill>
            </a:endParaRPr>
          </a:p>
          <a:p>
            <a:pPr marL="0" indent="0" algn="l" latinLnBrk="0">
              <a:buFontTx/>
              <a:buNone/>
            </a:pPr>
            <a:r>
              <a:rPr lang="ko-KR" altLang="en-US" sz="5400">
                <a:solidFill>
                  <a:srgbClr val="009900"/>
                </a:solidFill>
              </a:rPr>
              <a:t>2.식</a:t>
            </a:r>
            <a:endParaRPr lang="ko-KR" altLang="en-US" sz="5400">
              <a:solidFill>
                <a:srgbClr val="009900"/>
              </a:solidFill>
            </a:endParaRPr>
          </a:p>
          <a:p>
            <a:pPr marL="0" indent="0" algn="l" latinLnBrk="0">
              <a:buFontTx/>
              <a:buNone/>
            </a:pPr>
            <a:r>
              <a:rPr lang="ko-KR" altLang="en-US" sz="5400">
                <a:solidFill>
                  <a:srgbClr val="009900"/>
                </a:solidFill>
              </a:rPr>
              <a:t>3.주</a:t>
            </a:r>
            <a:endParaRPr lang="ko-KR" altLang="en-US" sz="540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3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9" descr="C:/Users/user/AppData/Roaming/PolarisOffice/ETemp/14112_17873008/fImage226881245949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-83820" y="0"/>
            <a:ext cx="12317730" cy="6858635"/>
          </a:xfrm>
          <a:prstGeom prst="rect"/>
          <a:noFill/>
        </p:spPr>
      </p:pic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510540" y="365125"/>
            <a:ext cx="6990715" cy="628015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800">
                <a:solidFill>
                  <a:srgbClr val="009900"/>
                </a:solidFill>
              </a:rPr>
              <a:t>1.의: 일본의 옷 문화</a:t>
            </a:r>
            <a:r>
              <a:rPr lang="ko-KR" altLang="en-US" sz="4800">
                <a:solidFill>
                  <a:srgbClr val="009900"/>
                </a:solidFill>
              </a:rPr>
              <a:t/>
            </a:r>
            <a:br>
              <a:rPr lang="ko-KR" altLang="en-US" sz="4800">
                <a:solidFill>
                  <a:srgbClr val="009900"/>
                </a:solidFill>
              </a:rPr>
            </a:b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-일본에 유명한 전통 옷은 키모노이다.</a:t>
            </a: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-키모노가 설날 때 자주 입은다.</a:t>
            </a: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-일본 사람은 인생에 키모노 4번</a:t>
            </a: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입을 때:</a:t>
            </a: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+어린의 날</a:t>
            </a: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+성인식</a:t>
            </a: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+결혼식</a:t>
            </a: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+장례식</a:t>
            </a:r>
            <a: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ko-KR" altLang="en-US" sz="3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3" name="내용 개체 틀 2" descr="C:/Users/user/AppData/Roaming/PolarisOffice/ETemp/14112_17873008/fImage21967949017.jpeg"/>
          <p:cNvPicPr>
            <a:picLocks noChangeAspect="1"/>
          </p:cNvPicPr>
          <p:nvPr>
            <p:ph type="obj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7664450" y="1258570"/>
            <a:ext cx="3441065" cy="435165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5" descr="C:/Users/user/AppData/Roaming/PolarisOffice/ETemp/14112_17873008/fImage21761305436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-184785" y="-1019810"/>
            <a:ext cx="12212955" cy="6859270"/>
          </a:xfrm>
          <a:prstGeom prst="rect"/>
          <a:noFill/>
        </p:spPr>
      </p:pic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252730" y="365125"/>
            <a:ext cx="10516235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키모노가 다양하다.</a:t>
            </a:r>
            <a:endParaRPr lang="ko-KR" altLang="en-US"/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67945" y="1697355"/>
            <a:ext cx="6007100" cy="435229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Arial"/>
              <a:buChar char="•"/>
            </a:pPr>
            <a:r>
              <a:rPr lang="ko-KR" altLang="en-US" sz="3200"/>
              <a:t>키모노 전통을 입으며 현재 일본 사람들은 특별한 키모노나 편한 키모노을 영향을 받는다.</a:t>
            </a:r>
            <a:endParaRPr lang="ko-KR" altLang="en-US" sz="3200"/>
          </a:p>
          <a:p>
            <a:pPr marL="228600" indent="-228600" latinLnBrk="0">
              <a:buFont typeface="Arial"/>
              <a:buChar char="•"/>
            </a:pPr>
            <a:r>
              <a:rPr lang="ko-KR" altLang="en-US" sz="3200"/>
              <a:t>다양한 색깔, 다양한 사이즈 다 있음.</a:t>
            </a:r>
            <a:endParaRPr lang="ko-KR" altLang="en-US" sz="3200"/>
          </a:p>
          <a:p>
            <a:pPr marL="228600" indent="-228600" latinLnBrk="0">
              <a:buFont typeface="Arial"/>
              <a:buChar char="•"/>
            </a:pPr>
            <a:endParaRPr lang="ko-KR" altLang="en-US"/>
          </a:p>
        </p:txBody>
      </p:sp>
      <p:pic>
        <p:nvPicPr>
          <p:cNvPr id="4" name="그림 2" descr="C:/Users/user/AppData/Roaming/PolarisOffice/ETemp/14112_17873008/fImage2625841014298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664960" y="2206625"/>
            <a:ext cx="5062220" cy="382714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16" descr="C:/Users/user/AppData/Roaming/PolarisOffice/ETemp/14112_17873008/fImage288861316286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2865" y="0"/>
            <a:ext cx="12233275" cy="6922135"/>
          </a:xfrm>
          <a:prstGeom prst="rect"/>
          <a:noFill/>
        </p:spPr>
      </p:pic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-313690"/>
            <a:ext cx="10516235" cy="29095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4800">
                <a:solidFill>
                  <a:srgbClr val="009900"/>
                </a:solidFill>
              </a:rPr>
              <a:t>2. 식: 일본의 음식 문화</a:t>
            </a:r>
            <a:endParaRPr lang="ko-KR" altLang="en-US" sz="4800">
              <a:solidFill>
                <a:srgbClr val="009900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>
            <p:ph type="obj" idx="1"/>
          </p:nvPr>
        </p:nvSpPr>
        <p:spPr>
          <a:xfrm rot="0">
            <a:off x="2112010" y="1526540"/>
            <a:ext cx="4935855" cy="4935855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228600" indent="-228600" latinLnBrk="0">
              <a:buFont typeface="Arial"/>
              <a:buChar char="•"/>
            </a:pPr>
            <a:r>
              <a:rPr lang="ko-KR" altLang="en-US" sz="3200"/>
              <a:t>일본의 문화를 대표하는 음식들이다.</a:t>
            </a:r>
            <a:endParaRPr lang="ko-KR" altLang="en-US" sz="3200"/>
          </a:p>
          <a:p>
            <a:pPr marL="228600" indent="-228600" latinLnBrk="0">
              <a:buFont typeface="Arial"/>
              <a:buChar char="•"/>
            </a:pPr>
            <a:r>
              <a:rPr lang="ko-KR" altLang="en-US" sz="3200"/>
              <a:t>일본에 유명한 음식:</a:t>
            </a:r>
            <a:endParaRPr lang="ko-KR" altLang="en-US" sz="3200"/>
          </a:p>
          <a:p>
            <a:pPr marL="228600" indent="-228600" latinLnBrk="0">
              <a:buFontTx/>
              <a:buNone/>
            </a:pPr>
            <a:r>
              <a:rPr lang="ko-KR" altLang="en-US" sz="3200"/>
              <a:t>+ 초밥</a:t>
            </a:r>
            <a:endParaRPr lang="ko-KR" altLang="en-US" sz="3200"/>
          </a:p>
          <a:p>
            <a:pPr marL="228600" indent="-228600" latinLnBrk="0">
              <a:buFontTx/>
              <a:buNone/>
            </a:pPr>
            <a:r>
              <a:rPr lang="ko-KR" altLang="en-US" sz="3200"/>
              <a:t>+사시미</a:t>
            </a:r>
            <a:endParaRPr lang="ko-KR" altLang="en-US" sz="3200"/>
          </a:p>
          <a:p>
            <a:pPr marL="228600" indent="-228600" latinLnBrk="0">
              <a:buFontTx/>
              <a:buNone/>
            </a:pPr>
            <a:r>
              <a:rPr lang="ko-KR" altLang="en-US" sz="3200"/>
              <a:t>+우동</a:t>
            </a:r>
            <a:endParaRPr lang="ko-KR" altLang="en-US" sz="3200"/>
          </a:p>
          <a:p>
            <a:pPr marL="228600" indent="-228600" latinLnBrk="0">
              <a:buFontTx/>
              <a:buNone/>
            </a:pPr>
            <a:r>
              <a:rPr lang="ko-KR" altLang="en-US" sz="3200"/>
              <a:t>+돈까스</a:t>
            </a:r>
            <a:endParaRPr lang="ko-KR" altLang="en-US" sz="3200"/>
          </a:p>
          <a:p>
            <a:pPr marL="228600" indent="-228600" latinLnBrk="0">
              <a:buFont typeface="Arial"/>
              <a:buChar char="•"/>
            </a:pPr>
            <a:endParaRPr lang="ko-KR" altLang="en-US"/>
          </a:p>
        </p:txBody>
      </p:sp>
      <p:pic>
        <p:nvPicPr>
          <p:cNvPr id="4" name="그림 3" descr="C:/Users/user/AppData/Roaming/PolarisOffice/ETemp/14112_17873008/fImage1901221067738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296150" y="1533525"/>
            <a:ext cx="3371850" cy="2552065"/>
          </a:xfrm>
          <a:prstGeom prst="rect"/>
          <a:noFill/>
        </p:spPr>
      </p:pic>
      <p:pic>
        <p:nvPicPr>
          <p:cNvPr id="5" name="그림 4" descr="C:/Users/user/AppData/Roaming/PolarisOffice/ETemp/14112_17873008/fImage1344721074271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9183370" y="3995420"/>
            <a:ext cx="3013075" cy="26600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13" descr="C:/Users/user/AppData/Roaming/PolarisOffice/ETemp/14112_17873008/fImage64568128174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20955" y="-41910"/>
            <a:ext cx="12275185" cy="6943090"/>
          </a:xfrm>
          <a:prstGeom prst="rect"/>
          <a:noFill/>
        </p:spPr>
      </p:pic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838200" y="365125"/>
            <a:ext cx="10483850" cy="1326515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일본의 여러 우동</a:t>
            </a:r>
            <a:endParaRPr lang="ko-KR" altLang="en-US"/>
          </a:p>
        </p:txBody>
      </p:sp>
      <p:pic>
        <p:nvPicPr>
          <p:cNvPr id="3" name="내용 개체 틀 2" descr="C:/Users/user/AppData/Roaming/PolarisOffice/ETemp/14112_17873008/fImage96201113548.jpeg"/>
          <p:cNvPicPr>
            <a:picLocks noChangeAspect="1"/>
          </p:cNvPicPr>
          <p:nvPr>
            <p:ph type="obj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844550" y="1699260"/>
            <a:ext cx="4289425" cy="3163570"/>
          </a:xfrm>
          <a:prstGeom prst="rect"/>
          <a:noFill/>
        </p:spPr>
      </p:pic>
      <p:pic>
        <p:nvPicPr>
          <p:cNvPr id="4" name="그림 5" descr="C:/Users/user/AppData/Roaming/PolarisOffice/ETemp/14112_17873008/fImage2328301125030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6668770" y="3550285"/>
            <a:ext cx="5523230" cy="3189605"/>
          </a:xfrm>
          <a:prstGeom prst="rect"/>
          <a:noFill/>
        </p:spPr>
      </p:pic>
      <p:sp>
        <p:nvSpPr>
          <p:cNvPr id="5" name="제목 6"/>
          <p:cNvSpPr txBox="1">
            <a:spLocks/>
          </p:cNvSpPr>
          <p:nvPr/>
        </p:nvSpPr>
        <p:spPr>
          <a:xfrm rot="0">
            <a:off x="6784340" y="2025015"/>
            <a:ext cx="5107940" cy="139827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algn="l" defTabSz="91440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o-KR" altLang="en-US" sz="4400">
                <a:latin typeface="맑은 고딕" charset="0"/>
                <a:ea typeface="맑은 고딕" charset="0"/>
                <a:cs typeface="+mj-cs"/>
              </a:rPr>
              <a:t>일본의 돈가쓰</a:t>
            </a:r>
            <a:endParaRPr lang="ko-KR" altLang="en-US" sz="4400">
              <a:latin typeface="맑은 고딕" charset="0"/>
              <a:ea typeface="맑은 고딕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7" descr="C:/Users/user/AppData/Roaming/PolarisOffice/ETemp/14112_17873008/fImage62916132100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71045" cy="6858635"/>
          </a:xfrm>
          <a:prstGeom prst="rect"/>
          <a:noFill/>
        </p:spPr>
      </p:pic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713740" y="2623820"/>
            <a:ext cx="4976495" cy="4663440"/>
          </a:xfrm>
          <a:prstGeom prst="rect"/>
        </p:spPr>
        <p:txBody>
          <a:bodyPr wrap="square" lIns="91440" tIns="45720" rIns="91440" bIns="45720" numCol="1" vert="horz" anchor="ctr">
            <a:normAutofit fontScale="90000" lnSpcReduction="0"/>
          </a:bodyPr>
          <a:lstStyle/>
          <a:p>
            <a:pPr marL="0" indent="0" rtl="0" latinLnBrk="0">
              <a:buFontTx/>
              <a:buNone/>
            </a:pPr>
            <a:r>
              <a:rPr lang="ko-KR" altLang="en-US" sz="5400">
                <a:solidFill>
                  <a:srgbClr val="009900"/>
                </a:solidFill>
              </a:rPr>
              <a:t>3.주: 일본의 집</a:t>
            </a:r>
            <a:r>
              <a:rPr lang="ko-KR" altLang="en-US" sz="5400">
                <a:solidFill>
                  <a:srgbClr val="009900"/>
                </a:solidFill>
              </a:rPr>
              <a:t/>
            </a:r>
            <a:br>
              <a:rPr lang="ko-KR" altLang="en-US" sz="5400">
                <a:solidFill>
                  <a:srgbClr val="009900"/>
                </a:solidFill>
              </a:rPr>
            </a:br>
            <a:r>
              <a:rPr lang="ko-KR" altLang="en-US" sz="3200">
                <a:solidFill>
                  <a:srgbClr val="009900"/>
                </a:solidFill>
              </a:rPr>
              <a:t/>
            </a:r>
            <a:br>
              <a:rPr lang="ko-KR" altLang="en-US" sz="3200">
                <a:solidFill>
                  <a:srgbClr val="009900"/>
                </a:solidFill>
              </a:rPr>
            </a:br>
            <a:r>
              <a:rPr lang="ko-KR" altLang="en-US" sz="3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-지진때문에 일본의 집은 작고 튼튼하고 좋다.</a:t>
            </a:r>
            <a:r>
              <a:rPr lang="ko-KR" altLang="en-US" sz="3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ko-KR" altLang="en-US" sz="36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3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-갈끔하고 정리가 잘되어있다.</a:t>
            </a:r>
            <a:r>
              <a:rPr lang="ko-KR" altLang="en-US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ko-KR" altLang="en-US" sz="40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4000">
                <a:solidFill>
                  <a:srgbClr val="009900"/>
                </a:solidFill>
              </a:rPr>
              <a:t/>
            </a:r>
            <a:br>
              <a:rPr lang="ko-KR" altLang="en-US" sz="4000">
                <a:solidFill>
                  <a:srgbClr val="009900"/>
                </a:solidFill>
              </a:rPr>
            </a:br>
            <a:r>
              <a:rPr lang="ko-KR" altLang="en-US" sz="5400">
                <a:solidFill>
                  <a:srgbClr val="009900"/>
                </a:solidFill>
              </a:rPr>
              <a:t/>
            </a:r>
            <a:br>
              <a:rPr lang="ko-KR" altLang="en-US" sz="5400">
                <a:solidFill>
                  <a:srgbClr val="009900"/>
                </a:solidFill>
              </a:rPr>
            </a:br>
            <a:r>
              <a:rPr lang="ko-KR" altLang="en-US" sz="5400">
                <a:solidFill>
                  <a:srgbClr val="009900"/>
                </a:solidFill>
              </a:rPr>
              <a:t/>
            </a:r>
            <a:br>
              <a:rPr lang="ko-KR" altLang="en-US" sz="5400">
                <a:solidFill>
                  <a:srgbClr val="009900"/>
                </a:solidFill>
              </a:rPr>
            </a:br>
            <a:r>
              <a:rPr lang="ko-KR" altLang="en-US" sz="5400">
                <a:solidFill>
                  <a:srgbClr val="009900"/>
                </a:solidFill>
              </a:rPr>
              <a:t/>
            </a:r>
            <a:br>
              <a:rPr lang="ko-KR" altLang="en-US" sz="5400">
                <a:solidFill>
                  <a:srgbClr val="009900"/>
                </a:solidFill>
              </a:rPr>
            </a:br>
            <a:r>
              <a:rPr lang="ko-KR" altLang="en-US" sz="5400">
                <a:solidFill>
                  <a:srgbClr val="009900"/>
                </a:solidFill>
              </a:rPr>
              <a:t/>
            </a:r>
            <a:br>
              <a:rPr lang="ko-KR" altLang="en-US" sz="5400">
                <a:solidFill>
                  <a:srgbClr val="009900"/>
                </a:solidFill>
              </a:rPr>
            </a:br>
            <a:r>
              <a:rPr lang="ko-KR" altLang="en-US" sz="5400">
                <a:solidFill>
                  <a:srgbClr val="009900"/>
                </a:solidFill>
              </a:rPr>
              <a:t/>
            </a:r>
            <a:br>
              <a:rPr lang="ko-KR" altLang="en-US" sz="5400">
                <a:solidFill>
                  <a:srgbClr val="009900"/>
                </a:solidFill>
              </a:rPr>
            </a:br>
            <a:r>
              <a:rPr lang="ko-KR" altLang="en-US" sz="5400">
                <a:solidFill>
                  <a:srgbClr val="009900"/>
                </a:solidFill>
              </a:rPr>
              <a:t/>
            </a:r>
            <a:br>
              <a:rPr lang="ko-KR" altLang="en-US" sz="5400">
                <a:solidFill>
                  <a:srgbClr val="009900"/>
                </a:solidFill>
              </a:rPr>
            </a:br>
            <a:r>
              <a:rPr lang="ko-KR" altLang="en-US"/>
              <a:t/>
            </a:r>
            <a:br>
              <a:rPr lang="ko-KR" altLang="en-US"/>
            </a:br>
            <a:endParaRPr lang="ko-KR" altLang="en-US"/>
          </a:p>
        </p:txBody>
      </p:sp>
      <p:pic>
        <p:nvPicPr>
          <p:cNvPr id="3" name="내용 개체 틀 2" descr="C:/Users/user/AppData/Roaming/PolarisOffice/ETemp/14112_17873008/fImage1019111173907.jpeg"/>
          <p:cNvPicPr>
            <a:picLocks noChangeAspect="1"/>
          </p:cNvPicPr>
          <p:nvPr>
            <p:ph type="obj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3949700"/>
            <a:ext cx="3978275" cy="2911475"/>
          </a:xfrm>
          <a:prstGeom prst="rect"/>
          <a:noFill/>
        </p:spPr>
      </p:pic>
      <p:pic>
        <p:nvPicPr>
          <p:cNvPr id="4" name="그림 7" descr="C:/Users/user/AppData/Roaming/PolarisOffice/ETemp/14112_17873008/fImage125774118665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7559675" y="228600"/>
            <a:ext cx="4632960" cy="416369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 descr="C:/Users/user/AppData/Roaming/PolarisOffice/ETemp/14112_17873008/fImage241281221442.jpeg"/>
          <p:cNvPicPr>
            <a:picLocks noChangeAspect="1"/>
          </p:cNvPicPr>
          <p:nvPr>
            <p:ph type="obj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-41910" y="-57150"/>
            <a:ext cx="12233910" cy="7049135"/>
          </a:xfrm>
          <a:prstGeom prst="rect"/>
          <a:noFill/>
        </p:spPr>
      </p:pic>
      <p:sp>
        <p:nvSpPr>
          <p:cNvPr id="2" name="제목 1"/>
          <p:cNvSpPr txBox="1">
            <a:spLocks/>
          </p:cNvSpPr>
          <p:nvPr>
            <p:ph type="title"/>
          </p:nvPr>
        </p:nvSpPr>
        <p:spPr>
          <a:xfrm rot="0">
            <a:off x="2352675" y="365125"/>
            <a:ext cx="7894320" cy="5011420"/>
          </a:xfrm>
          <a:prstGeom prst="rect"/>
        </p:spPr>
        <p:txBody>
          <a:bodyPr wrap="square" lIns="91440" tIns="45720" rIns="91440" bIns="45720" numCol="1" vert="horz" anchor="ctr">
            <a:normAutofit fontScale="100000" lnSpcReduction="0"/>
          </a:bodyPr>
          <a:lstStyle/>
          <a:p>
            <a:pPr marL="0" indent="0" rtl="0" algn="ctr" latinLnBrk="0">
              <a:buFontTx/>
              <a:buNone/>
            </a:pPr>
            <a:r>
              <a:rPr lang="ko-KR" altLang="en-US" sz="4800">
                <a:solidFill>
                  <a:srgbClr val="009900"/>
                </a:solidFill>
              </a:rPr>
              <a:t>수고하셨습니다!!</a:t>
            </a:r>
            <a:r>
              <a:rPr lang="ko-KR" altLang="en-US" sz="4800">
                <a:solidFill>
                  <a:srgbClr val="009900"/>
                </a:solidFill>
              </a:rPr>
              <a:t/>
            </a:r>
            <a:br>
              <a:rPr lang="ko-KR" altLang="en-US" sz="4800">
                <a:solidFill>
                  <a:srgbClr val="009900"/>
                </a:solidFill>
              </a:rPr>
            </a:br>
            <a:r>
              <a:rPr lang="ko-KR" altLang="en-US" sz="4800">
                <a:solidFill>
                  <a:srgbClr val="009900"/>
                </a:solidFill>
              </a:rPr>
              <a:t>감사합니다~~</a:t>
            </a:r>
            <a:endParaRPr lang="ko-KR" altLang="en-US" sz="4800">
              <a:solidFill>
                <a:srgbClr val="00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7</Pages>
  <Paragraphs>1</Paragraphs>
  <Words>1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Kim Thuý Hiền</dc:creator>
  <cp:lastModifiedBy>Kim Thuý Hiền</cp:lastModifiedBy>
  <dc:title>PowerPoint 프레젠테이션</dc:title>
  <cp:version>9.102.51.41307</cp:version>
</cp:coreProperties>
</file>