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6" r:id="rId6"/>
    <p:sldId id="298" r:id="rId7"/>
    <p:sldId id="277" r:id="rId8"/>
    <p:sldId id="299" r:id="rId9"/>
    <p:sldId id="278" r:id="rId10"/>
    <p:sldId id="296" r:id="rId11"/>
    <p:sldId id="300" r:id="rId12"/>
    <p:sldId id="279" r:id="rId13"/>
    <p:sldId id="302" r:id="rId14"/>
    <p:sldId id="280" r:id="rId15"/>
    <p:sldId id="281" r:id="rId16"/>
    <p:sldId id="282" r:id="rId17"/>
    <p:sldId id="304" r:id="rId18"/>
    <p:sldId id="297" r:id="rId19"/>
    <p:sldId id="305" r:id="rId20"/>
    <p:sldId id="286" r:id="rId21"/>
    <p:sldId id="306" r:id="rId22"/>
    <p:sldId id="307" r:id="rId23"/>
    <p:sldId id="259" r:id="rId24"/>
  </p:sldIdLst>
  <p:sldSz cx="12192000" cy="6858000"/>
  <p:notesSz cx="6858000" cy="9144000"/>
  <p:embeddedFontLs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휴먼매직체" panose="02030504000101010101" pitchFamily="18" charset="-127"/>
      <p:regular r:id="rId31"/>
    </p:embeddedFont>
    <p:embeddedFont>
      <p:font typeface="Wingdings 2" panose="05020102010507070707" pitchFamily="18" charset="2"/>
      <p:regular r:id="rId32"/>
    </p:embeddedFont>
    <p:embeddedFont>
      <p:font typeface="맑은 고딕" panose="020B0503020000020004" pitchFamily="50" charset="-127"/>
      <p:regular r:id="rId33"/>
      <p:bold r:id="rId34"/>
    </p:embeddedFont>
  </p:embeddedFontLst>
  <p:defaultTextStyle>
    <a:defPPr rtl="0">
      <a:defRPr lang="ko-K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만든 이" initials="오전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FF9900"/>
    <a:srgbClr val="F757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52" d="100"/>
          <a:sy n="52" d="100"/>
        </p:scale>
        <p:origin x="72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0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0"/>
      <dgm:spPr/>
    </dgm:pt>
    <dgm:pt modelId="{429CABD1-4116-474B-81BF-735E2CA9DD00}" type="pres">
      <dgm:prSet presAssocID="{7E5AA53B-3EEE-4DE4-BB81-9044890C2946}" presName="dstNode" presStyleLbl="node1" presStyleIdx="0" presStyleCnt="0"/>
      <dgm:spPr/>
    </dgm:pt>
  </dgm:ptLst>
  <dgm:cxnLst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D669E36E-728F-4B79-BBD6-A00C72EA8A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D9115FF-53DF-4791-A127-8A6D32CD8E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554BE-3FCB-4F69-A327-C586C2A74082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2020-09-29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9AC00E04-11B8-4819-BABD-0EB82B38F6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FADD8B12-C8C8-4ECD-AD5A-280D228275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96A43-096E-47B8-B368-9AB51FCC2E7C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1221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36B9961-C215-41F5-A0B5-7820D242AC6A}" type="datetime1">
              <a:rPr lang="ko-KR" altLang="en-US" smtClean="0"/>
              <a:pPr/>
              <a:t>2020-09-29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dirty="0"/>
              <a:t>마스터 텍스트 스타일 편집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EAB2D40-96F8-42D1-BD55-6FBF34373352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9833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2D40-96F8-42D1-BD55-6FBF34373352}" type="slidenum">
              <a:rPr lang="en-US" altLang="ko-KR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442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2D40-96F8-42D1-BD55-6FBF34373352}" type="slidenum">
              <a:rPr lang="en-US" altLang="ko-KR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65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AC44543-2BFD-4AE1-AE32-3659A5F0E5D9}" type="datetime1">
              <a:rPr lang="ko-KR" altLang="en-US" noProof="0" smtClean="0"/>
              <a:t>2020-09-29</a:t>
            </a:fld>
            <a:endParaRPr lang="ko-KR" altLang="en-US" noProof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00EF47-87EC-4523-B319-80FBE591EA04}" type="datetime1">
              <a:rPr lang="ko-KR" altLang="en-US" noProof="0" smtClean="0"/>
              <a:t>2020-09-29</a:t>
            </a:fld>
            <a:endParaRPr lang="ko-KR" altLang="en-US" noProof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57B83-0419-4AD5-B7E9-9BD8A99B09CE}" type="datetime1">
              <a:rPr lang="ko-KR" altLang="en-US" noProof="0" smtClean="0"/>
              <a:t>2020-09-29</a:t>
            </a:fld>
            <a:endParaRPr lang="ko-KR" altLang="en-US" noProof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A1194E-4288-47CB-8B4C-A21B2CB6B33B}" type="datetime1">
              <a:rPr lang="ko-KR" altLang="en-US" noProof="0" smtClean="0"/>
              <a:t>2020-09-29</a:t>
            </a:fld>
            <a:endParaRPr lang="ko-KR" altLang="en-US" noProof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7FF8FFD-7D68-4CDA-8308-797CB8372304}" type="datetime1">
              <a:rPr lang="ko-KR" altLang="en-US" noProof="0" smtClean="0"/>
              <a:t>2020-09-29</a:t>
            </a:fld>
            <a:endParaRPr lang="ko-KR" altLang="en-US" noProof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2FD10-54B3-4327-A3A7-68D22C5CF7F1}" type="datetime1">
              <a:rPr lang="ko-KR" altLang="en-US" noProof="0" smtClean="0"/>
              <a:t>2020-09-29</a:t>
            </a:fld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918A7-6F27-4F25-B815-4436B3BA0638}" type="datetime1">
              <a:rPr lang="ko-KR" altLang="en-US" noProof="0" smtClean="0"/>
              <a:t>2020-09-29</a:t>
            </a:fld>
            <a:endParaRPr lang="ko-KR" altLang="en-US" noProof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4844B8-0E7B-4DB4-9FA1-58B91043B0AF}" type="datetime1">
              <a:rPr lang="ko-KR" altLang="en-US" noProof="0" smtClean="0"/>
              <a:t>2020-09-29</a:t>
            </a:fld>
            <a:endParaRPr lang="ko-KR" altLang="en-US" noProof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7" name="직사각형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1DE3E-2E2D-4228-9B94-5ADBB8A70A38}" type="datetime1">
              <a:rPr lang="ko-KR" altLang="en-US" noProof="0" smtClean="0"/>
              <a:t>2020-09-29</a:t>
            </a:fld>
            <a:endParaRPr lang="ko-KR" altLang="en-US" noProof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BF0545D-E114-48BE-9158-00DCA097ACF9}" type="datetime1">
              <a:rPr lang="ko-KR" altLang="en-US" noProof="0" smtClean="0"/>
              <a:t>2020-09-29</a:t>
            </a:fld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그림 개체 틀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DE3CF6-AD98-47B5-8C0D-CCA5CAD218C8}" type="datetime1">
              <a:rPr lang="ko-KR" altLang="en-US" noProof="0" smtClean="0"/>
              <a:t>2020-09-29</a:t>
            </a:fld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ko-KR" altLang="en-US" noProof="0" dirty="0"/>
              <a:t>마스터 텍스트 스타일 편집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2C34546-2ADC-4A0F-87D3-01F3E1CDBD76}" type="datetime1">
              <a:rPr lang="ko-KR" altLang="en-US" smtClean="0"/>
              <a:pPr/>
              <a:t>2020-09-29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57F1E4F-1CFF-5643-939E-217C01CDF565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직사각형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직사각형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iOApWC5zA" TargetMode="External"/><Relationship Id="rId2" Type="http://schemas.openxmlformats.org/officeDocument/2006/relationships/hyperlink" Target="https://www.youtube.com/watch?v=5j-6_OT0nIc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직사각형 14">
            <a:extLst>
              <a:ext uri="{FF2B5EF4-FFF2-40B4-BE49-F238E27FC236}">
                <a16:creationId xmlns:a16="http://schemas.microsoft.com/office/drawing/2014/main" xmlns="" id="{493D4EDA-58E0-40CC-B3CA-14CDEB349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AA9EB0BC-A85E-4C26-B355-5DFCEF6C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xmlns="" id="{3643E56B-BD42-413D-B17D-7958270F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96C04F74-9467-4FA5-95DC-8D481A29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D73DE1C3-5C37-42E9-A3F0-256F193832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4961693"/>
            <a:ext cx="10993549" cy="895244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6000" dirty="0">
                <a:solidFill>
                  <a:schemeClr val="bg1"/>
                </a:solidFill>
              </a:rPr>
              <a:t>종이 원심 분리기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69FFF7E-09FD-4CE4-953B-C4D24C979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91" y="1688418"/>
            <a:ext cx="5788236" cy="325588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76B6642F-F39E-4D0B-8A28-AE7081D552D0}"/>
              </a:ext>
            </a:extLst>
          </p:cNvPr>
          <p:cNvSpPr/>
          <p:nvPr/>
        </p:nvSpPr>
        <p:spPr>
          <a:xfrm>
            <a:off x="4341539" y="5656882"/>
            <a:ext cx="6379601" cy="466815"/>
          </a:xfrm>
          <a:prstGeom prst="rect">
            <a:avLst/>
          </a:prstGeom>
          <a:solidFill>
            <a:srgbClr val="F757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D59C12-256C-4E38-A2B1-B4A2B3BBA214}"/>
              </a:ext>
            </a:extLst>
          </p:cNvPr>
          <p:cNvSpPr txBox="1"/>
          <p:nvPr/>
        </p:nvSpPr>
        <p:spPr>
          <a:xfrm>
            <a:off x="596715" y="685632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의식주 문화의 특징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5E8D29-6D8E-457D-898E-91272B95E67A}"/>
              </a:ext>
            </a:extLst>
          </p:cNvPr>
          <p:cNvSpPr txBox="1"/>
          <p:nvPr/>
        </p:nvSpPr>
        <p:spPr>
          <a:xfrm>
            <a:off x="5771419" y="5690104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일본어 일본 학과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이서연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530289" y="948690"/>
            <a:ext cx="102170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대표음식 </a:t>
            </a:r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</a:p>
          <a:p>
            <a:endParaRPr lang="en-US" altLang="ko-KR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스시 </a:t>
            </a:r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초밥</a:t>
            </a:r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`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생선 초밥은 밥이 적고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위에 얹힌 생선이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클수록 맛있음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일본에서 초밥 전문조리사는 남자들만 함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초밥 중에서도 마구로 스시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붉은 색의 참치로 만든 스시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즐겨 먹음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2. </a:t>
            </a:r>
            <a:r>
              <a:rPr lang="ko-KR" altLang="en-US" b="1" dirty="0" err="1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시루모노</a:t>
            </a:r>
            <a:r>
              <a:rPr lang="ko-KR" altLang="en-US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</a:t>
            </a:r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요리 중 가장 먼저 먹는 음식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`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스마시지루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맑은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다시를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그대로 써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재료 자체의 향기와 풍미의 맑은 국물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미소지루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된장을 풀어서 끓인 국물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두부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미역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채소 등 재료 첨가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DF8246B1-4F24-4E9A-B727-923D5FB273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589" y="769757"/>
            <a:ext cx="3578096" cy="178447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0CD321A4-44F6-4EFB-AFC8-90E8279A9A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764" y="2481226"/>
            <a:ext cx="3259883" cy="177122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2A460763-B57B-4022-A902-D342C4ECA8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36" y="4637696"/>
            <a:ext cx="2147013" cy="183505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E9E4001-98D8-4EE9-85C8-D1917EB94E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948" y="4637696"/>
            <a:ext cx="2671374" cy="17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914399" y="1166327"/>
            <a:ext cx="102170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b="1" dirty="0" err="1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사시미</a:t>
            </a:r>
            <a:r>
              <a:rPr lang="ko-KR" altLang="en-US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</a:t>
            </a:r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신선도를 자랑하며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자연 그대로의 담백함을 느낄 수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있는 음식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생선 본래의 맛을 느끼려면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생선 조각에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와사비를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조금 붙인 후에 간장에 살짝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찍어먹어야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함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여러가지 생선이 있을 때는 흰 살 생선과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기름지지 않은 것 부터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먹고 난 다음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붉은 살 생선과                 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기름기 많은 생선을 먹어야 맛의 조화를 느낄 수 있음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</a:t>
            </a:r>
            <a:r>
              <a:rPr lang="ko-KR" altLang="en-US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야키모노</a:t>
            </a:r>
            <a:r>
              <a:rPr lang="ko-KR" altLang="en-US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구이</a:t>
            </a:r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채소를 모두 이용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재료 원래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모양 살리기 위해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꼬지에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굽는 경우 많음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`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수야키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아무 것도 바르지 않고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구워내는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요리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`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시오야키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소금구이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`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데리야키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간장 양념구이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4E457F3-5A86-4BEB-9B21-E30985AC7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115" y="1166327"/>
            <a:ext cx="4171610" cy="24166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FF0F6422-09F5-43B0-AE32-D8C12C9E28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115" y="3894812"/>
            <a:ext cx="4248150" cy="26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793101" y="746879"/>
            <a:ext cx="102170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오세지</a:t>
            </a:r>
            <a:r>
              <a: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요리 </a:t>
            </a:r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일본에서 설날에 먹는 음식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국물 없이 만든 것으로 찬합에다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오세치요리를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쌓아놓고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먹음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멸치조림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찐 새우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검은콩조림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다시마 등이 있는데 각각의 음식마다 뜻이 담겨져 있음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연근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연근의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구멍을 통해 앞날을 볼 수 있는 지혜의 눈 갖는다는 의미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멸치조림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풍작을 기원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새우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새우의 긴 수염이 장수를 의미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검은콩조림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열심히 노력하며 살아간다는 뜻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다시마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일년 내내 좋은 일만 생기기를 기원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39A34D5D-5323-4FEC-BB8B-2A6A7C373B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433" y="3662265"/>
            <a:ext cx="5290457" cy="28956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CDD6921A-747D-4BE4-B1AD-D3B12B937E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98" y="3662264"/>
            <a:ext cx="492026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905069" y="1007706"/>
            <a:ext cx="10217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손님 접대를 위한 요리</a:t>
            </a:r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가이세키</a:t>
            </a:r>
            <a:r>
              <a: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요리</a:t>
            </a:r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 일본 요리의 주류가 되고 있는 코스요리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계절에 따라 시각적인 면 강조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양은 적게 정리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`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 일본의 음식점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호텔 등에서 이용되는 요리의 대부분이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가이세키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요리임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가장 간단한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품부터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품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7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품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9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품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11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품이 있지만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가정에서는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품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7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품 정도가 먹기에 적당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밥과 김치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고노모노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품 수에 들어가지 않음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손님을 초대할 때는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품으로 준비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정중하게 순서대로 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32F32244-5C0E-46B5-8C4C-561B275699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66" y="3269863"/>
            <a:ext cx="2705877" cy="297646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229CE2C-BEFD-4D32-A8BA-28B1747055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321" y="3269863"/>
            <a:ext cx="3831772" cy="297646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C42BD4A-899D-40C1-B584-DFD59B09BF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072" y="3269862"/>
            <a:ext cx="3429000" cy="29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905069" y="1007706"/>
            <a:ext cx="102170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</a:t>
            </a:r>
            <a:r>
              <a:rPr lang="ko-KR" altLang="en-US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일상식</a:t>
            </a:r>
            <a:r>
              <a: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아침식사</a:t>
            </a:r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전통적으로 아침에는 흰밥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된장국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구운생선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즈게모노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김치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맛김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먹음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날 달걀이나 달걀 말이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낫또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청국장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등을 더 먹는 경우도 있음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점심 및 저녁 식사</a:t>
            </a:r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간단한 점심이나 저녁으로 라면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돈부리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덮밥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우동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소바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등 일품요리나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사시미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정식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생선구이 정식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덴뿌라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정식 등을 먹음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22F98E1A-AEAF-4B1B-B9EC-6288DD38D1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295" y="2251394"/>
            <a:ext cx="2769248" cy="157246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DD3F2EC3-8D94-42FE-8787-362177F632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2222786"/>
            <a:ext cx="2914650" cy="157246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CB30AE5B-49FD-450C-8B8D-D2E2BD472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378" y="5101123"/>
            <a:ext cx="1582122" cy="149834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CC0FDC80-994A-4C74-A1AA-2AB05A9492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919" y="4952781"/>
            <a:ext cx="1905000" cy="173524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56995B25-8075-4ABD-82A4-42D64569BD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959" y="5010333"/>
            <a:ext cx="2543175" cy="157246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C29BD919-F958-4D39-BF0E-2222AE7CE8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67" y="4952781"/>
            <a:ext cx="2695575" cy="163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530289" y="634481"/>
            <a:ext cx="1021702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</a:t>
            </a:r>
          </a:p>
          <a:p>
            <a:r>
              <a:rPr lang="en-US" altLang="ko-KR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</a:t>
            </a:r>
            <a:r>
              <a:rPr lang="en-US" altLang="ko-KR" sz="280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 </a:t>
            </a:r>
            <a:r>
              <a:rPr lang="ko-KR" altLang="en-US" sz="280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주거문화 </a:t>
            </a:r>
            <a:r>
              <a:rPr lang="en-US" altLang="ko-KR" sz="280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</a:t>
            </a:r>
          </a:p>
          <a:p>
            <a:r>
              <a:rPr lang="ko-KR" altLang="en-US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endParaRPr lang="en-US" altLang="ko-KR" dirty="0">
              <a:solidFill>
                <a:srgbClr val="008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우리 나라에 비해 습도가 높아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여름에는 습한 공기 때문에 숨이 막힐 정도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이런 일본 기후 때문에 다다미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일본식 돗자리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전통가옥 바닥 다다미로 되어 있음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탄생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다다미는 습기 조절과 항균 효과에 좋음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E56B913C-3177-4501-99C0-767E99091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77" y="3686612"/>
            <a:ext cx="2543175" cy="1905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BBC052D-1B46-4A33-B3A6-1A91CD2768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731" y="3782786"/>
            <a:ext cx="2822316" cy="1905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D4AE8C77-F884-4F95-A120-10E6BA6F9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316" y="3686612"/>
            <a:ext cx="27527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427653" y="888041"/>
            <a:ext cx="102170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주거 형태 </a:t>
            </a:r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아파트</a:t>
            </a:r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한국의 아파트와는 다름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목조나 철근으로 지어진 저층 공동 주택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주로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2~3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층 정도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내부는 원룸 형태로 방도 매우 좁고 넓지 않음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방음이 잘 안돼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가난한 사람이 사는 곳이라는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인식있음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2.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맨션</a:t>
            </a:r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우리나라의 아파트 같은 형태의 주거공간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고층의 철근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콘크리트 건물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대부분 하나의 동으로 이뤄져 있음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아파트 보다 가격 비싸고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평수에 따라 가격 천차만별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최근엔 고급 맨션이 많이 생기고 있는 추세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자동 잠금장치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보안 카메라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택배박스 등 구비되어 있음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026C5281-71DC-4D9D-A489-0444078FF6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134" y="888041"/>
            <a:ext cx="4716528" cy="264826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F14BAADF-D82B-4386-81BE-46F1A0D98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35" y="3981195"/>
            <a:ext cx="4716527" cy="257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111967" y="261256"/>
            <a:ext cx="102170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dirty="0" err="1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타워맨션</a:t>
            </a:r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초고층의 맨션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주요 도심에 위치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가격이 아주 비쌈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주택</a:t>
            </a:r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굉장히 작고 아담한 사이즈가 대부분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옛날부터 토끼장 같은 집으로 비유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 층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 층은 좁지만 대부분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2, 3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층으로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이뤄져 있고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3~4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방이 있음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`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대부분 집 옆에 주차장이 딸려 있음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42B6FA23-4DCA-405A-B6F3-EB2AE5A4BD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42" y="687434"/>
            <a:ext cx="3203690" cy="306977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8E63EB0D-285D-4E53-85FA-F1BF99718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537" y="3886200"/>
            <a:ext cx="4000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530289" y="597159"/>
            <a:ext cx="102170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endParaRPr lang="en-US" altLang="ko-KR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주거문화의 특징</a:t>
            </a:r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1.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다른 나라와는 다른 고유의 방식으로 집의 구조 설명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대표적인 집구조는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2DK, 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방의 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D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다이닝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K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주방을 의미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좀 큰 맨션의 경우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2LDK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거실까지 있음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대부분이 월세를 내며 살아감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E1EC3DAD-7B62-462A-86EC-EB25A28ACC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22" y="2670208"/>
            <a:ext cx="7894379" cy="29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530289" y="597159"/>
            <a:ext cx="102170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의식주 문화 관련 영상</a:t>
            </a:r>
            <a:r>
              <a:rPr lang="en-US" altLang="ko-KR" sz="32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endParaRPr lang="en-US" altLang="ko-KR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의복 문화</a:t>
            </a:r>
            <a:endParaRPr lang="en-US" altLang="ko-KR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-https://www.youtube.com/watch?v=5j-6_OT0nIc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음식 문화</a:t>
            </a:r>
            <a:endParaRPr lang="en-US" altLang="ko-KR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-https://www.youtube.com/watch?v=jaiOApWC5zA</a:t>
            </a:r>
            <a:endParaRPr lang="en-US" altLang="ko-KR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주거 문화</a:t>
            </a:r>
            <a:endParaRPr lang="en-US" altLang="ko-KR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-https://www.youtube.com/watch?v=y5Hlzzc_RQE</a:t>
            </a:r>
          </a:p>
        </p:txBody>
      </p:sp>
    </p:spTree>
    <p:extLst>
      <p:ext uri="{BB962C8B-B14F-4D97-AF65-F5344CB8AC3E}">
        <p14:creationId xmlns:p14="http://schemas.microsoft.com/office/powerpoint/2010/main" val="7532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737118" y="615820"/>
            <a:ext cx="1021702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en-US" altLang="ko-KR" sz="2800" dirty="0">
                <a:solidFill>
                  <a:srgbClr val="FF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 </a:t>
            </a:r>
            <a:r>
              <a:rPr lang="ko-KR" altLang="en-US" sz="2800" dirty="0">
                <a:solidFill>
                  <a:srgbClr val="FF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의복문화 </a:t>
            </a:r>
            <a:r>
              <a:rPr lang="en-US" altLang="ko-KR" sz="2800" dirty="0">
                <a:solidFill>
                  <a:srgbClr val="FF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</a:t>
            </a:r>
          </a:p>
          <a:p>
            <a:endParaRPr lang="en-US" altLang="ko-KR" dirty="0">
              <a:solidFill>
                <a:srgbClr val="FF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기모노</a:t>
            </a:r>
            <a:endParaRPr lang="en-US" altLang="ko-KR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입다와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물건이 합쳐진 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서양의복이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도입 후 일본의 전통의상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와후쿠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라는 의미로 축소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넓고 긴 소매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깃이 있는 일직선으로 된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자형의 옷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정장에서 평상복에 이르기 까지 종류 다양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현대에는 입는 과정이 복잡해서 입을 기회 많지 않음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혼자 입기 힘듦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C416FDB7-3548-4FB6-875D-BFCDB5C22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02" y="3316004"/>
            <a:ext cx="4516406" cy="322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 descr="SmartArt">
            <a:extLst>
              <a:ext uri="{FF2B5EF4-FFF2-40B4-BE49-F238E27FC236}">
                <a16:creationId xmlns:a16="http://schemas.microsoft.com/office/drawing/2014/main" xmlns="" id="{BF629521-FFD2-45DA-9D1D-A5F09BD5A2D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2703580"/>
              </p:ext>
            </p:extLst>
          </p:nvPr>
        </p:nvGraphicFramePr>
        <p:xfrm>
          <a:off x="0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제목 1">
            <a:extLst>
              <a:ext uri="{FF2B5EF4-FFF2-40B4-BE49-F238E27FC236}">
                <a16:creationId xmlns:a16="http://schemas.microsoft.com/office/drawing/2014/main" xmlns="" id="{9B445CA6-89D3-4250-9C29-347BBBA97CD0}"/>
              </a:ext>
            </a:extLst>
          </p:cNvPr>
          <p:cNvSpPr txBox="1">
            <a:spLocks/>
          </p:cNvSpPr>
          <p:nvPr/>
        </p:nvSpPr>
        <p:spPr>
          <a:xfrm>
            <a:off x="3479865" y="1929384"/>
            <a:ext cx="5614415" cy="2551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7200" dirty="0">
                <a:solidFill>
                  <a:schemeClr val="tx1"/>
                </a:solidFill>
              </a:rPr>
              <a:t>감사합니다</a:t>
            </a:r>
            <a:r>
              <a:rPr lang="en-US" altLang="ko-KR" sz="7200" dirty="0">
                <a:solidFill>
                  <a:srgbClr val="FFFF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737118" y="615820"/>
            <a:ext cx="102170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기모노의 종류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</a:p>
          <a:p>
            <a:r>
              <a:rPr lang="en-US" altLang="ko-KR" dirty="0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 err="1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도메소데</a:t>
            </a:r>
            <a:r>
              <a:rPr lang="ko-KR" altLang="en-US" dirty="0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소매 기장이 짧은 기모노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기혼 여성만이 입는 격조와 기품이 있는 예복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 err="1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후리소데</a:t>
            </a:r>
            <a:r>
              <a:rPr lang="ko-KR" altLang="en-US" dirty="0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미혼여성들만 입는 기모노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화려한 무늬가 특징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기모노 중 가장 아름다운 것으로 손꼽힘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성인식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졸업식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피로연 등에서 입음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C185146C-BE1F-42A1-B1C5-5069BD04F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703" y="851076"/>
            <a:ext cx="4617138" cy="30351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AFC98223-1C14-4AE0-8824-0B7F78F8B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645" y="4235118"/>
            <a:ext cx="3900196" cy="26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688909" y="569167"/>
            <a:ext cx="102170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ko-KR" altLang="en-US" dirty="0" err="1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호몬기</a:t>
            </a:r>
            <a:r>
              <a:rPr lang="ko-KR" altLang="en-US" dirty="0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  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약식예복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방문할 때 입는 옷이라는 뜻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결혼 여부나 나이에 상관없이 입음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신부의 친구가 예복으로 입거나 연회에서 많이 입음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전체 하나의 그림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solidFill>
                <a:srgbClr val="33CC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33CC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33CC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33CC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33CC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33CC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err="1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츠케사게</a:t>
            </a:r>
            <a:r>
              <a:rPr lang="ko-KR" altLang="en-US" dirty="0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호몬기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다음가는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약식예복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호몬기에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준하는 사교복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나가는 장소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호몬기와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같음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어깨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깃에 독립된 문양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놓임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호몬기에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비해 단순하고 수수함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B2B1AA5A-4CF5-4F82-8BD0-52307788DA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690" y="615117"/>
            <a:ext cx="4375472" cy="27146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C8804CEC-952F-42FB-AB72-2B6442DB99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776" y="3724843"/>
            <a:ext cx="3713001" cy="26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625151" y="979713"/>
            <a:ext cx="102170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ko-KR" altLang="en-US" dirty="0" err="1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이로무지</a:t>
            </a:r>
            <a:r>
              <a:rPr lang="ko-KR" altLang="en-US" dirty="0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단색의 기모노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다도할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때 많이 입음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33CC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33CC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33CC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33CC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33CC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33CC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33CC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err="1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시로무쿠</a:t>
            </a:r>
            <a:r>
              <a:rPr lang="ko-KR" altLang="en-US" dirty="0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33CC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전통 혼례식 때 신부가 입는 기모노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머리부터 발끝가지 새하얀 옷감을 씀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새 신부가 시가의 가풍에 잘 물들라는 의미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B2F9D957-CF6E-4C9E-86ED-C8C8B3A166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242" y="979713"/>
            <a:ext cx="3763930" cy="219676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0964DB2-9739-41BE-97BA-B17DC04C3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282" y="3681521"/>
            <a:ext cx="3423849" cy="26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1058636" y="354563"/>
            <a:ext cx="102170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0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유카타</a:t>
            </a:r>
            <a:endParaRPr lang="en-US" altLang="ko-KR" sz="20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남녀노소 구분없이 여름철에 입는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안감없는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평상복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면화나 아마포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삼으로 만듦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여름 축제 때나 목욕 후에 주로 입음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DCB253DD-EC72-4239-B527-217CDAA47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2737369"/>
            <a:ext cx="4286250" cy="28575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888E10D9-C910-4F0F-821F-AE93EE3131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910" y="2351315"/>
            <a:ext cx="3306492" cy="36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914399" y="354563"/>
            <a:ext cx="1021702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FF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</a:t>
            </a:r>
            <a:r>
              <a:rPr lang="en-US" altLang="ko-KR" sz="2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 </a:t>
            </a:r>
            <a:r>
              <a:rPr lang="ko-KR" altLang="en-US" sz="2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음식문화 </a:t>
            </a:r>
            <a:r>
              <a:rPr lang="en-US" altLang="ko-KR" sz="2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음식의 배경</a:t>
            </a:r>
            <a:r>
              <a:rPr lang="en-US" altLang="ko-KR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일본은 평야가 적은 편이고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전체적으로 온대 몬순 기후라 위치에 따라 기후별로 차이가 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이는 요리에 그대로 반영되어 계절마다 요리의 독특함이 살아있음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섬나라로써의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특징에 음식 문화에 베어 있음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ED5E7B6-AD6B-4E5D-BAF6-D7B3FA797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3221032"/>
            <a:ext cx="3060440" cy="24201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90E2F2B-78AF-4F2F-9F77-EC0840A52E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590" y="3221031"/>
            <a:ext cx="2717904" cy="24201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E687BC9-1668-4EC3-89F5-55CF6B681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633" y="3221031"/>
            <a:ext cx="3218734" cy="242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737118" y="373224"/>
            <a:ext cx="102170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음식의 특징 </a:t>
            </a:r>
            <a:r>
              <a:rPr lang="en-US" altLang="ko-KR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solidFill>
                  <a:srgbClr val="FF99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계절에 민감</a:t>
            </a:r>
            <a:r>
              <a:rPr lang="en-US" altLang="ko-KR" dirty="0">
                <a:solidFill>
                  <a:srgbClr val="FF99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사계절의 뚜렷한 변화가 식생활에 그대로 반영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계절의 맛을 살리고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제철의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	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재료를 사용한 음식을 최고의 요리로 침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solidFill>
                  <a:srgbClr val="FF99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재료의 신선하고 담백한 맛 </a:t>
            </a:r>
            <a:r>
              <a:rPr lang="en-US" altLang="ko-KR" dirty="0">
                <a:solidFill>
                  <a:srgbClr val="FF99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많은 양념보다 자연 그대로의 맛 중요시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고기류 보다 생선류의             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                            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이용이 많은 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재료의 선도 중요시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FF99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 </a:t>
            </a:r>
            <a:r>
              <a:rPr lang="ko-KR" altLang="en-US" dirty="0">
                <a:solidFill>
                  <a:srgbClr val="FF99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식기와 공간미</a:t>
            </a:r>
            <a:r>
              <a:rPr lang="en-US" altLang="ko-KR" dirty="0">
                <a:solidFill>
                  <a:srgbClr val="FF99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재질과 형태의 식기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담을 때도 공간의 미 고려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색과 모양을                           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보기 좋게 다소곳이 담음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  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7AEFCE6-CD12-4E37-83D1-3CA44FFA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76" y="4117132"/>
            <a:ext cx="2057400" cy="2057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56A831DD-EF66-4774-AE7B-B7769FE44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40" y="3886200"/>
            <a:ext cx="2857500" cy="28575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2E31E580-85C4-4C57-9CBC-A043A9588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119" y="379172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3C41E-E9BA-48E3-BF2B-721F93A093D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09E0-9343-46CD-9302-750D25530AB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594E-F45E-48A0-B143-477B1F12D79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63D8-4540-477E-A6A8-7A74B66D5DC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5F0-2AD0-4067-8DF3-39D29D5BB13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511B7-0681-4E6A-8DF2-508AF239A4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0DB39D-CFC9-468C-BFCA-C8B797064DEF}"/>
              </a:ext>
            </a:extLst>
          </p:cNvPr>
          <p:cNvSpPr txBox="1"/>
          <p:nvPr/>
        </p:nvSpPr>
        <p:spPr>
          <a:xfrm>
            <a:off x="886407" y="1007706"/>
            <a:ext cx="10217021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음식문화의 일반적인 특징</a:t>
            </a:r>
            <a:r>
              <a:rPr lang="en-US" altLang="ko-KR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주식과 부식 구분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주식으로 쌀밥 먹음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2.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두부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유부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미소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간장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나토 등을 많이 활용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3.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미소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err="1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일본된장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미림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err="1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조미술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dirty="0" err="1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가츠오부시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다시마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곤약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와사비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고추냉이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 사용하여 맛을 냄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식기는 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dirty="0" err="1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인분씩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쓰고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소식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5.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음식을 먹을 때 젓가락만 사용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6.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 종류는 뚜껑이 있는 칠기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날것은 깊이가 있는 접시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구이는 넓은 접시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찜종류는 뚜껑이     </a:t>
            </a:r>
            <a:endParaRPr lang="en-US" altLang="ko-KR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있는 그릇에 담음</a:t>
            </a:r>
            <a:r>
              <a:rPr lang="en-US" altLang="ko-KR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E41EB60-095B-4727-B69F-4284577D93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662" y="3582379"/>
            <a:ext cx="2358701" cy="17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분할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71af3243-3dd4-4a8d-8c0d-dd76da1f02a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</Words>
  <Application>Microsoft Office PowerPoint</Application>
  <PresentationFormat>와이드스크린</PresentationFormat>
  <Paragraphs>313</Paragraphs>
  <Slides>20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Gill Sans MT</vt:lpstr>
      <vt:lpstr>휴먼매직체</vt:lpstr>
      <vt:lpstr>Wingdings 2</vt:lpstr>
      <vt:lpstr>맑은 고딕</vt:lpstr>
      <vt:lpstr>분할</vt:lpstr>
      <vt:lpstr>종이 원심 분리기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2020-03-11T15:04:59Z</dcterms:created>
  <dcterms:modified xsi:type="dcterms:W3CDTF">2020-09-28T16:05:50Z</dcterms:modified>
</cp:coreProperties>
</file>