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69" r:id="rId4"/>
    <p:sldId id="285" r:id="rId5"/>
    <p:sldId id="265" r:id="rId6"/>
    <p:sldId id="291" r:id="rId7"/>
    <p:sldId id="292" r:id="rId8"/>
    <p:sldId id="293" r:id="rId9"/>
    <p:sldId id="294" r:id="rId10"/>
    <p:sldId id="266" r:id="rId11"/>
    <p:sldId id="271" r:id="rId12"/>
    <p:sldId id="288" r:id="rId13"/>
    <p:sldId id="272" r:id="rId14"/>
    <p:sldId id="273" r:id="rId15"/>
    <p:sldId id="274" r:id="rId16"/>
    <p:sldId id="275" r:id="rId17"/>
    <p:sldId id="276" r:id="rId18"/>
    <p:sldId id="289" r:id="rId19"/>
    <p:sldId id="290" r:id="rId20"/>
    <p:sldId id="28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064C-E7F6-4D87-8297-0B13CCCC45D4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672AB-401C-4B28-9B66-4116D8B3B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05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14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6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49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0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91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45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36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11F6-E6B7-46D2-A802-380E4EAA5BF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32F53F-2498-44C1-B2EC-981FE528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F12981-E01F-4E38-BD03-CC0594C86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741361-5DD9-4927-83A4-F568D064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EA9EB8-5670-4D92-B5FD-D3F55E4C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14F9C1-AED6-492D-922C-1328A8F9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1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6624E-853F-45DB-97DD-24DE9DC4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B28C71-83C8-4CE2-BE89-0611B225C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E848E7-C041-4A3B-A9B5-221A8241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0355A3-1996-4A75-8897-81663608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DC902D-62BD-4C60-94D2-4CAAED0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71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097A54-8B36-4654-984A-77F8A73D5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C2598D-2C31-4ABE-AF7D-AF66BC69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B15E37-2F4B-4B22-9234-183917DC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7F5DA5-F0C1-491F-BA31-BF873E6B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7A36E4-E8D2-44C4-8A75-BF756F20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BAB06F-02A9-4A99-9452-4247E6D8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377EF3-37C4-48AC-B6F1-F4F7D4A2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D802F5-C086-4693-90BE-DA93C111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7D8B72-6004-45FD-B543-165E5536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02D391-E501-4BB7-A6C5-48266017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D211D-4B8E-4D66-B0F7-83DD0C60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408CC6-189F-41E4-A761-3EA0CE04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AD7BE3-4959-436B-8CE0-E701C5AA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152C58-0A89-4925-95D7-56171C63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BC245C-C391-4937-B0E8-7757A81B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2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0EB53-54B0-4109-B4B3-EA2BFF09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4F3468-CDBE-4D44-BF05-9CBE8636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051E8B-4896-4ABD-80C3-C695B873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B80E6C-F78F-4C23-9732-0BE4A2C3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8CE6F-9CC9-49CA-BC6D-599D470E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5EA2C0-5A25-4614-B3D1-A151B1C0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7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B12F9C-EC84-4233-AF13-216D40A5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98384E-B6EB-4AF2-BD65-B7E1E0F4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ECE56A-3672-4A24-8021-CA9A24E8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DCBD2C-B6E0-4DB2-B186-3CBA348EF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BB00A0-F9D9-4A6A-8478-B240C96BD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FF1AB8-6982-4237-9BAE-3BDB1EA9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D98FAA8-A124-4770-901F-CE9C5C95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2BD87F-783A-4F16-BCD4-632382BA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5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8E75EC-A97A-422F-83C2-6B1FDF94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D2392C-2E00-48E6-B20B-28587CF6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09FE2B1-DA4B-4794-8294-E1F4949C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411B51-ECBF-4201-9091-24E09B91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0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273FAF-570A-4364-BDD5-E63F9337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DF03DB7-BDA7-4682-95FF-8E3D9BB7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F3078B-FA1D-4806-8778-BEED376C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19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7779A-DF31-443A-8960-760DD871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95B3AE-3304-4570-A518-F0B4FBC1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F02CB-7D7B-49C2-8A58-466D0161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3BECD7-B289-4140-B0D3-EFED023E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F4EA71-D9CE-4D78-BAE5-092070FC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C001FC-D794-4A01-9BBC-223BC2B9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8DAD38-96EE-42AD-8F5F-96DA9135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3FC3E7-CAFE-4746-BB02-AFBA20819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0A976B-B664-4F46-B925-7F2E08CEF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D74810-6FCE-4B97-94B0-E76B7EDB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258863-6CF0-4735-A749-B5C6D478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F447B-B76C-4FD5-B4D2-2EC06E89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8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1369AE1-4A7B-4463-9032-784DE1A0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203CCD-1142-4356-BA14-35E3E9D0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094D7A-8390-4587-900C-DE760A2BC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4D29-A2D2-4261-B771-0D7D22AD296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F03E9-18CE-4F7D-B508-6ADAB5293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D003F8-3FE0-4603-8570-3E46F9F93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CBC1-8DF1-4B8F-87C3-9369C95EC6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H22Izw12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6579" y="6118073"/>
            <a:ext cx="50443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67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21619123 </a:t>
            </a:r>
            <a:r>
              <a:rPr lang="ko-KR" altLang="en-US" sz="1067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권기승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9523" y="1544618"/>
            <a:ext cx="504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 대중문화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579" y="5733256"/>
            <a:ext cx="504431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33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일본어와일본문화</a:t>
            </a:r>
            <a:endParaRPr lang="ko-KR" altLang="en-US" sz="13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D1915-7D0A-4706-AF62-76B09BFEFA7D}"/>
              </a:ext>
            </a:extLst>
          </p:cNvPr>
          <p:cNvSpPr txBox="1"/>
          <p:nvPr/>
        </p:nvSpPr>
        <p:spPr>
          <a:xfrm>
            <a:off x="3569523" y="2564904"/>
            <a:ext cx="50443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-</a:t>
            </a:r>
            <a:r>
              <a:rPr lang="ko-KR" altLang="en-US" sz="2667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 야구를 중심으로</a:t>
            </a:r>
            <a:r>
              <a:rPr lang="en-US" altLang="ko-KR" sz="2667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845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1253F9F-66D7-42A9-B7EB-B8CA32CB2212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FCE74-2212-4EF5-8F9D-DFD2A97F3CEE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유명한 일본프로야구 선수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A76B2-087E-4EDE-B5F4-FCF1DAD30254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pic>
        <p:nvPicPr>
          <p:cNvPr id="6" name="그림 5" descr="야구, 플레이어, 사람, 실외이(가) 표시된 사진&#10;&#10;자동 생성된 설명">
            <a:extLst>
              <a:ext uri="{FF2B5EF4-FFF2-40B4-BE49-F238E27FC236}">
                <a16:creationId xmlns:a16="http://schemas.microsoft.com/office/drawing/2014/main" id="{781D33FC-7F0A-4360-B41B-27370FF176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638" y="740701"/>
            <a:ext cx="3898156" cy="4320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8ADF927-D137-4119-9C2A-CF0160A10389}"/>
              </a:ext>
            </a:extLst>
          </p:cNvPr>
          <p:cNvSpPr/>
          <p:nvPr/>
        </p:nvSpPr>
        <p:spPr>
          <a:xfrm>
            <a:off x="3417687" y="5445225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다나카 마사히로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50F356B-FA8E-4859-A45C-9277882DA4A5}"/>
              </a:ext>
            </a:extLst>
          </p:cNvPr>
          <p:cNvSpPr/>
          <p:nvPr/>
        </p:nvSpPr>
        <p:spPr>
          <a:xfrm>
            <a:off x="7152117" y="1309629"/>
            <a:ext cx="4608512" cy="263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무패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사나이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2013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일본프로야구를 휘어잡다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2013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28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24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승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0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패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평균자책점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1.27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라쿠텐 일본시리즈 첫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우승의 주역</a:t>
            </a:r>
          </a:p>
        </p:txBody>
      </p:sp>
    </p:spTree>
    <p:extLst>
      <p:ext uri="{BB962C8B-B14F-4D97-AF65-F5344CB8AC3E}">
        <p14:creationId xmlns:p14="http://schemas.microsoft.com/office/powerpoint/2010/main" val="235532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C461F2-8991-49E4-9473-4F08A42E9E9E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58CBF-06E8-4740-A2B2-5F2A27986018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유명한 일본프로야구 선수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136C1-F907-4804-84B2-A52C6BCE93B2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FB86A14-7344-4AF6-9D09-571590262E07}"/>
              </a:ext>
            </a:extLst>
          </p:cNvPr>
          <p:cNvSpPr/>
          <p:nvPr/>
        </p:nvSpPr>
        <p:spPr>
          <a:xfrm>
            <a:off x="8363225" y="4682365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오오타니</a:t>
            </a: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쇼헤이</a:t>
            </a:r>
            <a:endParaRPr lang="ko-KR" altLang="en-US" sz="2667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D0726E-AE4A-43BE-AF2A-77686EA18C64}"/>
              </a:ext>
            </a:extLst>
          </p:cNvPr>
          <p:cNvSpPr/>
          <p:nvPr/>
        </p:nvSpPr>
        <p:spPr>
          <a:xfrm>
            <a:off x="2592603" y="1821301"/>
            <a:ext cx="4608512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투타겸업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이도류를 지닌 소년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고교시절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160KM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속구로 화제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2015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개최된 프리미어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12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에서 두 번의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한일전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선발로 등판하여 총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13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이닝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3</a:t>
            </a: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피안타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21K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무실점</a:t>
            </a:r>
          </a:p>
        </p:txBody>
      </p:sp>
      <p:pic>
        <p:nvPicPr>
          <p:cNvPr id="17" name="그림 16" descr="사람, 야구, 실외, 플레이어이(가) 표시된 사진&#10;&#10;자동 생성된 설명">
            <a:extLst>
              <a:ext uri="{FF2B5EF4-FFF2-40B4-BE49-F238E27FC236}">
                <a16:creationId xmlns:a16="http://schemas.microsoft.com/office/drawing/2014/main" id="{E97BBC99-E453-45D4-9382-9C68C4C71E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82" y="1508787"/>
            <a:ext cx="3996143" cy="29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C461F2-8991-49E4-9473-4F08A42E9E9E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58CBF-06E8-4740-A2B2-5F2A27986018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유명한 일본프로야구 선수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136C1-F907-4804-84B2-A52C6BCE93B2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2DCAEED-2926-459E-9E06-767854DA3DAB}"/>
              </a:ext>
            </a:extLst>
          </p:cNvPr>
          <p:cNvSpPr/>
          <p:nvPr/>
        </p:nvSpPr>
        <p:spPr>
          <a:xfrm>
            <a:off x="3431598" y="4677139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후지카와</a:t>
            </a: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큐지</a:t>
            </a:r>
            <a:endParaRPr lang="ko-KR" altLang="en-US" sz="2667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6A0E3-99C0-49AF-8FCA-BA56506EE2B3}"/>
              </a:ext>
            </a:extLst>
          </p:cNvPr>
          <p:cNvSpPr/>
          <p:nvPr/>
        </p:nvSpPr>
        <p:spPr>
          <a:xfrm>
            <a:off x="7473293" y="1494296"/>
            <a:ext cx="4608512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불꽃 직구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정점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일본의 대표적인 마무리 투수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2006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7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월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21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일에 열린 올스타전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타자들을 상대로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직구만으로 승부하겠다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예고함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그럼에도 불구하고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타자를 전부 삼진 처리함</a:t>
            </a:r>
            <a:endParaRPr lang="ko-KR" altLang="en-US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15" name="그림 14" descr="야구, 사람, 플레이어, 잔디이(가) 표시된 사진&#10;&#10;자동 생성된 설명">
            <a:extLst>
              <a:ext uri="{FF2B5EF4-FFF2-40B4-BE49-F238E27FC236}">
                <a16:creationId xmlns:a16="http://schemas.microsoft.com/office/drawing/2014/main" id="{13F340A7-F203-4A07-A396-DA557C623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35" y="1074569"/>
            <a:ext cx="4714983" cy="313546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2FAF840-0826-4BFA-AAF1-5A8F6F74AA38}"/>
              </a:ext>
            </a:extLst>
          </p:cNvPr>
          <p:cNvSpPr/>
          <p:nvPr/>
        </p:nvSpPr>
        <p:spPr>
          <a:xfrm>
            <a:off x="8414522" y="4677139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  <a:hlinkClick r:id="rId4"/>
              </a:rPr>
              <a:t>관련 영상</a:t>
            </a:r>
            <a:endParaRPr lang="ko-KR" altLang="en-US" sz="2667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5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B0AD493-EEA8-4437-8392-F6FD1C0A9030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5C122-C9D7-4E6E-9D90-44A40C1E950C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응원문화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1779B-BDE8-4472-9A1B-EA9897A1A1FB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CE150E-D695-4AC2-8E14-6CF34EE80E98}"/>
              </a:ext>
            </a:extLst>
          </p:cNvPr>
          <p:cNvSpPr/>
          <p:nvPr/>
        </p:nvSpPr>
        <p:spPr>
          <a:xfrm>
            <a:off x="4271797" y="783027"/>
            <a:ext cx="96010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2487CE-A2DB-4025-8C61-464AD45794A7}"/>
              </a:ext>
            </a:extLst>
          </p:cNvPr>
          <p:cNvSpPr/>
          <p:nvPr/>
        </p:nvSpPr>
        <p:spPr>
          <a:xfrm>
            <a:off x="9168341" y="783027"/>
            <a:ext cx="96010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한국</a:t>
            </a:r>
          </a:p>
        </p:txBody>
      </p:sp>
      <p:pic>
        <p:nvPicPr>
          <p:cNvPr id="12" name="그림 11" descr="사람, 게임, 서있는, 사람들이(가) 표시된 사진&#10;&#10;자동 생성된 설명">
            <a:extLst>
              <a:ext uri="{FF2B5EF4-FFF2-40B4-BE49-F238E27FC236}">
                <a16:creationId xmlns:a16="http://schemas.microsoft.com/office/drawing/2014/main" id="{8089E70A-F0EE-4528-8E12-6F1B5552B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27" y="1796819"/>
            <a:ext cx="4032448" cy="3024336"/>
          </a:xfrm>
          <a:prstGeom prst="rect">
            <a:avLst/>
          </a:prstGeom>
        </p:spPr>
      </p:pic>
      <p:pic>
        <p:nvPicPr>
          <p:cNvPr id="14" name="그림 13" descr="잔디, 실외, 보트, 건물이(가) 표시된 사진&#10;&#10;자동 생성된 설명">
            <a:extLst>
              <a:ext uri="{FF2B5EF4-FFF2-40B4-BE49-F238E27FC236}">
                <a16:creationId xmlns:a16="http://schemas.microsoft.com/office/drawing/2014/main" id="{EF2EFDAD-D6B2-43C2-A523-BA8255806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171" y="1766731"/>
            <a:ext cx="4032448" cy="302439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A85764-2FDE-4983-9844-6993ED069607}"/>
              </a:ext>
            </a:extLst>
          </p:cNvPr>
          <p:cNvSpPr/>
          <p:nvPr/>
        </p:nvSpPr>
        <p:spPr>
          <a:xfrm>
            <a:off x="4127781" y="4834673"/>
            <a:ext cx="1248139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관악단</a:t>
            </a:r>
            <a:endParaRPr lang="ko-KR" altLang="en-US" sz="2667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8D682B6-F2AD-427A-922E-0CC321026CFA}"/>
              </a:ext>
            </a:extLst>
          </p:cNvPr>
          <p:cNvSpPr/>
          <p:nvPr/>
        </p:nvSpPr>
        <p:spPr>
          <a:xfrm>
            <a:off x="8808301" y="4834673"/>
            <a:ext cx="168018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엠프응원</a:t>
            </a:r>
            <a:endParaRPr lang="ko-KR" altLang="en-US" sz="2667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39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41F2E1C-B290-4B74-B735-D6F0BDFCAAED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5E6E9-1863-4458-ACC9-60292686AB8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응원문화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E3FC2-310F-4AAB-95AB-02CDA16BBB06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9A2536-3D56-447F-8643-511E6D62EC17}"/>
              </a:ext>
            </a:extLst>
          </p:cNvPr>
          <p:cNvSpPr/>
          <p:nvPr/>
        </p:nvSpPr>
        <p:spPr>
          <a:xfrm>
            <a:off x="4271797" y="783027"/>
            <a:ext cx="96010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8D671A-A7E8-4CEA-BB2E-A90D1CE40046}"/>
              </a:ext>
            </a:extLst>
          </p:cNvPr>
          <p:cNvSpPr/>
          <p:nvPr/>
        </p:nvSpPr>
        <p:spPr>
          <a:xfrm>
            <a:off x="9168341" y="783027"/>
            <a:ext cx="96010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한국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E129BC-DF1C-4AC7-BFB6-AECB2E4927FD}"/>
              </a:ext>
            </a:extLst>
          </p:cNvPr>
          <p:cNvSpPr/>
          <p:nvPr/>
        </p:nvSpPr>
        <p:spPr>
          <a:xfrm>
            <a:off x="4127781" y="4834673"/>
            <a:ext cx="1248139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깔때기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5F27A71-A6AD-4B21-996A-39A8BC375B23}"/>
              </a:ext>
            </a:extLst>
          </p:cNvPr>
          <p:cNvSpPr/>
          <p:nvPr/>
        </p:nvSpPr>
        <p:spPr>
          <a:xfrm>
            <a:off x="8808301" y="4834673"/>
            <a:ext cx="168018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막대풍선</a:t>
            </a:r>
          </a:p>
        </p:txBody>
      </p:sp>
      <p:pic>
        <p:nvPicPr>
          <p:cNvPr id="21" name="그림 20" descr="사람, 스포츠, 군중, 사람들이(가) 표시된 사진&#10;&#10;자동 생성된 설명">
            <a:extLst>
              <a:ext uri="{FF2B5EF4-FFF2-40B4-BE49-F238E27FC236}">
                <a16:creationId xmlns:a16="http://schemas.microsoft.com/office/drawing/2014/main" id="{8B6FAEDE-5AEE-4F1C-BBA6-2D475B90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851" y="1796819"/>
            <a:ext cx="4032000" cy="3037853"/>
          </a:xfrm>
          <a:prstGeom prst="rect">
            <a:avLst/>
          </a:prstGeom>
        </p:spPr>
      </p:pic>
      <p:pic>
        <p:nvPicPr>
          <p:cNvPr id="23" name="그림 22" descr="잔디, 사람, 게임, 평야이(가) 표시된 사진&#10;&#10;자동 생성된 설명">
            <a:extLst>
              <a:ext uri="{FF2B5EF4-FFF2-40B4-BE49-F238E27FC236}">
                <a16:creationId xmlns:a16="http://schemas.microsoft.com/office/drawing/2014/main" id="{AF4472D2-99B5-4D16-B4CC-C37DF6954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395" y="1796819"/>
            <a:ext cx="4032000" cy="30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4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9CB98F4-1A86-491D-9F0D-A4A2788C5BCC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D86D2-01EA-4501-B2DC-40EC4E058455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일본프로야구에 </a:t>
            </a:r>
            <a:endParaRPr lang="en-US" altLang="ko-KR" sz="13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진출한 한국인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5BB9A-16BC-4657-9693-8AFF9000CD86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7E89A37-63BA-4D4C-9222-A2527A7AD2C1}"/>
              </a:ext>
            </a:extLst>
          </p:cNvPr>
          <p:cNvSpPr/>
          <p:nvPr/>
        </p:nvSpPr>
        <p:spPr>
          <a:xfrm>
            <a:off x="3417687" y="5445224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이승엽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6E9281F-80A3-4E5D-9646-9EEE211E2E67}"/>
              </a:ext>
            </a:extLst>
          </p:cNvPr>
          <p:cNvSpPr/>
          <p:nvPr/>
        </p:nvSpPr>
        <p:spPr>
          <a:xfrm>
            <a:off x="7152117" y="1309629"/>
            <a:ext cx="460851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2004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</a:t>
            </a: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지바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롯데 </a:t>
            </a: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마린스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입단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2005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일본시리즈에서 활약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하여 팀이 우승하는 데 공헌함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2006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요미우리 자이언츠에 입단하여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4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번타자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로 맹활약을 펼치기도 함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8" name="그림 7" descr="야구, 사람, 플레이어, 실외이(가) 표시된 사진&#10;&#10;자동 생성된 설명">
            <a:extLst>
              <a:ext uri="{FF2B5EF4-FFF2-40B4-BE49-F238E27FC236}">
                <a16:creationId xmlns:a16="http://schemas.microsoft.com/office/drawing/2014/main" id="{09CD6C2F-22E8-468C-B867-B7AD03B5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345" y="839932"/>
            <a:ext cx="317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1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2D0339C-AA0A-4AFA-A984-6FA00EB9C622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BFC39-7061-419F-9236-C348D599687A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일본프로야구에 </a:t>
            </a:r>
            <a:endParaRPr lang="en-US" altLang="ko-KR" sz="13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진출한 한국인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AB414-D060-49F7-989B-D2239D6E9009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4A872A-7F7A-4573-A128-70A27A8BDAC3}"/>
              </a:ext>
            </a:extLst>
          </p:cNvPr>
          <p:cNvSpPr/>
          <p:nvPr/>
        </p:nvSpPr>
        <p:spPr>
          <a:xfrm>
            <a:off x="8363225" y="4682364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이대호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961C55-9C59-40F9-9031-BB51A3BD0767}"/>
              </a:ext>
            </a:extLst>
          </p:cNvPr>
          <p:cNvSpPr/>
          <p:nvPr/>
        </p:nvSpPr>
        <p:spPr>
          <a:xfrm>
            <a:off x="2999581" y="1821301"/>
            <a:ext cx="4608512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데뷔 년도인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12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리그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OPS 1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위를 달성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rgbClr val="FF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2015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소속 팀인 소프트뱅크가 일본시리즈 우승하는데 공헌함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일본시리즈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MVP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로 선정</a:t>
            </a:r>
          </a:p>
        </p:txBody>
      </p:sp>
      <p:pic>
        <p:nvPicPr>
          <p:cNvPr id="9" name="그림 8" descr="야구, 사람, 방망이, 플레이어이(가) 표시된 사진&#10;&#10;자동 생성된 설명">
            <a:extLst>
              <a:ext uri="{FF2B5EF4-FFF2-40B4-BE49-F238E27FC236}">
                <a16:creationId xmlns:a16="http://schemas.microsoft.com/office/drawing/2014/main" id="{7DFDA0F6-A2B1-4AAD-A392-9D6D9AE31E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03" y="714239"/>
            <a:ext cx="2748296" cy="38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81391F0-F6F9-4A24-B1BC-DE6E7613E6B1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5A2CA-8E5A-448E-AE71-5041326F55AE}"/>
              </a:ext>
            </a:extLst>
          </p:cNvPr>
          <p:cNvSpPr txBox="1"/>
          <p:nvPr/>
        </p:nvSpPr>
        <p:spPr>
          <a:xfrm>
            <a:off x="107525" y="3750298"/>
            <a:ext cx="20405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일본프로야구에 </a:t>
            </a:r>
            <a:endParaRPr lang="en-US" altLang="ko-KR" sz="13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  <a:p>
            <a:pPr algn="ctr"/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진출한 한국인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B8EC4-06F7-48CD-BD04-E99CB3B450DA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7A3A3F9-5EF5-47B3-8BC3-635A5B57FB09}"/>
              </a:ext>
            </a:extLst>
          </p:cNvPr>
          <p:cNvSpPr/>
          <p:nvPr/>
        </p:nvSpPr>
        <p:spPr>
          <a:xfrm>
            <a:off x="3311691" y="5445224"/>
            <a:ext cx="2726055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667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오승환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F06132-1CDF-4779-8628-F64CA19ECA5E}"/>
              </a:ext>
            </a:extLst>
          </p:cNvPr>
          <p:cNvSpPr/>
          <p:nvPr/>
        </p:nvSpPr>
        <p:spPr>
          <a:xfrm>
            <a:off x="7152117" y="1494295"/>
            <a:ext cx="4608512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데뷔 첫 해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시즌 최다 세이브 기록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한국인 최초로 </a:t>
            </a: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센트럴리그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클라이맥스 시리즈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MVP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수상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한신 </a:t>
            </a:r>
            <a:r>
              <a:rPr lang="ko-KR" altLang="en-US" sz="16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타이거스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외국인 개인 통산 최다 세이브 기록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9" name="그림 8" descr="야구, 사람, 플레이어, 실외이(가) 표시된 사진&#10;&#10;자동 생성된 설명">
            <a:extLst>
              <a:ext uri="{FF2B5EF4-FFF2-40B4-BE49-F238E27FC236}">
                <a16:creationId xmlns:a16="http://schemas.microsoft.com/office/drawing/2014/main" id="{28FE87A3-21DA-4DCF-AD20-56BF55ED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362" y="849875"/>
            <a:ext cx="3534703" cy="44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81391F0-F6F9-4A24-B1BC-DE6E7613E6B1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5A2CA-8E5A-448E-AE71-5041326F55AE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</a:t>
            </a:r>
            <a:r>
              <a:rPr lang="ko-KR" altLang="en-US" sz="1333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코시엔</a:t>
            </a:r>
            <a:endParaRPr lang="ko-KR" altLang="en-US" sz="13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사진관2" panose="02020600000000000000" pitchFamily="18" charset="-127"/>
              <a:ea typeface="a옛날사진관2" panose="02020600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B8EC4-06F7-48CD-BD04-E99CB3B450DA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pic>
        <p:nvPicPr>
          <p:cNvPr id="6" name="그림 5" descr="사람, 야구, 실외, 플레이어이(가) 표시된 사진&#10;&#10;자동 생성된 설명">
            <a:extLst>
              <a:ext uri="{FF2B5EF4-FFF2-40B4-BE49-F238E27FC236}">
                <a16:creationId xmlns:a16="http://schemas.microsoft.com/office/drawing/2014/main" id="{010ED32A-4196-4B5C-AF20-C0ECB63D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005" y="1461368"/>
            <a:ext cx="4435903" cy="3469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2868E-DA27-42D9-959F-263A93ED3C33}"/>
              </a:ext>
            </a:extLst>
          </p:cNvPr>
          <p:cNvSpPr txBox="1"/>
          <p:nvPr/>
        </p:nvSpPr>
        <p:spPr>
          <a:xfrm>
            <a:off x="8533890" y="1700809"/>
            <a:ext cx="192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코시엔이란</a:t>
            </a:r>
            <a:r>
              <a:rPr lang="en-US" altLang="ko-KR" sz="24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80FD3CE-70FB-4598-B05B-FA5A814EFDAF}"/>
              </a:ext>
            </a:extLst>
          </p:cNvPr>
          <p:cNvSpPr/>
          <p:nvPr/>
        </p:nvSpPr>
        <p:spPr>
          <a:xfrm>
            <a:off x="7728181" y="2465659"/>
            <a:ext cx="4608512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전국 고등학교 야구 선수권 대회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ysClr val="windowText" lastClr="00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ysClr val="windowText" lastClr="00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매 경기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47,000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석에 달하는 구장이 가득 참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ysClr val="windowText" lastClr="00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ysClr val="windowText" lastClr="00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대회의 시청률은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20%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에 달하는 정도</a:t>
            </a:r>
          </a:p>
        </p:txBody>
      </p:sp>
    </p:spTree>
    <p:extLst>
      <p:ext uri="{BB962C8B-B14F-4D97-AF65-F5344CB8AC3E}">
        <p14:creationId xmlns:p14="http://schemas.microsoft.com/office/powerpoint/2010/main" val="139189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81391F0-F6F9-4A24-B1BC-DE6E7613E6B1}"/>
              </a:ext>
            </a:extLst>
          </p:cNvPr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5A2CA-8E5A-448E-AE71-5041326F55AE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</a:t>
            </a:r>
            <a:r>
              <a:rPr lang="ko-KR" altLang="en-US" sz="1333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코시엔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B8EC4-06F7-48CD-BD04-E99CB3B450DA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D0928-8181-49FC-AE4F-1902D7BAAF7D}"/>
              </a:ext>
            </a:extLst>
          </p:cNvPr>
          <p:cNvSpPr txBox="1"/>
          <p:nvPr/>
        </p:nvSpPr>
        <p:spPr>
          <a:xfrm>
            <a:off x="2543605" y="248259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코시엔</a:t>
            </a:r>
            <a:r>
              <a:rPr lang="ko-KR" altLang="en-US" sz="24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일화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FA794-5CC4-4615-8C89-9376F3E288B5}"/>
              </a:ext>
            </a:extLst>
          </p:cNvPr>
          <p:cNvSpPr txBox="1"/>
          <p:nvPr/>
        </p:nvSpPr>
        <p:spPr>
          <a:xfrm>
            <a:off x="4271797" y="289295"/>
            <a:ext cx="489654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- </a:t>
            </a:r>
            <a:r>
              <a:rPr lang="ko-KR" altLang="en-US" sz="1867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사이토 유키와 다나카 </a:t>
            </a:r>
            <a:r>
              <a:rPr lang="ko-KR" altLang="en-US" sz="1867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마시히로의</a:t>
            </a:r>
            <a:r>
              <a:rPr lang="ko-KR" altLang="en-US" sz="1867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</a:t>
            </a:r>
            <a:r>
              <a:rPr lang="ko-KR" altLang="en-US" sz="1867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투수전</a:t>
            </a:r>
            <a:endParaRPr lang="ko-KR" altLang="en-US" sz="1867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그림 7" descr="야구, 사람, 실외, 스포츠이(가) 표시된 사진&#10;&#10;자동 생성된 설명">
            <a:extLst>
              <a:ext uri="{FF2B5EF4-FFF2-40B4-BE49-F238E27FC236}">
                <a16:creationId xmlns:a16="http://schemas.microsoft.com/office/drawing/2014/main" id="{A8D6D808-E057-463A-81A6-B214059BF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91" y="1451231"/>
            <a:ext cx="7822108" cy="45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39" y="644691"/>
            <a:ext cx="5044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목차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536160" y="2564904"/>
            <a:ext cx="3264363" cy="2794661"/>
            <a:chOff x="5652120" y="2108855"/>
            <a:chExt cx="2448272" cy="2095996"/>
          </a:xfrm>
        </p:grpSpPr>
        <p:grpSp>
          <p:nvGrpSpPr>
            <p:cNvPr id="2" name="그룹 1"/>
            <p:cNvGrpSpPr/>
            <p:nvPr/>
          </p:nvGrpSpPr>
          <p:grpSpPr>
            <a:xfrm>
              <a:off x="5652120" y="2108855"/>
              <a:ext cx="2448272" cy="2095996"/>
              <a:chOff x="5498916" y="1217202"/>
              <a:chExt cx="2448272" cy="20959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498916" y="1577242"/>
                <a:ext cx="23042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# </a:t>
                </a:r>
                <a:r>
                  <a:rPr lang="ko-KR" altLang="en-US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일본프로야구 팀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98916" y="1951242"/>
                <a:ext cx="23042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# </a:t>
                </a:r>
                <a:r>
                  <a:rPr lang="ko-KR" altLang="en-US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유명한 일본프로야구 선수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01124" y="2667452"/>
                <a:ext cx="244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# </a:t>
                </a:r>
                <a:r>
                  <a:rPr lang="ko-KR" altLang="en-US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일본프로야구에 진출한 한국인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01124" y="3059282"/>
                <a:ext cx="23042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# </a:t>
                </a:r>
                <a:r>
                  <a:rPr lang="ko-KR" altLang="en-US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코시엔</a:t>
                </a:r>
                <a:endPara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01124" y="1217202"/>
                <a:ext cx="23042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# </a:t>
                </a:r>
                <a:r>
                  <a:rPr lang="ko-KR" altLang="en-US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옛날사진관2" panose="02020600000000000000" pitchFamily="18" charset="-127"/>
                    <a:ea typeface="a옛날사진관2" panose="02020600000000000000" pitchFamily="18" charset="-127"/>
                  </a:rPr>
                  <a:t>일본프로야구의 인기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52120" y="3191902"/>
              <a:ext cx="23042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# 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응원문화 </a:t>
              </a:r>
              <a:r>
                <a:rPr lang="en-US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– 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일본</a:t>
              </a:r>
              <a:r>
                <a:rPr lang="en-US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vs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사진관2" panose="02020600000000000000" pitchFamily="18" charset="-127"/>
                  <a:ea typeface="a옛날사진관2" panose="02020600000000000000" pitchFamily="18" charset="-127"/>
                </a:rPr>
                <a:t>한국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38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7589" y="1254045"/>
            <a:ext cx="58868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3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Thank You </a:t>
            </a:r>
            <a:endParaRPr lang="ko-KR" altLang="en-US" sz="13333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745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일본프로야구의 인기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152843" y="4798948"/>
            <a:ext cx="8352928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일본의 스모와 더불어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야구는 일본의 대표적인 스포츠이다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endParaRPr lang="ko-KR" altLang="en-US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4" name="그림 3" descr="실내, 건물, 경기장, 기차이(가) 표시된 사진&#10;&#10;자동 생성된 설명">
            <a:extLst>
              <a:ext uri="{FF2B5EF4-FFF2-40B4-BE49-F238E27FC236}">
                <a16:creationId xmlns:a16="http://schemas.microsoft.com/office/drawing/2014/main" id="{596A2B48-4749-440A-993A-FC6ABA790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324" y="1609699"/>
            <a:ext cx="3872773" cy="2468893"/>
          </a:xfrm>
          <a:prstGeom prst="rect">
            <a:avLst/>
          </a:prstGeom>
        </p:spPr>
      </p:pic>
      <p:pic>
        <p:nvPicPr>
          <p:cNvPr id="6" name="그림 5" descr="사람, 스포츠, 레슬링, 남자이(가) 표시된 사진&#10;&#10;자동 생성된 설명">
            <a:extLst>
              <a:ext uri="{FF2B5EF4-FFF2-40B4-BE49-F238E27FC236}">
                <a16:creationId xmlns:a16="http://schemas.microsoft.com/office/drawing/2014/main" id="{050FADCF-8EB5-4E22-B53B-2762D73525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171" y="1624773"/>
            <a:ext cx="3873600" cy="245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3EAE7-FBDA-47AB-810F-F6424F910287}"/>
              </a:ext>
            </a:extLst>
          </p:cNvPr>
          <p:cNvSpPr txBox="1"/>
          <p:nvPr/>
        </p:nvSpPr>
        <p:spPr>
          <a:xfrm>
            <a:off x="2255573" y="24825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일본의 국기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國伎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7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일본프로야구의 인기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813143" y="5157192"/>
            <a:ext cx="8352928" cy="7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2019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경기당 관중 평균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: 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 </a:t>
            </a:r>
            <a:r>
              <a: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천명</a:t>
            </a:r>
            <a:endParaRPr lang="en-US" altLang="ko-KR" sz="16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6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a옛날사진관3" panose="02020600000000000000" pitchFamily="18" charset="-127"/>
                <a:ea typeface="a옛날사진관3" panose="02020600000000000000" pitchFamily="18" charset="-127"/>
              </a:rPr>
              <a:t>메이저리그 인기팀과 견주는 평균 관중 수</a:t>
            </a:r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01E5E45C-F4ED-45CA-80C3-1B86C817A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819" y="1420465"/>
            <a:ext cx="5051576" cy="3551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DA1E9-BFA4-4AE6-9651-DB690818F8DB}"/>
              </a:ext>
            </a:extLst>
          </p:cNvPr>
          <p:cNvSpPr txBox="1"/>
          <p:nvPr/>
        </p:nvSpPr>
        <p:spPr>
          <a:xfrm>
            <a:off x="2255573" y="24825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일본의 국기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國伎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CA4A-7985-4455-9ED3-1CB70F8114B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 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C4511-840C-4CEE-953B-92F2F997AD70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pic>
        <p:nvPicPr>
          <p:cNvPr id="19" name="그림 18" descr="지도이(가) 표시된 사진&#10;&#10;자동 생성된 설명">
            <a:extLst>
              <a:ext uri="{FF2B5EF4-FFF2-40B4-BE49-F238E27FC236}">
                <a16:creationId xmlns:a16="http://schemas.microsoft.com/office/drawing/2014/main" id="{D97BAF8B-65F0-4864-92EB-49930E2F0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386" y="301652"/>
            <a:ext cx="6163084" cy="6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CA4A-7985-4455-9ED3-1CB70F8114B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 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C4511-840C-4CEE-953B-92F2F997AD70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EEBA3-9466-4B6B-8DC1-6CB827CC3956}"/>
              </a:ext>
            </a:extLst>
          </p:cNvPr>
          <p:cNvSpPr txBox="1"/>
          <p:nvPr/>
        </p:nvSpPr>
        <p:spPr>
          <a:xfrm>
            <a:off x="3383699" y="1488475"/>
            <a:ext cx="240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히로시마 도요 카프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FA7BF-3731-4645-A088-88DF2F3C35E0}"/>
              </a:ext>
            </a:extLst>
          </p:cNvPr>
          <p:cNvSpPr txBox="1"/>
          <p:nvPr/>
        </p:nvSpPr>
        <p:spPr>
          <a:xfrm>
            <a:off x="6768075" y="148847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한신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타이거스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505DD-3FCC-4B17-8A4A-F2AF44632401}"/>
              </a:ext>
            </a:extLst>
          </p:cNvPr>
          <p:cNvSpPr txBox="1"/>
          <p:nvPr/>
        </p:nvSpPr>
        <p:spPr>
          <a:xfrm>
            <a:off x="9624392" y="1488475"/>
            <a:ext cx="240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주니치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드래곤즈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EDCC4-0EED-4A83-8440-829A17C7CFDD}"/>
              </a:ext>
            </a:extLst>
          </p:cNvPr>
          <p:cNvSpPr txBox="1"/>
          <p:nvPr/>
        </p:nvSpPr>
        <p:spPr>
          <a:xfrm>
            <a:off x="2543605" y="24825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센트럴리그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43C6D-704F-413C-807D-E6192878C2EF}"/>
              </a:ext>
            </a:extLst>
          </p:cNvPr>
          <p:cNvSpPr txBox="1"/>
          <p:nvPr/>
        </p:nvSpPr>
        <p:spPr>
          <a:xfrm>
            <a:off x="2293890" y="2451691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창단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80DDD-DFCA-4093-A155-50609C8870C6}"/>
              </a:ext>
            </a:extLst>
          </p:cNvPr>
          <p:cNvSpPr txBox="1"/>
          <p:nvPr/>
        </p:nvSpPr>
        <p:spPr>
          <a:xfrm>
            <a:off x="2293890" y="3756436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연고지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E1462-4D08-4301-BC4D-90208820CA55}"/>
              </a:ext>
            </a:extLst>
          </p:cNvPr>
          <p:cNvSpPr txBox="1"/>
          <p:nvPr/>
        </p:nvSpPr>
        <p:spPr>
          <a:xfrm>
            <a:off x="2293890" y="5061181"/>
            <a:ext cx="12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주요성적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EB198-703F-4AA1-9F4A-D72BE9AA29B2}"/>
              </a:ext>
            </a:extLst>
          </p:cNvPr>
          <p:cNvSpPr txBox="1"/>
          <p:nvPr/>
        </p:nvSpPr>
        <p:spPr>
          <a:xfrm>
            <a:off x="3315266" y="2451691"/>
            <a:ext cx="25371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1949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28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D0B07-CEAB-4B41-ABD4-5A944C95DE09}"/>
              </a:ext>
            </a:extLst>
          </p:cNvPr>
          <p:cNvSpPr txBox="1"/>
          <p:nvPr/>
        </p:nvSpPr>
        <p:spPr>
          <a:xfrm>
            <a:off x="6471615" y="2451691"/>
            <a:ext cx="24651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1935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10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B565D-794E-478C-9445-647AFFDCE8F9}"/>
              </a:ext>
            </a:extLst>
          </p:cNvPr>
          <p:cNvSpPr txBox="1"/>
          <p:nvPr/>
        </p:nvSpPr>
        <p:spPr>
          <a:xfrm>
            <a:off x="9692136" y="2451691"/>
            <a:ext cx="22555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1936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15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B2C7F-7F0E-4E76-BBED-D3CC9D40F86F}"/>
              </a:ext>
            </a:extLst>
          </p:cNvPr>
          <p:cNvSpPr txBox="1"/>
          <p:nvPr/>
        </p:nvSpPr>
        <p:spPr>
          <a:xfrm>
            <a:off x="3171248" y="3756436"/>
            <a:ext cx="2825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히로시마현 히로시마시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8478DD-FB63-40DF-A4C1-9FF786E1012D}"/>
              </a:ext>
            </a:extLst>
          </p:cNvPr>
          <p:cNvSpPr txBox="1"/>
          <p:nvPr/>
        </p:nvSpPr>
        <p:spPr>
          <a:xfrm>
            <a:off x="6411611" y="3756436"/>
            <a:ext cx="25851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효고현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</a:t>
            </a:r>
            <a:r>
              <a:rPr lang="ko-KR" altLang="en-US" sz="1467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니시노미야시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11247-A4A2-4E4D-B467-104190F4C92E}"/>
              </a:ext>
            </a:extLst>
          </p:cNvPr>
          <p:cNvSpPr txBox="1"/>
          <p:nvPr/>
        </p:nvSpPr>
        <p:spPr>
          <a:xfrm>
            <a:off x="9692138" y="3756436"/>
            <a:ext cx="225557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아이치현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나고야시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CBF9E-0D8E-4F90-B18E-4FE4A77AAF08}"/>
              </a:ext>
            </a:extLst>
          </p:cNvPr>
          <p:cNvSpPr txBox="1"/>
          <p:nvPr/>
        </p:nvSpPr>
        <p:spPr>
          <a:xfrm>
            <a:off x="3383699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F473F-6E1F-4CC0-967D-C557E2F406C2}"/>
              </a:ext>
            </a:extLst>
          </p:cNvPr>
          <p:cNvSpPr txBox="1"/>
          <p:nvPr/>
        </p:nvSpPr>
        <p:spPr>
          <a:xfrm>
            <a:off x="6403414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5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C8D0CF-DCAC-4605-8D91-F4D152325879}"/>
              </a:ext>
            </a:extLst>
          </p:cNvPr>
          <p:cNvSpPr txBox="1"/>
          <p:nvPr/>
        </p:nvSpPr>
        <p:spPr>
          <a:xfrm>
            <a:off x="9527357" y="5061181"/>
            <a:ext cx="258513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088518-D847-4C8E-91FE-161E9B2CBE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294" y="856633"/>
            <a:ext cx="1504533" cy="168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95E0503-BFEB-4396-9F7B-39D725234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980" y="771691"/>
            <a:ext cx="1680000" cy="168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36D478F-568F-48D2-9B12-0749B751E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376" y="784375"/>
            <a:ext cx="1901091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CA4A-7985-4455-9ED3-1CB70F8114B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 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C4511-840C-4CEE-953B-92F2F997AD70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A0A00-F10E-4B76-B450-03F99EBE75BA}"/>
              </a:ext>
            </a:extLst>
          </p:cNvPr>
          <p:cNvSpPr txBox="1"/>
          <p:nvPr/>
        </p:nvSpPr>
        <p:spPr>
          <a:xfrm>
            <a:off x="3383699" y="1488476"/>
            <a:ext cx="240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요코하마 디엔에이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베이스타즈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10AB4-A1AC-4963-A13A-DE38C7C10021}"/>
              </a:ext>
            </a:extLst>
          </p:cNvPr>
          <p:cNvSpPr txBox="1"/>
          <p:nvPr/>
        </p:nvSpPr>
        <p:spPr>
          <a:xfrm>
            <a:off x="6768075" y="148847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도쿄 야쿠르트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스왈로즈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49BEB-1914-48A6-9ED1-92BA2AA52ED2}"/>
              </a:ext>
            </a:extLst>
          </p:cNvPr>
          <p:cNvSpPr txBox="1"/>
          <p:nvPr/>
        </p:nvSpPr>
        <p:spPr>
          <a:xfrm>
            <a:off x="9624392" y="1488475"/>
            <a:ext cx="240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요미우리 자이언츠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95781-5A58-42E3-8549-0126236DD7DB}"/>
              </a:ext>
            </a:extLst>
          </p:cNvPr>
          <p:cNvSpPr txBox="1"/>
          <p:nvPr/>
        </p:nvSpPr>
        <p:spPr>
          <a:xfrm>
            <a:off x="2543605" y="24825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센트럴리그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60323-CB0F-444B-A6C1-6B9A57E74612}"/>
              </a:ext>
            </a:extLst>
          </p:cNvPr>
          <p:cNvSpPr txBox="1"/>
          <p:nvPr/>
        </p:nvSpPr>
        <p:spPr>
          <a:xfrm>
            <a:off x="2293890" y="2451691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창단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20C19-EF09-4037-8479-F7A9CDA75F63}"/>
              </a:ext>
            </a:extLst>
          </p:cNvPr>
          <p:cNvSpPr txBox="1"/>
          <p:nvPr/>
        </p:nvSpPr>
        <p:spPr>
          <a:xfrm>
            <a:off x="2293890" y="3756436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연고지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F476F-84C5-4420-B3C7-3827C05613A4}"/>
              </a:ext>
            </a:extLst>
          </p:cNvPr>
          <p:cNvSpPr txBox="1"/>
          <p:nvPr/>
        </p:nvSpPr>
        <p:spPr>
          <a:xfrm>
            <a:off x="2293890" y="5061181"/>
            <a:ext cx="12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주요성적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08ED5-D1B2-43C3-9BE2-D5AF53581FBB}"/>
              </a:ext>
            </a:extLst>
          </p:cNvPr>
          <p:cNvSpPr txBox="1"/>
          <p:nvPr/>
        </p:nvSpPr>
        <p:spPr>
          <a:xfrm>
            <a:off x="3315266" y="2451691"/>
            <a:ext cx="25371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1949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895E0-B073-46D5-AF04-652CE1931D9E}"/>
              </a:ext>
            </a:extLst>
          </p:cNvPr>
          <p:cNvSpPr txBox="1"/>
          <p:nvPr/>
        </p:nvSpPr>
        <p:spPr>
          <a:xfrm>
            <a:off x="6471615" y="2451691"/>
            <a:ext cx="24651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1950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25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6DA5B-8348-4702-9B43-B5FE9D471518}"/>
              </a:ext>
            </a:extLst>
          </p:cNvPr>
          <p:cNvSpPr txBox="1"/>
          <p:nvPr/>
        </p:nvSpPr>
        <p:spPr>
          <a:xfrm>
            <a:off x="9692136" y="2451691"/>
            <a:ext cx="22555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1934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26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30FDA6-4235-430B-AFE3-60C20233B29A}"/>
              </a:ext>
            </a:extLst>
          </p:cNvPr>
          <p:cNvSpPr txBox="1"/>
          <p:nvPr/>
        </p:nvSpPr>
        <p:spPr>
          <a:xfrm>
            <a:off x="3171248" y="3756436"/>
            <a:ext cx="2825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가나가와현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요코하마시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7BA4A9-34B7-4E41-850C-B5AF9C67C3DA}"/>
              </a:ext>
            </a:extLst>
          </p:cNvPr>
          <p:cNvSpPr txBox="1"/>
          <p:nvPr/>
        </p:nvSpPr>
        <p:spPr>
          <a:xfrm>
            <a:off x="6411611" y="3756436"/>
            <a:ext cx="25851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도쿄도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14F020-13C6-4095-B7FD-619A651BCBE1}"/>
              </a:ext>
            </a:extLst>
          </p:cNvPr>
          <p:cNvSpPr txBox="1"/>
          <p:nvPr/>
        </p:nvSpPr>
        <p:spPr>
          <a:xfrm>
            <a:off x="9692138" y="3756436"/>
            <a:ext cx="225557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도쿄도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D835D7-9771-4A04-BF3A-4EA0FE363F1E}"/>
              </a:ext>
            </a:extLst>
          </p:cNvPr>
          <p:cNvSpPr txBox="1"/>
          <p:nvPr/>
        </p:nvSpPr>
        <p:spPr>
          <a:xfrm>
            <a:off x="3383699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814DDA-A774-417C-85B0-8C30F566803C}"/>
              </a:ext>
            </a:extLst>
          </p:cNvPr>
          <p:cNvSpPr txBox="1"/>
          <p:nvPr/>
        </p:nvSpPr>
        <p:spPr>
          <a:xfrm>
            <a:off x="6403414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7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5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6F8BB8-FC6A-447E-8EF4-F6941764BC19}"/>
              </a:ext>
            </a:extLst>
          </p:cNvPr>
          <p:cNvSpPr txBox="1"/>
          <p:nvPr/>
        </p:nvSpPr>
        <p:spPr>
          <a:xfrm>
            <a:off x="9527357" y="5061181"/>
            <a:ext cx="258513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센트럴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37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1B6743C0-746C-4EDB-801C-8BA92C49D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357" y="856633"/>
            <a:ext cx="1768008" cy="1680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91C6B10-AE41-4837-A261-130D526C31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251" y="884913"/>
            <a:ext cx="1257685" cy="1680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F7B899A-13B0-43C7-8865-7E213A0963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125" y="884913"/>
            <a:ext cx="1683593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CA4A-7985-4455-9ED3-1CB70F8114B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 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C4511-840C-4CEE-953B-92F2F997AD70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D144B-E02B-4058-9EE4-D98D7DBD0C27}"/>
              </a:ext>
            </a:extLst>
          </p:cNvPr>
          <p:cNvSpPr txBox="1"/>
          <p:nvPr/>
        </p:nvSpPr>
        <p:spPr>
          <a:xfrm>
            <a:off x="3383699" y="1488475"/>
            <a:ext cx="240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후쿠오카 소프트뱅크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호크스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CDF8B-1BFD-4BAB-AE3F-EAA35B156455}"/>
              </a:ext>
            </a:extLst>
          </p:cNvPr>
          <p:cNvSpPr txBox="1"/>
          <p:nvPr/>
        </p:nvSpPr>
        <p:spPr>
          <a:xfrm>
            <a:off x="6768075" y="148847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오릭스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버팔로즈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2173B-801A-4BA0-9797-EE7D2DD1F13B}"/>
              </a:ext>
            </a:extLst>
          </p:cNvPr>
          <p:cNvSpPr txBox="1"/>
          <p:nvPr/>
        </p:nvSpPr>
        <p:spPr>
          <a:xfrm>
            <a:off x="9624392" y="1488475"/>
            <a:ext cx="240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사이타마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세이부</a:t>
            </a:r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라이온즈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60176-C552-4CD9-B6FD-5F3CFAF05DE3}"/>
              </a:ext>
            </a:extLst>
          </p:cNvPr>
          <p:cNvSpPr txBox="1"/>
          <p:nvPr/>
        </p:nvSpPr>
        <p:spPr>
          <a:xfrm>
            <a:off x="2543605" y="24825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퍼시픽리그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B1300-1982-48B9-899E-1B20C3732B68}"/>
              </a:ext>
            </a:extLst>
          </p:cNvPr>
          <p:cNvSpPr txBox="1"/>
          <p:nvPr/>
        </p:nvSpPr>
        <p:spPr>
          <a:xfrm>
            <a:off x="2293890" y="2451691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창단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FE4C0-B9C9-4A6D-A667-CBC18F632AF8}"/>
              </a:ext>
            </a:extLst>
          </p:cNvPr>
          <p:cNvSpPr txBox="1"/>
          <p:nvPr/>
        </p:nvSpPr>
        <p:spPr>
          <a:xfrm>
            <a:off x="2293890" y="3756436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연고지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79992-3D60-443E-B5E9-D792C40208D8}"/>
              </a:ext>
            </a:extLst>
          </p:cNvPr>
          <p:cNvSpPr txBox="1"/>
          <p:nvPr/>
        </p:nvSpPr>
        <p:spPr>
          <a:xfrm>
            <a:off x="2293890" y="5061181"/>
            <a:ext cx="12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주요성적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27F81-F278-4F77-A928-9ACC5AE76320}"/>
              </a:ext>
            </a:extLst>
          </p:cNvPr>
          <p:cNvSpPr txBox="1"/>
          <p:nvPr/>
        </p:nvSpPr>
        <p:spPr>
          <a:xfrm>
            <a:off x="3315266" y="2451691"/>
            <a:ext cx="25371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1938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22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4324D-AA07-445D-93F1-14F3728EC4F1}"/>
              </a:ext>
            </a:extLst>
          </p:cNvPr>
          <p:cNvSpPr txBox="1"/>
          <p:nvPr/>
        </p:nvSpPr>
        <p:spPr>
          <a:xfrm>
            <a:off x="6471615" y="2451691"/>
            <a:ext cx="24651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1936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23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015745-28F5-4AF7-A1DF-7BB4F80938D1}"/>
              </a:ext>
            </a:extLst>
          </p:cNvPr>
          <p:cNvSpPr txBox="1"/>
          <p:nvPr/>
        </p:nvSpPr>
        <p:spPr>
          <a:xfrm>
            <a:off x="9692136" y="2451691"/>
            <a:ext cx="22555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1949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26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4502D-1DF2-498E-A62A-A1C678C9F12A}"/>
              </a:ext>
            </a:extLst>
          </p:cNvPr>
          <p:cNvSpPr txBox="1"/>
          <p:nvPr/>
        </p:nvSpPr>
        <p:spPr>
          <a:xfrm>
            <a:off x="3171248" y="3756436"/>
            <a:ext cx="2825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후쿠오카현 후쿠오카시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FD79C4-B3F7-4492-B552-6DEA86ACBB34}"/>
              </a:ext>
            </a:extLst>
          </p:cNvPr>
          <p:cNvSpPr txBox="1"/>
          <p:nvPr/>
        </p:nvSpPr>
        <p:spPr>
          <a:xfrm>
            <a:off x="6411611" y="3756436"/>
            <a:ext cx="25851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오사카부 오사카시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43DA26-62C6-4B90-B754-DEAB6F365308}"/>
              </a:ext>
            </a:extLst>
          </p:cNvPr>
          <p:cNvSpPr txBox="1"/>
          <p:nvPr/>
        </p:nvSpPr>
        <p:spPr>
          <a:xfrm>
            <a:off x="9624394" y="3756437"/>
            <a:ext cx="232331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사이타마현 </a:t>
            </a:r>
            <a:r>
              <a:rPr lang="ko-KR" altLang="en-US" sz="1467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토코로자와시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20B0E9-17B6-4111-B472-0092CF257778}"/>
              </a:ext>
            </a:extLst>
          </p:cNvPr>
          <p:cNvSpPr txBox="1"/>
          <p:nvPr/>
        </p:nvSpPr>
        <p:spPr>
          <a:xfrm>
            <a:off x="3383699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18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10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1B7E4-2A01-412B-84FF-1D6C58EC175A}"/>
              </a:ext>
            </a:extLst>
          </p:cNvPr>
          <p:cNvSpPr txBox="1"/>
          <p:nvPr/>
        </p:nvSpPr>
        <p:spPr>
          <a:xfrm>
            <a:off x="6403414" y="5061182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15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4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55DE13-F814-431D-AE9C-EB861DC0136A}"/>
              </a:ext>
            </a:extLst>
          </p:cNvPr>
          <p:cNvSpPr txBox="1"/>
          <p:nvPr/>
        </p:nvSpPr>
        <p:spPr>
          <a:xfrm>
            <a:off x="9527357" y="5061181"/>
            <a:ext cx="258513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23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13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2E77FF3E-5153-4433-A712-C06376284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675" y="1017807"/>
            <a:ext cx="1666116" cy="1680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8B51F73-B7CD-47D1-BF28-657D59255E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795" y="987133"/>
            <a:ext cx="2160744" cy="1680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5AC0D525-F930-4E8B-8327-73D83C6E4C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245" y="1024880"/>
            <a:ext cx="1533353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CA4A-7985-4455-9ED3-1CB70F8114B5}"/>
              </a:ext>
            </a:extLst>
          </p:cNvPr>
          <p:cNvSpPr txBox="1"/>
          <p:nvPr/>
        </p:nvSpPr>
        <p:spPr>
          <a:xfrm>
            <a:off x="107525" y="3750298"/>
            <a:ext cx="20405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#</a:t>
            </a:r>
            <a:r>
              <a:rPr lang="ko-KR" altLang="en-US" sz="13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rPr>
              <a:t> 일본프로야구 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C4511-840C-4CEE-953B-92F2F997AD70}"/>
              </a:ext>
            </a:extLst>
          </p:cNvPr>
          <p:cNvSpPr txBox="1"/>
          <p:nvPr/>
        </p:nvSpPr>
        <p:spPr>
          <a:xfrm>
            <a:off x="110195" y="2642301"/>
            <a:ext cx="207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일본의</a:t>
            </a:r>
            <a:endParaRPr lang="en-US" altLang="ko-KR" sz="3200" dirty="0">
              <a:ln>
                <a:solidFill>
                  <a:schemeClr val="accent1">
                    <a:alpha val="2000"/>
                  </a:schemeClr>
                </a:solidFill>
              </a:ln>
              <a:solidFill>
                <a:schemeClr val="bg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accent1">
                      <a:alpha val="2000"/>
                    </a:schemeClr>
                  </a:solidFill>
                </a:ln>
                <a:solidFill>
                  <a:schemeClr val="bg1"/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 대중문화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5DD9A-2D2B-4F89-8E36-621E2C7B5B40}"/>
              </a:ext>
            </a:extLst>
          </p:cNvPr>
          <p:cNvSpPr txBox="1"/>
          <p:nvPr/>
        </p:nvSpPr>
        <p:spPr>
          <a:xfrm>
            <a:off x="3383699" y="1488475"/>
            <a:ext cx="240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치바</a:t>
            </a:r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롯데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마린즈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D3E19-A051-4388-9B93-49AD183E5AA2}"/>
              </a:ext>
            </a:extLst>
          </p:cNvPr>
          <p:cNvSpPr txBox="1"/>
          <p:nvPr/>
        </p:nvSpPr>
        <p:spPr>
          <a:xfrm>
            <a:off x="6768075" y="148847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도호쿠</a:t>
            </a:r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라쿠텐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골든이글스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6B466-EFF9-4C86-B7BE-946D44AF07C2}"/>
              </a:ext>
            </a:extLst>
          </p:cNvPr>
          <p:cNvSpPr txBox="1"/>
          <p:nvPr/>
        </p:nvSpPr>
        <p:spPr>
          <a:xfrm>
            <a:off x="9624392" y="1488475"/>
            <a:ext cx="240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훗카이도 </a:t>
            </a:r>
            <a:r>
              <a:rPr lang="ko-KR" altLang="en-US" sz="20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닛폰햄</a:t>
            </a:r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파이터즈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39137-7B76-4D8C-9CE4-6461634A029C}"/>
              </a:ext>
            </a:extLst>
          </p:cNvPr>
          <p:cNvSpPr txBox="1"/>
          <p:nvPr/>
        </p:nvSpPr>
        <p:spPr>
          <a:xfrm>
            <a:off x="2543605" y="24825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퍼시픽리그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702E6-6D12-42B5-8CFB-D1D4083F87C5}"/>
              </a:ext>
            </a:extLst>
          </p:cNvPr>
          <p:cNvSpPr txBox="1"/>
          <p:nvPr/>
        </p:nvSpPr>
        <p:spPr>
          <a:xfrm>
            <a:off x="2293890" y="2451691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창단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D0888-1AD4-4C64-AB5C-F4D50A8BA1B1}"/>
              </a:ext>
            </a:extLst>
          </p:cNvPr>
          <p:cNvSpPr txBox="1"/>
          <p:nvPr/>
        </p:nvSpPr>
        <p:spPr>
          <a:xfrm>
            <a:off x="2293890" y="3756436"/>
            <a:ext cx="108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연고지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0DB41-B25C-4D41-8748-C4D77C4CEA3C}"/>
              </a:ext>
            </a:extLst>
          </p:cNvPr>
          <p:cNvSpPr txBox="1"/>
          <p:nvPr/>
        </p:nvSpPr>
        <p:spPr>
          <a:xfrm>
            <a:off x="2293890" y="5061181"/>
            <a:ext cx="12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주요성적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EF7A0-6767-4FE4-9FF4-B67540C32CA2}"/>
              </a:ext>
            </a:extLst>
          </p:cNvPr>
          <p:cNvSpPr txBox="1"/>
          <p:nvPr/>
        </p:nvSpPr>
        <p:spPr>
          <a:xfrm>
            <a:off x="3315266" y="2451691"/>
            <a:ext cx="25371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1949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DAD99D-E9B7-4193-8A5E-D66C712DC21E}"/>
              </a:ext>
            </a:extLst>
          </p:cNvPr>
          <p:cNvSpPr txBox="1"/>
          <p:nvPr/>
        </p:nvSpPr>
        <p:spPr>
          <a:xfrm>
            <a:off x="6471615" y="2451691"/>
            <a:ext cx="24651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2004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10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29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D184C-FA15-41F3-B760-30B71D25D7CE}"/>
              </a:ext>
            </a:extLst>
          </p:cNvPr>
          <p:cNvSpPr txBox="1"/>
          <p:nvPr/>
        </p:nvSpPr>
        <p:spPr>
          <a:xfrm>
            <a:off x="9692136" y="2451691"/>
            <a:ext cx="22555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1945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년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11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월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6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40F3C-997A-41E9-8848-98FBCE09A362}"/>
              </a:ext>
            </a:extLst>
          </p:cNvPr>
          <p:cNvSpPr txBox="1"/>
          <p:nvPr/>
        </p:nvSpPr>
        <p:spPr>
          <a:xfrm>
            <a:off x="3171248" y="3756436"/>
            <a:ext cx="2825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치바현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</a:t>
            </a:r>
            <a:r>
              <a:rPr lang="ko-KR" altLang="en-US" sz="1467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치바시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8588C8-C1AC-4802-8991-CF39A299927C}"/>
              </a:ext>
            </a:extLst>
          </p:cNvPr>
          <p:cNvSpPr txBox="1"/>
          <p:nvPr/>
        </p:nvSpPr>
        <p:spPr>
          <a:xfrm>
            <a:off x="6411611" y="3756436"/>
            <a:ext cx="25851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미야기현 센다이시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6B1D8-B48A-4160-93C1-AB8EDD8E98A8}"/>
              </a:ext>
            </a:extLst>
          </p:cNvPr>
          <p:cNvSpPr txBox="1"/>
          <p:nvPr/>
        </p:nvSpPr>
        <p:spPr>
          <a:xfrm>
            <a:off x="9692138" y="3756436"/>
            <a:ext cx="225557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훗카이도 삿포로시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59258C-3522-4C71-BAC2-61B3BD439DA0}"/>
              </a:ext>
            </a:extLst>
          </p:cNvPr>
          <p:cNvSpPr txBox="1"/>
          <p:nvPr/>
        </p:nvSpPr>
        <p:spPr>
          <a:xfrm>
            <a:off x="3383699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8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4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15DBC-FAEF-4E24-9D9B-2FF57312F6A4}"/>
              </a:ext>
            </a:extLst>
          </p:cNvPr>
          <p:cNvSpPr txBox="1"/>
          <p:nvPr/>
        </p:nvSpPr>
        <p:spPr>
          <a:xfrm>
            <a:off x="6403414" y="5061181"/>
            <a:ext cx="258513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1</a:t>
            </a:r>
            <a:r>
              <a:rPr lang="ko-KR" altLang="en-US" sz="1467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F88BB4-87C2-438B-9C9B-A409EB3A4D37}"/>
              </a:ext>
            </a:extLst>
          </p:cNvPr>
          <p:cNvSpPr txBox="1"/>
          <p:nvPr/>
        </p:nvSpPr>
        <p:spPr>
          <a:xfrm>
            <a:off x="9527357" y="5061181"/>
            <a:ext cx="258513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퍼시픽 리그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7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endParaRPr lang="en-US" altLang="ko-KR" sz="1467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일본시리즈 우승 </a:t>
            </a:r>
            <a:r>
              <a:rPr lang="en-US" altLang="ko-KR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</a:t>
            </a:r>
            <a:r>
              <a:rPr lang="ko-KR" altLang="en-US" sz="1467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</a:t>
            </a:r>
            <a:endParaRPr lang="en-US" altLang="ko-KR" sz="1467" b="1" dirty="0">
              <a:ln>
                <a:solidFill>
                  <a:schemeClr val="accent1">
                    <a:alpha val="0"/>
                  </a:schemeClr>
                </a:solidFill>
              </a:ln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125DF4C-AE2F-4149-8403-F34B41DFEC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405" y="863917"/>
            <a:ext cx="1573033" cy="1680000"/>
          </a:xfrm>
          <a:prstGeom prst="rect">
            <a:avLst/>
          </a:prstGeom>
        </p:spPr>
      </p:pic>
      <p:pic>
        <p:nvPicPr>
          <p:cNvPr id="41" name="그림 40" descr="음식이(가) 표시된 사진&#10;&#10;자동 생성된 설명">
            <a:extLst>
              <a:ext uri="{FF2B5EF4-FFF2-40B4-BE49-F238E27FC236}">
                <a16:creationId xmlns:a16="http://schemas.microsoft.com/office/drawing/2014/main" id="{99E67FBE-0A4A-41EF-8C92-17FE1BE524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333" y="863917"/>
            <a:ext cx="2122377" cy="1680000"/>
          </a:xfrm>
          <a:prstGeom prst="rect">
            <a:avLst/>
          </a:prstGeom>
        </p:spPr>
      </p:pic>
      <p:pic>
        <p:nvPicPr>
          <p:cNvPr id="43" name="그림 42" descr="표지판이(가) 표시된 사진&#10;&#10;자동 생성된 설명">
            <a:extLst>
              <a:ext uri="{FF2B5EF4-FFF2-40B4-BE49-F238E27FC236}">
                <a16:creationId xmlns:a16="http://schemas.microsoft.com/office/drawing/2014/main" id="{BB076169-1ADA-480F-B5F9-281394FFC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453" y="863917"/>
            <a:ext cx="1590908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647</Words>
  <Application>Microsoft Office PowerPoint</Application>
  <PresentationFormat>와이드스크린</PresentationFormat>
  <Paragraphs>231</Paragraphs>
  <Slides>20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다음_Regular</vt:lpstr>
      <vt:lpstr>Arial</vt:lpstr>
      <vt:lpstr>a옛날사진관2</vt:lpstr>
      <vt:lpstr>a옛날사진관3</vt:lpstr>
      <vt:lpstr>a옛날사진관4</vt:lpstr>
      <vt:lpstr>맑은 고딕</vt:lpstr>
      <vt:lpstr>상상토끼 꽃길</vt:lpstr>
      <vt:lpstr>함초롬바탕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권기승</dc:creator>
  <cp:lastModifiedBy>권기승</cp:lastModifiedBy>
  <cp:revision>1</cp:revision>
  <dcterms:created xsi:type="dcterms:W3CDTF">2020-09-29T13:09:59Z</dcterms:created>
  <dcterms:modified xsi:type="dcterms:W3CDTF">2020-09-29T13:12:14Z</dcterms:modified>
</cp:coreProperties>
</file>