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E5889-1496-42C4-A077-EF4618FF31A0}" v="662" dt="2020-09-29T13:13:30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48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5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4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323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0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3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7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3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5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1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A5936-CD15-4646-9159-F2DEB8CB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ko-KR" altLang="en-US" sz="5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네 가지 전통문화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D05FF0-84D8-42A1-8C4E-974D62D01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err="1"/>
              <a:t>일본어일본학과</a:t>
            </a:r>
            <a:r>
              <a:rPr lang="ko-KR" altLang="en-US" b="1" dirty="0"/>
              <a:t> </a:t>
            </a:r>
            <a:r>
              <a:rPr lang="en-US" altLang="ko-KR" b="1" dirty="0"/>
              <a:t>22001808 </a:t>
            </a:r>
            <a:r>
              <a:rPr lang="ko-KR" altLang="en-US" b="1" dirty="0"/>
              <a:t>이인원</a:t>
            </a:r>
          </a:p>
        </p:txBody>
      </p:sp>
    </p:spTree>
    <p:extLst>
      <p:ext uri="{BB962C8B-B14F-4D97-AF65-F5344CB8AC3E}">
        <p14:creationId xmlns:p14="http://schemas.microsoft.com/office/powerpoint/2010/main" val="274224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교겐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노와 같은 무대에서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병연되어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발달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독특한 풍자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박력있는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연기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세련된 형식이 특징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서민을 주 소비층으로 해 이해하기 쉽게 구성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대사극으로 노와 다름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두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사람간의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대립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갈등으로 전개되지만 가볍고 소탈한 웃음을 유도하는 것이 그 목적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가면을 원칙적으로는 사용하지 않음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E09D78-C134-4545-B4ED-E91214A1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540" y="1726407"/>
            <a:ext cx="2400300" cy="203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763000" y="3819765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가나가와현의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교겐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연극</a:t>
            </a:r>
          </a:p>
        </p:txBody>
      </p:sp>
    </p:spTree>
    <p:extLst>
      <p:ext uri="{BB962C8B-B14F-4D97-AF65-F5344CB8AC3E}">
        <p14:creationId xmlns:p14="http://schemas.microsoft.com/office/powerpoint/2010/main" val="345298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가부키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노래인 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춤인 무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연기인 기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노와 같이 출연자는 남성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전용 극장 가부키자에서 공연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주요무형문화재이자 유네스코 지정 세계문화유산으로 등록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시대의 민중극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단순한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민속예능에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국한되지 않고 서민의 마음을 반영 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591550" y="3702844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쇼치쿠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가부키 베이징 공연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8382F0-2C03-4D21-B201-8791DE60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310" y="1788319"/>
            <a:ext cx="2933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조루리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에도시대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샤미센 반주에 맞춰 이야기를 읊는 행위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가타리모노를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비파의 반주에 맞춰 낭독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조루리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선율으로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개념화됨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후에는 조루리로 통칭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591550" y="3702844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 err="1">
                <a:solidFill>
                  <a:srgbClr val="333333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카타리와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후토자오샤미센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9F93D3-1DDB-4122-8E94-990C2F31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0" y="1743552"/>
            <a:ext cx="26860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분라쿠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에도시대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앞서 작성한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닌교조루리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전신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인형이라는 뜻의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닌교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이야기체 음악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조루리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본래 극장이름 이지만 뜻이 확장되어 대명사로 쓰임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조루리를 담당하는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다유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음악을 담당하는 샤미센 연주자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인형의 조정 담당자가 삼위일체를 이루는 섬세한 예능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717280" y="3457099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오사카 </a:t>
            </a:r>
            <a:r>
              <a:rPr lang="ko-KR" altLang="en-US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국립분라쿠극장에</a:t>
            </a:r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전시된</a:t>
            </a:r>
            <a:endParaRPr lang="en-US" altLang="ko-KR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분라쿠</a:t>
            </a:r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인형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8329D0-D11E-407D-A45B-B64B6731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75" y="1293019"/>
            <a:ext cx="16478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라쿠고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에도시대에 발원되어 현재까지 전승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화자가 앉아 목소리의 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몸짓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손짓을 이용해 이야기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이야기는 언제나 맨 마지막에 결정적인 맺음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맺음을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오치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’(</a:t>
            </a:r>
            <a:r>
              <a:rPr lang="ja-JP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落ち</a:t>
            </a:r>
            <a:r>
              <a:rPr lang="en-US" altLang="ja-JP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소재는 연극풍의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시바이바나시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서민들의 희극인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닌조바나시등으로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분류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지역 별로 간토 지방 중심 에도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라쿠고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관서 지방 중심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가미가타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라쿠고로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크게 분류 가능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995410" y="3469960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한국에서 </a:t>
            </a:r>
            <a:r>
              <a:rPr lang="ko-KR" altLang="en-US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라쿠고</a:t>
            </a:r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공연을 한</a:t>
            </a:r>
            <a:endParaRPr lang="en-US" altLang="ko-KR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가쓰라</a:t>
            </a:r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회장</a:t>
            </a:r>
            <a:endParaRPr lang="en-US" altLang="ko-KR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EB6821-0134-4D44-81A3-F557258CC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730" y="1191101"/>
            <a:ext cx="2571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7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시대 이전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야요이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시대에 들어 선진적인 농법이 전파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야마토가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백제와 많은 교류를 해 한국으로부터 많은 영향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 남부지역의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요리들로부터도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영향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675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덴무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덴노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육식 금지령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해산물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채소 위주로 먹는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중국으로부터 국수요리가 전파되어 우동 발원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DD237-B62B-4667-BE52-87A7F6EB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80" y="2291239"/>
            <a:ext cx="2286000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10069830" y="419362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err="1">
                <a:latin typeface="HY견고딕" panose="02030600000101010101" pitchFamily="18" charset="-127"/>
                <a:ea typeface="HY견고딕" panose="02030600000101010101" pitchFamily="18" charset="-127"/>
              </a:rPr>
              <a:t>덴무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덴노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573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1658778"/>
          </a:xfrm>
        </p:spPr>
        <p:txBody>
          <a:bodyPr/>
          <a:lstStyle/>
          <a:p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시대 이후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지배층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가이세키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요리의 모체인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혼젠요리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중심으로 형식화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실제 식사는 지금의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가이세키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요리 후반에 나오는 밥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츠케모노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87552" lvl="2" indent="0">
              <a:buNone/>
            </a:pP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10252710" y="3902392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당고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서민층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에도에 다이묘를 소환해 주거공간이 필요해 인력이 에도에 밀집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음식을 전문으로 만드는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조닌이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등장하며 포장마차 개념의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야타이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니하치소바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니기리즈시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텐푸라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카뱌야키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야키토리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등장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오니기리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당고도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인기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2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패스트푸드의 기원이자 전신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BE4A7B-2FB7-41AF-A6E3-23093F92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985" y="1855232"/>
            <a:ext cx="29527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장어구이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세계 장어 유통량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70%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일본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배를 갈라 소스를 잘 스며들게 하는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차별점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날붙이 문화와 관계 있음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우나동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탄생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026607" y="4780062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장어구이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24BDA2-2CA1-4669-B39B-F94CE934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31" y="2525284"/>
            <a:ext cx="3873346" cy="21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스시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시작은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나레즈시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바닷물에 생선 자연발효가 시초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점차 밥을 넣어 숙성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먹는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후나스시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알려있는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스시는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니기리즈시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에도의 주류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스시로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발돋움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239967" y="4537475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스시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9F6854-CEDE-42AB-8D63-F18FF833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2393991"/>
            <a:ext cx="29622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덴푸라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아즈치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모모야마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시대에 그리스도교 선교사와 교류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나가사키에서 널리 알려진 어패류의 덴푸라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당시에는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튀김옷을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입히지 않은 형태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현재도 일부 간사이 지방에서는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튀김옷을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입히지 않음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지금처럼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튀김옷을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입혀 튀기는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쓰케아게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＇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는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세기 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세기 교토에서 유행했고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세기에는 에도에서 포장마차 요리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956247" y="3876675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덴푸라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3C7609-BD76-4445-B68F-BFB21A7C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062" y="1765458"/>
            <a:ext cx="29622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C62028-250E-4214-ADCC-6D042E4A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807752-AC51-4349-9F2F-CDB9A0AA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전통문화의 의의</a:t>
            </a:r>
            <a:endParaRPr lang="en-US" altLang="ko-KR" sz="35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전통 문화의 갈래</a:t>
            </a:r>
            <a:endParaRPr lang="en-US" altLang="ko-KR" sz="35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문학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sz="2500" b="1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의상</a:t>
            </a:r>
          </a:p>
        </p:txBody>
      </p:sp>
    </p:spTree>
    <p:extLst>
      <p:ext uri="{BB962C8B-B14F-4D97-AF65-F5344CB8AC3E}">
        <p14:creationId xmlns:p14="http://schemas.microsoft.com/office/powerpoint/2010/main" val="346182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의상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기모노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고유의 민족의상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여성들이 의례나 결혼식과 같은 행사에 자주 입음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미혼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기혼에 따라 다름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스모 선수들도 공식 석상에서는 기모노를 입어야 함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810750" y="3844648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기모노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88B90D-2836-4AB7-BDCD-5E670651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115" y="1769269"/>
            <a:ext cx="19907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의상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도메소데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결혼한 여성이 입음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호몬기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방문할 때 입는 옷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약식 예복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쓰케사게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근대에 와서 만들어짐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사교 행사에 많이 착용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이로무지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단색의 기모노로 다도를 할 때 자주 착용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810750" y="3844648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도메소데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64ADBB-6353-4BA5-AC91-28A7FC43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77" y="1584841"/>
            <a:ext cx="18383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2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의상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우치카케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결혼식에서 신부가 입는 격조 높은 기모노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화려한 색상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모후쿠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죽은 자에게 예를 갖추는 기모노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검은 비단 베이스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불교 장례 행사를 지내는 날에 죽은 사람의 친족이 착용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810750" y="3844648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모후쿠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541E86-A6D1-487A-B51B-C2C43EE5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682" y="1615679"/>
            <a:ext cx="2695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관련 동영상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27D1F190-9992-4CEF-A87D-445759E7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80" y="5355431"/>
            <a:ext cx="9601200" cy="720090"/>
          </a:xfrm>
        </p:spPr>
        <p:txBody>
          <a:bodyPr/>
          <a:lstStyle/>
          <a:p>
            <a:r>
              <a:rPr lang="en-US" altLang="ko-KR" dirty="0"/>
              <a:t>https://www.youtube.com/watch?v=9Up0iyu5jJU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655F9C5-CBE6-4349-982F-83D5C494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65" y="1710690"/>
            <a:ext cx="5728335" cy="31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전통 문화의 의의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80267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시대에 쇄국 정치로 인한 고유성 강화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260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년간 문화가 일본의 전통 문화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0B3FFB-EFB4-406E-AC1F-0DEBD777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357437"/>
            <a:ext cx="3257550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5C771-ED65-49D6-8E39-6BACE4324C12}"/>
              </a:ext>
            </a:extLst>
          </p:cNvPr>
          <p:cNvSpPr txBox="1"/>
          <p:nvPr/>
        </p:nvSpPr>
        <p:spPr>
          <a:xfrm>
            <a:off x="7101840" y="468630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 막부를 설치한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도쿠가와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이에야스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82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전통 문화의 갈래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전통문학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식문화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의상</a:t>
            </a:r>
          </a:p>
        </p:txBody>
      </p:sp>
    </p:spTree>
    <p:extLst>
      <p:ext uri="{BB962C8B-B14F-4D97-AF65-F5344CB8AC3E}">
        <p14:creationId xmlns:p14="http://schemas.microsoft.com/office/powerpoint/2010/main" val="2717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상대문학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고대전기문학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나라 중심의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794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년까지의 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구승문학 발달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고지키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니혼쇼키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만요슈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편찬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가키노모토노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히토마로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야마노우에노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오쿠라가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대표적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FE9EE2-75E3-4CBB-934A-A216ED0D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0" y="1906429"/>
            <a:ext cx="2343150" cy="1678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7680960" y="382393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4500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편의 시가 수록된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정형가집의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만요슈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98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중고문학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헤이안 시대문학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가나 문자의 생성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세이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쇼나곤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무라사키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시키부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 여성 시인 활동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다케토리모노가타리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겐지모노가타리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대표적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256270" y="5008125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헤이안 시대의 여성작가 세이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쇼나곤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E24D0F-38B7-4CC8-931E-2A70DE57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760" y="2526862"/>
            <a:ext cx="228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중세문학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1192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경부터 에도 시대 전 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무사시대로 군담소설이 유명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은자 문학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설화문학 등도 유행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오토기조시 유행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911590" y="485513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단편소설 오토기조시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7434C6-229B-4BE1-ACED-BCFDFD9B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70" y="2528887"/>
            <a:ext cx="26289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전통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근세문학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에도시대의 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오사카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교토 중심 발달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풍속소설 유행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이하라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사이카쿠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우키요조시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하이카이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번성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조닌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문학 유행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국학의 출현으로 고전에 관심 갖게 함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우수함을 내세우고 국가를 신격화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393430" y="4675466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서민 </a:t>
            </a: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층이 향유했던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우키요조시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F2A56F-F6B7-4C1F-8A18-DC0BE689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40" y="2371725"/>
            <a:ext cx="25527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노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가마쿠라 시대 후기에 발원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무로마치 시대 초기에 완성된 일본의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가무극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노멘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오모테라는 가면 사용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전용 극장인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노가쿠도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출연자는 모두 남성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대사에 해당하는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우타이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연기에 해당하는 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음악에 해당되는 하야시로 구성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37240A-812A-4BB4-8504-23558462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40" y="2093476"/>
            <a:ext cx="28194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6809"/>
      </p:ext>
    </p:extLst>
  </p:cSld>
  <p:clrMapOvr>
    <a:masterClrMapping/>
  </p:clrMapOvr>
</p:sld>
</file>

<file path=ppt/theme/theme1.xml><?xml version="1.0" encoding="utf-8"?>
<a:theme xmlns:a="http://schemas.openxmlformats.org/drawingml/2006/main" name="자르기">
  <a:themeElements>
    <a:clrScheme name="자르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자르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자르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자르기</Template>
  <TotalTime>107</TotalTime>
  <Words>721</Words>
  <Application>Microsoft Office PowerPoint</Application>
  <PresentationFormat>와이드스크린</PresentationFormat>
  <Paragraphs>181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HY견고딕</vt:lpstr>
      <vt:lpstr>Franklin Gothic Book</vt:lpstr>
      <vt:lpstr>자르기</vt:lpstr>
      <vt:lpstr>일본의 네 가지 전통문화</vt:lpstr>
      <vt:lpstr>목차</vt:lpstr>
      <vt:lpstr>일본 전통 문화의 의의</vt:lpstr>
      <vt:lpstr>일본 전통 문화의 갈래</vt:lpstr>
      <vt:lpstr>전통 문학</vt:lpstr>
      <vt:lpstr>전통 문학</vt:lpstr>
      <vt:lpstr>전통 문학</vt:lpstr>
      <vt:lpstr>전통 문학</vt:lpstr>
      <vt:lpstr>연극</vt:lpstr>
      <vt:lpstr>연극</vt:lpstr>
      <vt:lpstr>연극</vt:lpstr>
      <vt:lpstr>연극</vt:lpstr>
      <vt:lpstr>연극</vt:lpstr>
      <vt:lpstr>연극</vt:lpstr>
      <vt:lpstr>전통 식문화</vt:lpstr>
      <vt:lpstr>전통 식문화</vt:lpstr>
      <vt:lpstr>전통 식문화</vt:lpstr>
      <vt:lpstr>전통 식문화</vt:lpstr>
      <vt:lpstr>전통 식문화</vt:lpstr>
      <vt:lpstr>전통 의상</vt:lpstr>
      <vt:lpstr>전통 의상</vt:lpstr>
      <vt:lpstr>전통 의상</vt:lpstr>
      <vt:lpstr>관련 동영상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네 가지 전통문화</dc:title>
  <dc:creator>인원 이</dc:creator>
  <cp:lastModifiedBy>인원 이</cp:lastModifiedBy>
  <cp:revision>3</cp:revision>
  <dcterms:created xsi:type="dcterms:W3CDTF">2020-09-29T11:27:12Z</dcterms:created>
  <dcterms:modified xsi:type="dcterms:W3CDTF">2020-09-29T13:20:41Z</dcterms:modified>
</cp:coreProperties>
</file>