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18288000" cy="10287000"/>
  <p:notesSz cx="10287000" cy="18288000"/>
  <p:embeddedFontLst>
    <p:embeddedFont>
      <p:font typeface="맑은 고딕" panose="020B0503020000020004" pitchFamily="34" charset="-127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24"/>
  </p:normalViewPr>
  <p:slideViewPr>
    <p:cSldViewPr>
      <p:cViewPr varScale="1">
        <p:scale>
          <a:sx n="60" d="100"/>
          <a:sy n="60" d="100"/>
        </p:scale>
        <p:origin x="200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D575A-A612-CF4D-8295-7BBF8BF154DE}" type="datetimeFigureOut">
              <a:t>2020. 9. 29.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64CC1-1E48-5847-ABFA-6CEDA36BA38E}" type="slidenum"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2182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64CC1-1E48-5847-ABFA-6CEDA36BA38E}" type="slidenum"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2043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64CC1-1E48-5847-ABFA-6CEDA36BA38E}" type="slidenum"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4391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1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2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.png"/><Relationship Id="rId7" Type="http://schemas.openxmlformats.org/officeDocument/2006/relationships/image" Target="../media/image68.png"/><Relationship Id="rId12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hyperlink" Target="https://youtu.be/FdJdf9YWc5g" TargetMode="External"/><Relationship Id="rId5" Type="http://schemas.openxmlformats.org/officeDocument/2006/relationships/image" Target="../media/image66.png"/><Relationship Id="rId10" Type="http://schemas.openxmlformats.org/officeDocument/2006/relationships/image" Target="../media/image70.png"/><Relationship Id="rId4" Type="http://schemas.openxmlformats.org/officeDocument/2006/relationships/image" Target="../media/image3.png"/><Relationship Id="rId9" Type="http://schemas.openxmlformats.org/officeDocument/2006/relationships/hyperlink" Target="https://youtu.be/Ux19DczQOI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9D5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82210" y="571429"/>
            <a:ext cx="17121294" cy="9142857"/>
            <a:chOff x="582210" y="571429"/>
            <a:chExt cx="17121294" cy="9142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10" y="571429"/>
              <a:ext cx="17121294" cy="91428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20634" y="1603206"/>
            <a:ext cx="409524" cy="94285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1274" y="1251830"/>
            <a:ext cx="6457143" cy="1047619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5B9E1138-5BBD-CC4A-9323-11D5008D72AC}"/>
              </a:ext>
            </a:extLst>
          </p:cNvPr>
          <p:cNvGrpSpPr/>
          <p:nvPr/>
        </p:nvGrpSpPr>
        <p:grpSpPr>
          <a:xfrm>
            <a:off x="7744681" y="4268878"/>
            <a:ext cx="9958823" cy="2724839"/>
            <a:chOff x="7744681" y="4268878"/>
            <a:chExt cx="9958823" cy="2724839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7744681" y="5118166"/>
              <a:ext cx="9958823" cy="189014"/>
              <a:chOff x="7744681" y="5118166"/>
              <a:chExt cx="9958823" cy="189014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-10800000">
                <a:off x="7744681" y="5118166"/>
                <a:ext cx="9958823" cy="189014"/>
              </a:xfrm>
              <a:prstGeom prst="rect">
                <a:avLst/>
              </a:prstGeom>
            </p:spPr>
          </p:pic>
        </p:grpSp>
        <p:grpSp>
          <p:nvGrpSpPr>
            <p:cNvPr id="1004" name="그룹 1004"/>
            <p:cNvGrpSpPr/>
            <p:nvPr/>
          </p:nvGrpSpPr>
          <p:grpSpPr>
            <a:xfrm>
              <a:off x="12668484" y="5009524"/>
              <a:ext cx="380952" cy="380952"/>
              <a:chOff x="12668484" y="5009524"/>
              <a:chExt cx="380952" cy="380952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2668484" y="5009524"/>
                <a:ext cx="380952" cy="380952"/>
              </a:xfrm>
              <a:prstGeom prst="rect">
                <a:avLst/>
              </a:prstGeom>
            </p:spPr>
          </p:pic>
        </p:grpSp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88457" y="4268878"/>
              <a:ext cx="2895238" cy="838095"/>
            </a:xfrm>
            <a:prstGeom prst="rect">
              <a:avLst/>
            </a:prstGeom>
          </p:spPr>
        </p:pic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70758" y="6450860"/>
              <a:ext cx="5085714" cy="542857"/>
            </a:xfrm>
            <a:prstGeom prst="rect">
              <a:avLst/>
            </a:prstGeom>
          </p:spPr>
        </p:pic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96319" y="5718162"/>
              <a:ext cx="4561905" cy="72381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537888" y="3512042"/>
            <a:ext cx="5436143" cy="3261631"/>
            <a:chOff x="2537888" y="3512042"/>
            <a:chExt cx="5436143" cy="326163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37888" y="3512042"/>
              <a:ext cx="5436143" cy="326163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9D5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82210" y="571429"/>
            <a:ext cx="17121294" cy="9142857"/>
            <a:chOff x="582210" y="571429"/>
            <a:chExt cx="17121294" cy="9142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10" y="571429"/>
              <a:ext cx="17121294" cy="91428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5580" y="4043053"/>
            <a:ext cx="7657143" cy="2257143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2717021" y="4165671"/>
            <a:ext cx="1212882" cy="1840087"/>
            <a:chOff x="12717021" y="4165671"/>
            <a:chExt cx="1212882" cy="1840087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2717021" y="4165671"/>
              <a:ext cx="1212882" cy="1840087"/>
              <a:chOff x="12717021" y="4165671"/>
              <a:chExt cx="1212882" cy="1840087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717021" y="4165671"/>
                <a:ext cx="1212882" cy="1840087"/>
              </a:xfrm>
              <a:prstGeom prst="rect">
                <a:avLst/>
              </a:prstGeom>
            </p:spPr>
          </p:pic>
        </p:grpSp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94037" y="4341488"/>
              <a:ext cx="542857" cy="12285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9D5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82210" y="571429"/>
            <a:ext cx="17121294" cy="9142857"/>
            <a:chOff x="582210" y="571429"/>
            <a:chExt cx="17121294" cy="9142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210" y="571429"/>
              <a:ext cx="17121294" cy="91428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20634" y="1603206"/>
            <a:ext cx="409524" cy="942857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42DB1972-3EAB-E240-BC79-9F0B7CC72A76}"/>
              </a:ext>
            </a:extLst>
          </p:cNvPr>
          <p:cNvGrpSpPr/>
          <p:nvPr/>
        </p:nvGrpSpPr>
        <p:grpSpPr>
          <a:xfrm>
            <a:off x="-1768672" y="4047871"/>
            <a:ext cx="19472176" cy="3870347"/>
            <a:chOff x="-1768672" y="4047871"/>
            <a:chExt cx="19472176" cy="3870347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7744681" y="5118166"/>
              <a:ext cx="9958823" cy="189014"/>
              <a:chOff x="7744681" y="5118166"/>
              <a:chExt cx="9958823" cy="189014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-10800000">
                <a:off x="7744681" y="5118166"/>
                <a:ext cx="9958823" cy="189014"/>
              </a:xfrm>
              <a:prstGeom prst="rect">
                <a:avLst/>
              </a:prstGeom>
            </p:spPr>
          </p:pic>
        </p:grp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499D3C6F-69CD-D749-80D8-78E07F237CFE}"/>
                </a:ext>
              </a:extLst>
            </p:cNvPr>
            <p:cNvGrpSpPr/>
            <p:nvPr/>
          </p:nvGrpSpPr>
          <p:grpSpPr>
            <a:xfrm>
              <a:off x="-1768672" y="4047871"/>
              <a:ext cx="12720882" cy="3870347"/>
              <a:chOff x="-1768672" y="4047871"/>
              <a:chExt cx="12720882" cy="3870347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880573" y="4047871"/>
                <a:ext cx="2695238" cy="838095"/>
              </a:xfrm>
              <a:prstGeom prst="rect">
                <a:avLst/>
              </a:prstGeom>
            </p:spPr>
          </p:pic>
          <p:pic>
            <p:nvPicPr>
              <p:cNvPr id="10" name="Object 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245626" y="6299170"/>
                <a:ext cx="2914286" cy="1619048"/>
              </a:xfrm>
              <a:prstGeom prst="rect">
                <a:avLst/>
              </a:prstGeom>
            </p:spPr>
          </p:pic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285543" y="5526225"/>
                <a:ext cx="4666667" cy="695238"/>
              </a:xfrm>
              <a:prstGeom prst="rect">
                <a:avLst/>
              </a:prstGeom>
            </p:spPr>
          </p:pic>
          <p:grpSp>
            <p:nvGrpSpPr>
              <p:cNvPr id="1004" name="그룹 1004"/>
              <p:cNvGrpSpPr/>
              <p:nvPr/>
            </p:nvGrpSpPr>
            <p:grpSpPr>
              <a:xfrm>
                <a:off x="-1768672" y="5114286"/>
                <a:ext cx="9958823" cy="189014"/>
                <a:chOff x="-1768672" y="5114286"/>
                <a:chExt cx="9958823" cy="189014"/>
              </a:xfrm>
            </p:grpSpPr>
            <p:pic>
              <p:nvPicPr>
                <p:cNvPr id="16" name="Object 15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-10800000">
                  <a:off x="-1768672" y="5114286"/>
                  <a:ext cx="9958823" cy="189014"/>
                </a:xfrm>
                <a:prstGeom prst="rect">
                  <a:avLst/>
                </a:prstGeom>
              </p:spPr>
            </p:pic>
          </p:grpSp>
          <p:grpSp>
            <p:nvGrpSpPr>
              <p:cNvPr id="1006" name="그룹 1006"/>
              <p:cNvGrpSpPr/>
              <p:nvPr/>
            </p:nvGrpSpPr>
            <p:grpSpPr>
              <a:xfrm>
                <a:off x="8618723" y="5008511"/>
                <a:ext cx="380952" cy="380952"/>
                <a:chOff x="8618723" y="5008511"/>
                <a:chExt cx="380952" cy="380952"/>
              </a:xfrm>
            </p:grpSpPr>
            <p:pic>
              <p:nvPicPr>
                <p:cNvPr id="22" name="Object 21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8618723" y="5008511"/>
                  <a:ext cx="380952" cy="380952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007" name="그룹 1007"/>
          <p:cNvGrpSpPr/>
          <p:nvPr/>
        </p:nvGrpSpPr>
        <p:grpSpPr>
          <a:xfrm>
            <a:off x="1573252" y="1640553"/>
            <a:ext cx="6171429" cy="6171429"/>
            <a:chOff x="1573252" y="1640553"/>
            <a:chExt cx="6171429" cy="6171429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73252" y="1640553"/>
              <a:ext cx="6171429" cy="617142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951368" y="1582055"/>
            <a:ext cx="4580528" cy="7001532"/>
            <a:chOff x="11951368" y="1582055"/>
            <a:chExt cx="4580528" cy="7001532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951368" y="1582055"/>
              <a:ext cx="4580528" cy="70015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9D5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82210" y="571429"/>
            <a:ext cx="17121294" cy="9142857"/>
            <a:chOff x="582210" y="571429"/>
            <a:chExt cx="17121294" cy="9142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10" y="571429"/>
              <a:ext cx="17121294" cy="91428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20634" y="1603206"/>
            <a:ext cx="409524" cy="942857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71157053-D41F-6E41-B463-0D3A7CF0189E}"/>
              </a:ext>
            </a:extLst>
          </p:cNvPr>
          <p:cNvGrpSpPr/>
          <p:nvPr/>
        </p:nvGrpSpPr>
        <p:grpSpPr>
          <a:xfrm>
            <a:off x="-2481771" y="4047871"/>
            <a:ext cx="20185275" cy="4794156"/>
            <a:chOff x="-2481771" y="4047871"/>
            <a:chExt cx="20185275" cy="4794156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F48DD315-1051-154D-A2B6-F0303928A2EC}"/>
                </a:ext>
              </a:extLst>
            </p:cNvPr>
            <p:cNvGrpSpPr/>
            <p:nvPr/>
          </p:nvGrpSpPr>
          <p:grpSpPr>
            <a:xfrm>
              <a:off x="7744681" y="4047871"/>
              <a:ext cx="9958823" cy="3860823"/>
              <a:chOff x="7744681" y="4047871"/>
              <a:chExt cx="9958823" cy="3860823"/>
            </a:xfrm>
          </p:grpSpPr>
          <p:grpSp>
            <p:nvGrpSpPr>
              <p:cNvPr id="1003" name="그룹 1003"/>
              <p:cNvGrpSpPr/>
              <p:nvPr/>
            </p:nvGrpSpPr>
            <p:grpSpPr>
              <a:xfrm>
                <a:off x="7744681" y="5118166"/>
                <a:ext cx="9958823" cy="189014"/>
                <a:chOff x="7744681" y="5118166"/>
                <a:chExt cx="9958823" cy="189014"/>
              </a:xfrm>
            </p:grpSpPr>
            <p:pic>
              <p:nvPicPr>
                <p:cNvPr id="10" name="Object 9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-10800000">
                  <a:off x="7744681" y="5118166"/>
                  <a:ext cx="9958823" cy="189014"/>
                </a:xfrm>
                <a:prstGeom prst="rect">
                  <a:avLst/>
                </a:prstGeom>
              </p:spPr>
            </p:pic>
          </p:grpSp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3589745" y="4047871"/>
                <a:ext cx="2895238" cy="838095"/>
              </a:xfrm>
              <a:prstGeom prst="rect">
                <a:avLst/>
              </a:prstGeom>
            </p:spPr>
          </p:pic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2738259" y="5516701"/>
                <a:ext cx="3657143" cy="695238"/>
              </a:xfrm>
              <a:prstGeom prst="rect">
                <a:avLst/>
              </a:prstGeom>
            </p:spPr>
          </p:pic>
          <p:grpSp>
            <p:nvGrpSpPr>
              <p:cNvPr id="1004" name="그룹 1004"/>
              <p:cNvGrpSpPr/>
              <p:nvPr/>
            </p:nvGrpSpPr>
            <p:grpSpPr>
              <a:xfrm>
                <a:off x="15255757" y="4981966"/>
                <a:ext cx="380952" cy="380952"/>
                <a:chOff x="15255757" y="4981966"/>
                <a:chExt cx="380952" cy="380952"/>
              </a:xfrm>
            </p:grpSpPr>
            <p:pic>
              <p:nvPicPr>
                <p:cNvPr id="18" name="Object 17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5255757" y="4981966"/>
                  <a:ext cx="380952" cy="380952"/>
                </a:xfrm>
                <a:prstGeom prst="rect">
                  <a:avLst/>
                </a:prstGeom>
              </p:spPr>
            </p:pic>
          </p:grpSp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3021827" y="6289646"/>
                <a:ext cx="4066667" cy="1619048"/>
              </a:xfrm>
              <a:prstGeom prst="rect">
                <a:avLst/>
              </a:prstGeom>
            </p:spPr>
          </p:pic>
        </p:grp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A65530CE-FD2E-724F-B8AC-5B2CCF7B1E1A}"/>
                </a:ext>
              </a:extLst>
            </p:cNvPr>
            <p:cNvGrpSpPr/>
            <p:nvPr/>
          </p:nvGrpSpPr>
          <p:grpSpPr>
            <a:xfrm>
              <a:off x="-2481771" y="4047871"/>
              <a:ext cx="9958823" cy="4794156"/>
              <a:chOff x="-2481771" y="4047871"/>
              <a:chExt cx="9958823" cy="4794156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489125" y="4047871"/>
                <a:ext cx="3228571" cy="838095"/>
              </a:xfrm>
              <a:prstGeom prst="rect">
                <a:avLst/>
              </a:prstGeom>
            </p:spPr>
          </p:pic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130621" y="6242027"/>
                <a:ext cx="4485714" cy="2600000"/>
              </a:xfrm>
              <a:prstGeom prst="rect">
                <a:avLst/>
              </a:prstGeom>
            </p:spPr>
          </p:pic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53649" y="5501909"/>
                <a:ext cx="3476190" cy="695238"/>
              </a:xfrm>
              <a:prstGeom prst="rect">
                <a:avLst/>
              </a:prstGeom>
            </p:spPr>
          </p:pic>
          <p:grpSp>
            <p:nvGrpSpPr>
              <p:cNvPr id="1006" name="그룹 1006"/>
              <p:cNvGrpSpPr/>
              <p:nvPr/>
            </p:nvGrpSpPr>
            <p:grpSpPr>
              <a:xfrm>
                <a:off x="-2481771" y="5123810"/>
                <a:ext cx="9958823" cy="189014"/>
                <a:chOff x="-2481771" y="5123810"/>
                <a:chExt cx="9958823" cy="189014"/>
              </a:xfrm>
            </p:grpSpPr>
            <p:pic>
              <p:nvPicPr>
                <p:cNvPr id="25" name="Object 24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-10800000">
                  <a:off x="-2481771" y="5123810"/>
                  <a:ext cx="9958823" cy="189014"/>
                </a:xfrm>
                <a:prstGeom prst="rect">
                  <a:avLst/>
                </a:prstGeom>
              </p:spPr>
            </p:pic>
          </p:grpSp>
          <p:grpSp>
            <p:nvGrpSpPr>
              <p:cNvPr id="1008" name="그룹 1008"/>
              <p:cNvGrpSpPr/>
              <p:nvPr/>
            </p:nvGrpSpPr>
            <p:grpSpPr>
              <a:xfrm>
                <a:off x="3227275" y="5019048"/>
                <a:ext cx="380952" cy="380952"/>
                <a:chOff x="3227275" y="5019048"/>
                <a:chExt cx="380952" cy="380952"/>
              </a:xfrm>
            </p:grpSpPr>
            <p:pic>
              <p:nvPicPr>
                <p:cNvPr id="31" name="Object 30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3227275" y="5019048"/>
                  <a:ext cx="380952" cy="380952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00A9B9DA-4E0E-F34A-AB1D-E3B187245F56}"/>
              </a:ext>
            </a:extLst>
          </p:cNvPr>
          <p:cNvGrpSpPr/>
          <p:nvPr/>
        </p:nvGrpSpPr>
        <p:grpSpPr>
          <a:xfrm>
            <a:off x="5441640" y="1915791"/>
            <a:ext cx="8534689" cy="6181384"/>
            <a:chOff x="5441640" y="1915791"/>
            <a:chExt cx="8534689" cy="6181384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8467946" y="1915791"/>
              <a:ext cx="5508383" cy="5508383"/>
              <a:chOff x="8467946" y="1915791"/>
              <a:chExt cx="5508383" cy="5508383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8467946" y="1915791"/>
                <a:ext cx="5508383" cy="5508383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5441640" y="1940920"/>
              <a:ext cx="4070824" cy="6156255"/>
              <a:chOff x="5441640" y="1940920"/>
              <a:chExt cx="4070824" cy="6156255"/>
            </a:xfrm>
          </p:grpSpPr>
          <p:pic>
            <p:nvPicPr>
              <p:cNvPr id="28" name="Object 27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441640" y="1940920"/>
                <a:ext cx="4070824" cy="615625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9D5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82210" y="522796"/>
            <a:ext cx="17121294" cy="9142857"/>
            <a:chOff x="582210" y="522796"/>
            <a:chExt cx="17121294" cy="9142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10" y="522796"/>
              <a:ext cx="17121294" cy="91428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87" y="1083545"/>
            <a:ext cx="5000000" cy="106666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97" y="2561297"/>
            <a:ext cx="4591221" cy="3443415"/>
            <a:chOff x="297" y="2561297"/>
            <a:chExt cx="4591221" cy="344341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" y="2561297"/>
              <a:ext cx="4591221" cy="344341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4569426" y="2561297"/>
            <a:ext cx="4597896" cy="3443415"/>
            <a:chOff x="4569426" y="2561297"/>
            <a:chExt cx="4597896" cy="3443415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69426" y="2561297"/>
              <a:ext cx="4597896" cy="3443415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9156276" y="2561297"/>
            <a:ext cx="4591221" cy="3443415"/>
            <a:chOff x="9156276" y="2561297"/>
            <a:chExt cx="4591221" cy="3443415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56276" y="2561297"/>
              <a:ext cx="4591221" cy="344341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736451" y="2561297"/>
            <a:ext cx="4597896" cy="3443415"/>
            <a:chOff x="13736451" y="2561297"/>
            <a:chExt cx="4597896" cy="3443415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36451" y="2561297"/>
              <a:ext cx="4597896" cy="3443415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3743126" y="5993667"/>
            <a:ext cx="4591221" cy="3443415"/>
            <a:chOff x="13743126" y="5993667"/>
            <a:chExt cx="4591221" cy="3443415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743126" y="5993667"/>
              <a:ext cx="4591221" cy="3443415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297" y="5993667"/>
            <a:ext cx="4597896" cy="3443415"/>
            <a:chOff x="297" y="5993667"/>
            <a:chExt cx="4597896" cy="3443415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7" y="5993667"/>
              <a:ext cx="4597896" cy="3443415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4576101" y="5993667"/>
            <a:ext cx="4591221" cy="3443415"/>
            <a:chOff x="4576101" y="5993667"/>
            <a:chExt cx="4591221" cy="3443415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76101" y="5993667"/>
              <a:ext cx="4591221" cy="3443415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9156276" y="5993667"/>
            <a:ext cx="4597896" cy="3443415"/>
            <a:chOff x="9156276" y="5993667"/>
            <a:chExt cx="4597896" cy="3443415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56276" y="5993667"/>
              <a:ext cx="4597896" cy="3443415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4576101" y="5993667"/>
            <a:ext cx="4597896" cy="3443415"/>
            <a:chOff x="4576101" y="5993667"/>
            <a:chExt cx="4597896" cy="3443415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76101" y="5993667"/>
              <a:ext cx="4597896" cy="3443415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9167322" y="2561297"/>
            <a:ext cx="4597896" cy="3443415"/>
            <a:chOff x="9167322" y="2561297"/>
            <a:chExt cx="4597896" cy="3443415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167322" y="2561297"/>
              <a:ext cx="4597896" cy="3443415"/>
            </a:xfrm>
            <a:prstGeom prst="rect">
              <a:avLst/>
            </a:prstGeom>
          </p:spPr>
        </p:pic>
      </p:grpSp>
      <p:pic>
        <p:nvPicPr>
          <p:cNvPr id="40" name="Object 3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98075" y="3057640"/>
            <a:ext cx="4238095" cy="2895238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9631" y="6609925"/>
            <a:ext cx="4247619" cy="2542857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966758" y="2756979"/>
            <a:ext cx="4095238" cy="3085714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264527" y="6291598"/>
            <a:ext cx="4104762" cy="31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9D5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82210" y="571429"/>
            <a:ext cx="17121294" cy="9142857"/>
            <a:chOff x="582210" y="571429"/>
            <a:chExt cx="17121294" cy="9142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10" y="571429"/>
              <a:ext cx="17121294" cy="91428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20634" y="1603206"/>
            <a:ext cx="409524" cy="942857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516" y="1075034"/>
            <a:ext cx="5571429" cy="106666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6319428" y="5390055"/>
            <a:ext cx="10268868" cy="63216"/>
            <a:chOff x="6319428" y="5390055"/>
            <a:chExt cx="10268868" cy="63216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19428" y="5390055"/>
              <a:ext cx="10268868" cy="6321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221564" y="7675848"/>
            <a:ext cx="10268868" cy="63216"/>
            <a:chOff x="5221564" y="7675848"/>
            <a:chExt cx="10268868" cy="6321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1564" y="7675848"/>
              <a:ext cx="10268868" cy="6321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105695" y="2211541"/>
            <a:ext cx="3167326" cy="6357028"/>
            <a:chOff x="3105695" y="2211541"/>
            <a:chExt cx="3167326" cy="635702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05695" y="2211541"/>
              <a:ext cx="3167326" cy="635702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5433114" y="3217955"/>
            <a:ext cx="10268868" cy="63216"/>
            <a:chOff x="5433114" y="3217955"/>
            <a:chExt cx="10268868" cy="63216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3114" y="3217955"/>
              <a:ext cx="10268868" cy="63216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3957F2E9-090E-7442-80AE-300692346EB3}"/>
              </a:ext>
            </a:extLst>
          </p:cNvPr>
          <p:cNvGrpSpPr/>
          <p:nvPr/>
        </p:nvGrpSpPr>
        <p:grpSpPr>
          <a:xfrm>
            <a:off x="3434498" y="1126163"/>
            <a:ext cx="12569324" cy="2613298"/>
            <a:chOff x="3434498" y="1126163"/>
            <a:chExt cx="12569324" cy="2613298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3434498" y="2696448"/>
              <a:ext cx="1279288" cy="1043013"/>
              <a:chOff x="3434498" y="2696448"/>
              <a:chExt cx="1279288" cy="1043013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434498" y="2696448"/>
                <a:ext cx="1279288" cy="1043013"/>
              </a:xfrm>
              <a:prstGeom prst="rect">
                <a:avLst/>
              </a:prstGeom>
            </p:spPr>
          </p:pic>
        </p:grpSp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03822" y="1126163"/>
              <a:ext cx="9800000" cy="2095238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A162BB81-B095-834D-B7B9-4AF68DD7994C}"/>
              </a:ext>
            </a:extLst>
          </p:cNvPr>
          <p:cNvGrpSpPr/>
          <p:nvPr/>
        </p:nvGrpSpPr>
        <p:grpSpPr>
          <a:xfrm>
            <a:off x="4649206" y="3404774"/>
            <a:ext cx="12417132" cy="2066667"/>
            <a:chOff x="4649206" y="3404774"/>
            <a:chExt cx="12417132" cy="2066667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4649206" y="3769571"/>
              <a:ext cx="1373286" cy="1373286"/>
              <a:chOff x="4649206" y="3769571"/>
              <a:chExt cx="1373286" cy="1373286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49206" y="3769571"/>
                <a:ext cx="1373286" cy="1373286"/>
              </a:xfrm>
              <a:prstGeom prst="rect">
                <a:avLst/>
              </a:prstGeom>
            </p:spPr>
          </p:pic>
        </p:grpSp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28243" y="3404774"/>
              <a:ext cx="10638095" cy="2066667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121720" y="3112759"/>
            <a:ext cx="2365666" cy="4943649"/>
            <a:chOff x="1121720" y="3112759"/>
            <a:chExt cx="2365666" cy="4943649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21720" y="3112759"/>
              <a:ext cx="2365666" cy="4943649"/>
            </a:xfrm>
            <a:prstGeom prst="rect">
              <a:avLst/>
            </a:prstGeom>
          </p:spPr>
        </p:pic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0D8AFEDB-9938-7141-A9F9-03031BB4A4D5}"/>
              </a:ext>
            </a:extLst>
          </p:cNvPr>
          <p:cNvGrpSpPr/>
          <p:nvPr/>
        </p:nvGrpSpPr>
        <p:grpSpPr>
          <a:xfrm>
            <a:off x="4357224" y="5584584"/>
            <a:ext cx="12690067" cy="2132321"/>
            <a:chOff x="4357224" y="5584584"/>
            <a:chExt cx="12690067" cy="2132321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61577" y="5621667"/>
              <a:ext cx="10685714" cy="2095238"/>
            </a:xfrm>
            <a:prstGeom prst="rect">
              <a:avLst/>
            </a:prstGeom>
          </p:spPr>
        </p:pic>
        <p:grpSp>
          <p:nvGrpSpPr>
            <p:cNvPr id="1010" name="그룹 1010"/>
            <p:cNvGrpSpPr/>
            <p:nvPr/>
          </p:nvGrpSpPr>
          <p:grpSpPr>
            <a:xfrm>
              <a:off x="4357224" y="5584584"/>
              <a:ext cx="1652488" cy="1665653"/>
              <a:chOff x="4357224" y="5584584"/>
              <a:chExt cx="1652488" cy="1665653"/>
            </a:xfrm>
          </p:grpSpPr>
          <p:pic>
            <p:nvPicPr>
              <p:cNvPr id="35" name="Object 34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357224" y="5584584"/>
                <a:ext cx="1652488" cy="1665653"/>
              </a:xfrm>
              <a:prstGeom prst="rect">
                <a:avLst/>
              </a:prstGeom>
            </p:spPr>
          </p:pic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F5B523A1-E655-2D4D-803C-F04D27A21FBB}"/>
              </a:ext>
            </a:extLst>
          </p:cNvPr>
          <p:cNvGrpSpPr/>
          <p:nvPr/>
        </p:nvGrpSpPr>
        <p:grpSpPr>
          <a:xfrm>
            <a:off x="3301642" y="6892382"/>
            <a:ext cx="13540275" cy="2396654"/>
            <a:chOff x="3301642" y="6892382"/>
            <a:chExt cx="13540275" cy="2396654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27631" y="7879512"/>
              <a:ext cx="11314286" cy="1409524"/>
            </a:xfrm>
            <a:prstGeom prst="rect">
              <a:avLst/>
            </a:prstGeom>
          </p:spPr>
        </p:pic>
        <p:grpSp>
          <p:nvGrpSpPr>
            <p:cNvPr id="1011" name="그룹 1011"/>
            <p:cNvGrpSpPr/>
            <p:nvPr/>
          </p:nvGrpSpPr>
          <p:grpSpPr>
            <a:xfrm>
              <a:off x="3301642" y="6892382"/>
              <a:ext cx="1268165" cy="1233925"/>
              <a:chOff x="3301642" y="6892382"/>
              <a:chExt cx="1268165" cy="1233925"/>
            </a:xfrm>
          </p:grpSpPr>
          <p:pic>
            <p:nvPicPr>
              <p:cNvPr id="39" name="Object 38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01642" y="6892382"/>
                <a:ext cx="1268165" cy="123392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9D5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82210" y="571429"/>
            <a:ext cx="17121294" cy="9142857"/>
            <a:chOff x="582210" y="571429"/>
            <a:chExt cx="17121294" cy="9142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210" y="571429"/>
              <a:ext cx="17121294" cy="9142857"/>
            </a:xfrm>
            <a:prstGeom prst="rect">
              <a:avLst/>
            </a:prstGeom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19300BF-B9FA-2649-B346-6C9195981373}"/>
              </a:ext>
            </a:extLst>
          </p:cNvPr>
          <p:cNvGrpSpPr/>
          <p:nvPr/>
        </p:nvGrpSpPr>
        <p:grpSpPr>
          <a:xfrm>
            <a:off x="-521175" y="-954809"/>
            <a:ext cx="16446975" cy="6937270"/>
            <a:chOff x="-521175" y="-954809"/>
            <a:chExt cx="16446975" cy="6937270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F4E5F53A-A70E-6C45-AF40-BB2A8AF1A18F}"/>
                </a:ext>
              </a:extLst>
            </p:cNvPr>
            <p:cNvGrpSpPr/>
            <p:nvPr/>
          </p:nvGrpSpPr>
          <p:grpSpPr>
            <a:xfrm>
              <a:off x="-521175" y="-954809"/>
              <a:ext cx="12698904" cy="6937270"/>
              <a:chOff x="-521175" y="-954809"/>
              <a:chExt cx="12698904" cy="6937270"/>
            </a:xfrm>
          </p:grpSpPr>
          <p:grpSp>
            <p:nvGrpSpPr>
              <p:cNvPr id="1003" name="그룹 1003"/>
              <p:cNvGrpSpPr/>
              <p:nvPr/>
            </p:nvGrpSpPr>
            <p:grpSpPr>
              <a:xfrm>
                <a:off x="-521175" y="-954809"/>
                <a:ext cx="12698904" cy="6937270"/>
                <a:chOff x="-521175" y="-954809"/>
                <a:chExt cx="12698904" cy="6937270"/>
              </a:xfrm>
            </p:grpSpPr>
            <p:pic>
              <p:nvPicPr>
                <p:cNvPr id="9" name="Object 8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-521175" y="-954809"/>
                  <a:ext cx="12698904" cy="6937270"/>
                </a:xfrm>
                <a:prstGeom prst="rect">
                  <a:avLst/>
                </a:prstGeom>
              </p:spPr>
            </p:pic>
          </p:grpSp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56513" y="804352"/>
                <a:ext cx="10447619" cy="3342857"/>
              </a:xfrm>
              <a:prstGeom prst="rect">
                <a:avLst/>
              </a:prstGeom>
            </p:spPr>
          </p:pic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24B5FE3E-5972-8C4F-B9AB-FC7FECDDA44E}"/>
                </a:ext>
              </a:extLst>
            </p:cNvPr>
            <p:cNvGrpSpPr/>
            <p:nvPr/>
          </p:nvGrpSpPr>
          <p:grpSpPr>
            <a:xfrm>
              <a:off x="9794559" y="2473043"/>
              <a:ext cx="6131241" cy="874271"/>
              <a:chOff x="11547159" y="2473043"/>
              <a:chExt cx="6131241" cy="874271"/>
            </a:xfrm>
          </p:grpSpPr>
          <p:grpSp>
            <p:nvGrpSpPr>
              <p:cNvPr id="1006" name="그룹 1006"/>
              <p:cNvGrpSpPr/>
              <p:nvPr/>
            </p:nvGrpSpPr>
            <p:grpSpPr>
              <a:xfrm>
                <a:off x="11547159" y="2837230"/>
                <a:ext cx="1261139" cy="177652"/>
                <a:chOff x="11547159" y="2837230"/>
                <a:chExt cx="1261139" cy="177652"/>
              </a:xfrm>
            </p:grpSpPr>
            <p:pic>
              <p:nvPicPr>
                <p:cNvPr id="20" name="Object 19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-10800000">
                  <a:off x="11547159" y="2837230"/>
                  <a:ext cx="1261139" cy="177652"/>
                </a:xfrm>
                <a:prstGeom prst="rect">
                  <a:avLst/>
                </a:prstGeom>
              </p:spPr>
            </p:pic>
          </p:grpSp>
          <p:grpSp>
            <p:nvGrpSpPr>
              <p:cNvPr id="11" name="그룹 10">
                <a:extLst>
                  <a:ext uri="{FF2B5EF4-FFF2-40B4-BE49-F238E27FC236}">
                    <a16:creationId xmlns:a16="http://schemas.microsoft.com/office/drawing/2014/main" id="{8A652A42-118F-E54E-893F-4E4C0E479B28}"/>
                  </a:ext>
                </a:extLst>
              </p:cNvPr>
              <p:cNvGrpSpPr/>
              <p:nvPr/>
            </p:nvGrpSpPr>
            <p:grpSpPr>
              <a:xfrm>
                <a:off x="12889824" y="2473043"/>
                <a:ext cx="4788576" cy="874271"/>
                <a:chOff x="11255419" y="2473043"/>
                <a:chExt cx="4788576" cy="874271"/>
              </a:xfrm>
            </p:grpSpPr>
            <p:grpSp>
              <p:nvGrpSpPr>
                <p:cNvPr id="1005" name="그룹 1005"/>
                <p:cNvGrpSpPr/>
                <p:nvPr/>
              </p:nvGrpSpPr>
              <p:grpSpPr>
                <a:xfrm>
                  <a:off x="11547159" y="2473043"/>
                  <a:ext cx="4496836" cy="874271"/>
                  <a:chOff x="11547159" y="2473043"/>
                  <a:chExt cx="4496836" cy="874271"/>
                </a:xfrm>
              </p:grpSpPr>
              <p:pic>
                <p:nvPicPr>
                  <p:cNvPr id="16" name="Object 15"/>
                  <p:cNvPicPr>
                    <a:picLocks noChangeAspect="1"/>
                  </p:cNvPicPr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11547159" y="2473043"/>
                    <a:ext cx="4496836" cy="87427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2" name="Object 21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1255419" y="2508161"/>
                  <a:ext cx="4161905" cy="81904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45375BF1-B365-0448-85E7-4076EF41F7E7}"/>
              </a:ext>
            </a:extLst>
          </p:cNvPr>
          <p:cNvGrpSpPr/>
          <p:nvPr/>
        </p:nvGrpSpPr>
        <p:grpSpPr>
          <a:xfrm>
            <a:off x="1447800" y="4108930"/>
            <a:ext cx="17597180" cy="6937270"/>
            <a:chOff x="1447800" y="4108930"/>
            <a:chExt cx="17597180" cy="6937270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6346076" y="4108930"/>
              <a:ext cx="12698904" cy="6937270"/>
              <a:chOff x="6346076" y="4108930"/>
              <a:chExt cx="12698904" cy="6937270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-10800000">
                <a:off x="6346076" y="4108930"/>
                <a:ext cx="12698904" cy="6937270"/>
              </a:xfrm>
              <a:prstGeom prst="rect">
                <a:avLst/>
              </a:prstGeom>
            </p:spPr>
          </p:pic>
        </p:grpSp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97426" y="6177115"/>
              <a:ext cx="11123810" cy="3028571"/>
            </a:xfrm>
            <a:prstGeom prst="rect">
              <a:avLst/>
            </a:prstGeom>
          </p:spPr>
        </p:pic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8FD44A8B-F979-D543-96FB-E6CC6725870E}"/>
                </a:ext>
              </a:extLst>
            </p:cNvPr>
            <p:cNvGrpSpPr/>
            <p:nvPr/>
          </p:nvGrpSpPr>
          <p:grpSpPr>
            <a:xfrm>
              <a:off x="1447800" y="6771061"/>
              <a:ext cx="6096000" cy="874271"/>
              <a:chOff x="667260" y="6771061"/>
              <a:chExt cx="6096000" cy="874271"/>
            </a:xfrm>
          </p:grpSpPr>
          <p:grpSp>
            <p:nvGrpSpPr>
              <p:cNvPr id="1008" name="그룹 1008"/>
              <p:cNvGrpSpPr/>
              <p:nvPr/>
            </p:nvGrpSpPr>
            <p:grpSpPr>
              <a:xfrm>
                <a:off x="5198192" y="7070417"/>
                <a:ext cx="1565068" cy="177652"/>
                <a:chOff x="5198192" y="7070417"/>
                <a:chExt cx="1565068" cy="177652"/>
              </a:xfrm>
            </p:grpSpPr>
            <p:pic>
              <p:nvPicPr>
                <p:cNvPr id="27" name="Object 26"/>
                <p:cNvPicPr>
                  <a:picLocks noChangeAspect="1"/>
                </p:cNvPicPr>
                <p:nvPr/>
              </p:nvPicPr>
              <p:blipFill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8192" y="7070417"/>
                  <a:ext cx="1565068" cy="177652"/>
                </a:xfrm>
                <a:prstGeom prst="rect">
                  <a:avLst/>
                </a:prstGeom>
              </p:spPr>
            </p:pic>
          </p:grpSp>
          <p:grpSp>
            <p:nvGrpSpPr>
              <p:cNvPr id="1007" name="그룹 1007"/>
              <p:cNvGrpSpPr/>
              <p:nvPr/>
            </p:nvGrpSpPr>
            <p:grpSpPr>
              <a:xfrm>
                <a:off x="1295400" y="6771061"/>
                <a:ext cx="4496836" cy="874271"/>
                <a:chOff x="2286929" y="6771061"/>
                <a:chExt cx="4496836" cy="874271"/>
              </a:xfrm>
            </p:grpSpPr>
            <p:pic>
              <p:nvPicPr>
                <p:cNvPr id="24" name="Object 23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2286929" y="6771061"/>
                  <a:ext cx="4496836" cy="874271"/>
                </a:xfrm>
                <a:prstGeom prst="rect">
                  <a:avLst/>
                </a:prstGeom>
              </p:spPr>
            </p:pic>
          </p:grpSp>
          <p:pic>
            <p:nvPicPr>
              <p:cNvPr id="29" name="Object 28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67260" y="6820727"/>
                <a:ext cx="4104762" cy="780952"/>
              </a:xfrm>
              <a:prstGeom prst="rect">
                <a:avLst/>
              </a:prstGeom>
            </p:spPr>
          </p:pic>
        </p:grpSp>
      </p:grpSp>
      <p:grpSp>
        <p:nvGrpSpPr>
          <p:cNvPr id="1009" name="그룹 1009"/>
          <p:cNvGrpSpPr/>
          <p:nvPr/>
        </p:nvGrpSpPr>
        <p:grpSpPr>
          <a:xfrm>
            <a:off x="7126" y="-14300"/>
            <a:ext cx="8048632" cy="10300414"/>
            <a:chOff x="0" y="0"/>
            <a:chExt cx="8048632" cy="10300414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0"/>
              <a:ext cx="8048632" cy="10300414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6897426" y="-306586"/>
            <a:ext cx="11501949" cy="10601824"/>
            <a:chOff x="6783766" y="-218845"/>
            <a:chExt cx="11501949" cy="10601824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83766" y="-218845"/>
              <a:ext cx="11501949" cy="106018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9D5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82210" y="571429"/>
            <a:ext cx="17121294" cy="9142857"/>
            <a:chOff x="582210" y="571429"/>
            <a:chExt cx="17121294" cy="9142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10" y="571429"/>
              <a:ext cx="17121294" cy="91428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20634" y="1603206"/>
            <a:ext cx="409524" cy="94285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4410" y="1076719"/>
            <a:ext cx="10057143" cy="1047619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917686" y="-9524"/>
            <a:ext cx="9751314" cy="9375440"/>
            <a:chOff x="9544073" y="919798"/>
            <a:chExt cx="8741641" cy="844611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44073" y="919798"/>
              <a:ext cx="8741641" cy="844611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0" y="0"/>
            <a:ext cx="10287000" cy="10334347"/>
            <a:chOff x="-24316" y="0"/>
            <a:chExt cx="9860182" cy="10334347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24316" y="0"/>
              <a:ext cx="9860182" cy="1033434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9D5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82210" y="571429"/>
            <a:ext cx="17121294" cy="9142857"/>
            <a:chOff x="582210" y="571429"/>
            <a:chExt cx="17121294" cy="9142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10" y="571429"/>
              <a:ext cx="17121294" cy="91428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20634" y="1603206"/>
            <a:ext cx="409524" cy="94285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0" y="0"/>
            <a:ext cx="18285714" cy="10325410"/>
            <a:chOff x="0" y="0"/>
            <a:chExt cx="18285714" cy="10325410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8285714" cy="10325410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7741" y="1126673"/>
            <a:ext cx="11780952" cy="104761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33654" y="2376677"/>
            <a:ext cx="14914286" cy="70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9D5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82210" y="571429"/>
            <a:ext cx="17121294" cy="9142857"/>
            <a:chOff x="582210" y="571429"/>
            <a:chExt cx="17121294" cy="914285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210" y="571429"/>
              <a:ext cx="17121294" cy="9142857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20634" y="1603206"/>
            <a:ext cx="409524" cy="942857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194529" y="3011098"/>
            <a:ext cx="10382979" cy="6703188"/>
            <a:chOff x="4194529" y="3011098"/>
            <a:chExt cx="10382979" cy="670318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94529" y="3011098"/>
              <a:ext cx="10382979" cy="6703188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27329" y="1549574"/>
            <a:ext cx="6190476" cy="108571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165226" y="1788821"/>
            <a:ext cx="3242639" cy="2493185"/>
            <a:chOff x="2165226" y="1788821"/>
            <a:chExt cx="3242639" cy="2493185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5226" y="1788821"/>
              <a:ext cx="3242639" cy="2493185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209871" y="1788821"/>
            <a:ext cx="3242639" cy="2493185"/>
            <a:chOff x="13209871" y="1788821"/>
            <a:chExt cx="3242639" cy="2493185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209871" y="1788821"/>
              <a:ext cx="3242639" cy="2493185"/>
            </a:xfrm>
            <a:prstGeom prst="rect">
              <a:avLst/>
            </a:prstGeom>
          </p:spPr>
        </p:pic>
      </p:grpSp>
      <p:pic>
        <p:nvPicPr>
          <p:cNvPr id="19" name="Object 18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71405" y="2522476"/>
            <a:ext cx="2485714" cy="1123810"/>
          </a:xfrm>
          <a:prstGeom prst="rect">
            <a:avLst/>
          </a:prstGeom>
        </p:spPr>
      </p:pic>
      <p:pic>
        <p:nvPicPr>
          <p:cNvPr id="20" name="Object 19">
            <a:hlinkClick r:id="rId11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471747" y="2522476"/>
            <a:ext cx="2390476" cy="11238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</Words>
  <Application>Microsoft Macintosh PowerPoint</Application>
  <PresentationFormat>사용자 지정</PresentationFormat>
  <Paragraphs>2</Paragraphs>
  <Slides>10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Calibri</vt:lpstr>
      <vt:lpstr>Arial</vt:lpstr>
      <vt:lpstr>맑은 고딕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>officegen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/>
  <dc:creator>officegen</dc:creator>
  <cp:keywords/>
  <dc:description/>
  <cp:lastModifiedBy>최유진</cp:lastModifiedBy>
  <cp:revision>9</cp:revision>
  <dcterms:created xsi:type="dcterms:W3CDTF">2020-09-29T23:23:50Z</dcterms:created>
  <dcterms:modified xsi:type="dcterms:W3CDTF">2020-09-29T15:38:45Z</dcterms:modified>
  <cp:category/>
</cp:coreProperties>
</file>