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8" r:id="rId3"/>
    <p:sldId id="257" r:id="rId4"/>
    <p:sldId id="277" r:id="rId5"/>
    <p:sldId id="260" r:id="rId6"/>
    <p:sldId id="276" r:id="rId7"/>
    <p:sldId id="261" r:id="rId8"/>
    <p:sldId id="278" r:id="rId9"/>
    <p:sldId id="279" r:id="rId10"/>
    <p:sldId id="259" r:id="rId11"/>
    <p:sldId id="263" r:id="rId12"/>
    <p:sldId id="281" r:id="rId13"/>
    <p:sldId id="264" r:id="rId14"/>
    <p:sldId id="265" r:id="rId15"/>
    <p:sldId id="280" r:id="rId16"/>
    <p:sldId id="283" r:id="rId17"/>
    <p:sldId id="269" r:id="rId18"/>
    <p:sldId id="268" r:id="rId19"/>
    <p:sldId id="284" r:id="rId20"/>
    <p:sldId id="285" r:id="rId21"/>
    <p:sldId id="287" r:id="rId22"/>
    <p:sldId id="288" r:id="rId23"/>
    <p:sldId id="270" r:id="rId24"/>
    <p:sldId id="271" r:id="rId25"/>
    <p:sldId id="282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EE7C4-C2E9-4E3F-9FF2-79FAD41BEDF0}" type="doc">
      <dgm:prSet loTypeId="urn:microsoft.com/office/officeart/2005/8/layout/h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BFAC179-39A2-4E4F-84E4-618EE3AE2F84}">
      <dgm:prSet phldrT="[텍스트]" custT="1"/>
      <dgm:spPr/>
      <dgm:t>
        <a:bodyPr/>
        <a:lstStyle/>
        <a:p>
          <a:pPr latinLnBrk="1"/>
          <a:r>
            <a:rPr lang="ko-KR" altLang="en-US" sz="2000" dirty="0"/>
            <a:t>우리 땅 독도</a:t>
          </a:r>
        </a:p>
      </dgm:t>
    </dgm:pt>
    <dgm:pt modelId="{30CB7920-12B8-4084-9A46-E8DDE6397C31}" type="parTrans" cxnId="{768B3E6D-8CBD-448B-B9AC-46B45AE74EEC}">
      <dgm:prSet/>
      <dgm:spPr/>
      <dgm:t>
        <a:bodyPr/>
        <a:lstStyle/>
        <a:p>
          <a:pPr latinLnBrk="1"/>
          <a:endParaRPr lang="ko-KR" altLang="en-US"/>
        </a:p>
      </dgm:t>
    </dgm:pt>
    <dgm:pt modelId="{F3154A53-3192-4573-BFFF-5280DF2E10F1}" type="sibTrans" cxnId="{768B3E6D-8CBD-448B-B9AC-46B45AE74EEC}">
      <dgm:prSet/>
      <dgm:spPr/>
      <dgm:t>
        <a:bodyPr/>
        <a:lstStyle/>
        <a:p>
          <a:pPr latinLnBrk="1"/>
          <a:endParaRPr lang="ko-KR" altLang="en-US" dirty="0"/>
        </a:p>
      </dgm:t>
    </dgm:pt>
    <dgm:pt modelId="{996C2E72-BF04-4ED5-91BC-C15FCA11485A}">
      <dgm:prSet phldrT="[텍스트]"/>
      <dgm:spPr/>
      <dgm:t>
        <a:bodyPr/>
        <a:lstStyle/>
        <a:p>
          <a:pPr latinLnBrk="1"/>
          <a:r>
            <a:rPr lang="ko-KR" altLang="en-US" dirty="0"/>
            <a:t>독도의 역사</a:t>
          </a:r>
        </a:p>
      </dgm:t>
    </dgm:pt>
    <dgm:pt modelId="{53F38429-B288-45F5-91D9-84E330A2D56A}" type="sibTrans" cxnId="{1F05B90B-4275-490D-96B5-3600C72FE620}">
      <dgm:prSet/>
      <dgm:spPr/>
      <dgm:t>
        <a:bodyPr/>
        <a:lstStyle/>
        <a:p>
          <a:pPr latinLnBrk="1"/>
          <a:endParaRPr lang="ko-KR" altLang="en-US"/>
        </a:p>
      </dgm:t>
    </dgm:pt>
    <dgm:pt modelId="{654EA9D8-FB98-4850-A091-ED6EBDF72D2E}" type="parTrans" cxnId="{1F05B90B-4275-490D-96B5-3600C72FE620}">
      <dgm:prSet/>
      <dgm:spPr/>
      <dgm:t>
        <a:bodyPr/>
        <a:lstStyle/>
        <a:p>
          <a:pPr latinLnBrk="1"/>
          <a:endParaRPr lang="ko-KR" altLang="en-US"/>
        </a:p>
      </dgm:t>
    </dgm:pt>
    <dgm:pt modelId="{E28BEFB6-BE7A-41AD-82C0-DB2217619795}">
      <dgm:prSet phldrT="[텍스트]" custT="1"/>
      <dgm:spPr/>
      <dgm:t>
        <a:bodyPr/>
        <a:lstStyle/>
        <a:p>
          <a:pPr latinLnBrk="1"/>
          <a:r>
            <a:rPr lang="ko-KR" altLang="en-US" sz="1600" dirty="0"/>
            <a:t>육안으로 관찰 가능한 독도</a:t>
          </a:r>
        </a:p>
      </dgm:t>
    </dgm:pt>
    <dgm:pt modelId="{F6B587A4-EAF5-4537-9D8E-8CEC3BF4A644}">
      <dgm:prSet phldrT="[텍스트]"/>
      <dgm:spPr/>
      <dgm:t>
        <a:bodyPr/>
        <a:lstStyle/>
        <a:p>
          <a:pPr latinLnBrk="1"/>
          <a:r>
            <a:rPr lang="ko-KR" altLang="en-US" dirty="0"/>
            <a:t>독도가 우리나라 땅인 근거</a:t>
          </a:r>
        </a:p>
      </dgm:t>
    </dgm:pt>
    <dgm:pt modelId="{43FE448D-F745-4EA4-B6B2-2FC363CF998D}" type="sibTrans" cxnId="{AFC33069-BF6C-4027-ADCE-2FA4B4C6A36E}">
      <dgm:prSet/>
      <dgm:spPr/>
      <dgm:t>
        <a:bodyPr/>
        <a:lstStyle/>
        <a:p>
          <a:pPr latinLnBrk="1"/>
          <a:endParaRPr lang="ko-KR" altLang="en-US"/>
        </a:p>
      </dgm:t>
    </dgm:pt>
    <dgm:pt modelId="{49BB5C6F-CF69-48F2-9234-81727D66DEF2}" type="parTrans" cxnId="{AFC33069-BF6C-4027-ADCE-2FA4B4C6A36E}">
      <dgm:prSet/>
      <dgm:spPr/>
      <dgm:t>
        <a:bodyPr/>
        <a:lstStyle/>
        <a:p>
          <a:pPr latinLnBrk="1"/>
          <a:endParaRPr lang="ko-KR" altLang="en-US"/>
        </a:p>
      </dgm:t>
    </dgm:pt>
    <dgm:pt modelId="{F5226562-46DB-4961-963C-B266CBD38CAE}" type="sibTrans" cxnId="{055F3854-98B3-46C4-9EE1-BC0920FF157C}">
      <dgm:prSet/>
      <dgm:spPr/>
      <dgm:t>
        <a:bodyPr/>
        <a:lstStyle/>
        <a:p>
          <a:pPr latinLnBrk="1"/>
          <a:endParaRPr lang="ko-KR" altLang="en-US"/>
        </a:p>
      </dgm:t>
    </dgm:pt>
    <dgm:pt modelId="{10FBA12C-3655-46BC-95F5-67EF17E5F11E}" type="parTrans" cxnId="{055F3854-98B3-46C4-9EE1-BC0920FF157C}">
      <dgm:prSet/>
      <dgm:spPr/>
      <dgm:t>
        <a:bodyPr/>
        <a:lstStyle/>
        <a:p>
          <a:pPr latinLnBrk="1"/>
          <a:endParaRPr lang="ko-KR" altLang="en-US"/>
        </a:p>
      </dgm:t>
    </dgm:pt>
    <dgm:pt modelId="{D568B993-C4BC-427E-B4D3-2D6D2381F2E5}">
      <dgm:prSet custT="1"/>
      <dgm:spPr/>
      <dgm:t>
        <a:bodyPr/>
        <a:lstStyle/>
        <a:p>
          <a:pPr latinLnBrk="1"/>
          <a:r>
            <a:rPr lang="ko-KR" altLang="en-US" sz="2400" dirty="0"/>
            <a:t>아름다운 우리땅 독도</a:t>
          </a:r>
        </a:p>
      </dgm:t>
    </dgm:pt>
    <dgm:pt modelId="{467C0A2E-5811-4D6B-A1C9-3C6A1865EE2C}" type="parTrans" cxnId="{9A0D64D4-7FE8-47D7-BF7D-D7BBB8C1F96D}">
      <dgm:prSet/>
      <dgm:spPr/>
      <dgm:t>
        <a:bodyPr/>
        <a:lstStyle/>
        <a:p>
          <a:pPr latinLnBrk="1"/>
          <a:endParaRPr lang="ko-KR" altLang="en-US"/>
        </a:p>
      </dgm:t>
    </dgm:pt>
    <dgm:pt modelId="{578209D6-47AC-4F63-B422-1F13668B1132}" type="sibTrans" cxnId="{9A0D64D4-7FE8-47D7-BF7D-D7BBB8C1F96D}">
      <dgm:prSet/>
      <dgm:spPr/>
      <dgm:t>
        <a:bodyPr/>
        <a:lstStyle/>
        <a:p>
          <a:pPr latinLnBrk="1"/>
          <a:endParaRPr lang="ko-KR" altLang="en-US"/>
        </a:p>
      </dgm:t>
    </dgm:pt>
    <dgm:pt modelId="{5034C15E-1A2A-4A30-99CC-2EFE9EC5A30A}">
      <dgm:prSet custT="1"/>
      <dgm:spPr/>
      <dgm:t>
        <a:bodyPr/>
        <a:lstStyle/>
        <a:p>
          <a:pPr latinLnBrk="1"/>
          <a:r>
            <a:rPr lang="ko-KR" altLang="en-US" sz="2400" dirty="0" err="1"/>
            <a:t>동도와</a:t>
          </a:r>
          <a:r>
            <a:rPr lang="ko-KR" altLang="en-US" sz="2400" dirty="0"/>
            <a:t> 서도</a:t>
          </a:r>
        </a:p>
      </dgm:t>
    </dgm:pt>
    <dgm:pt modelId="{CC2C635F-75AA-41EE-9D3D-6CE0379E27DB}" type="parTrans" cxnId="{A751A992-FCD9-442E-B2B8-6E9D2FB0C7F3}">
      <dgm:prSet/>
      <dgm:spPr/>
      <dgm:t>
        <a:bodyPr/>
        <a:lstStyle/>
        <a:p>
          <a:pPr latinLnBrk="1"/>
          <a:endParaRPr lang="ko-KR" altLang="en-US"/>
        </a:p>
      </dgm:t>
    </dgm:pt>
    <dgm:pt modelId="{D1D873D9-3EBE-4A37-8EAB-70DD5AECA8FB}" type="sibTrans" cxnId="{A751A992-FCD9-442E-B2B8-6E9D2FB0C7F3}">
      <dgm:prSet/>
      <dgm:spPr/>
      <dgm:t>
        <a:bodyPr/>
        <a:lstStyle/>
        <a:p>
          <a:pPr latinLnBrk="1"/>
          <a:endParaRPr lang="ko-KR" altLang="en-US"/>
        </a:p>
      </dgm:t>
    </dgm:pt>
    <dgm:pt modelId="{F3513E6B-B969-4D4B-AF85-AA937972B314}">
      <dgm:prSet/>
      <dgm:spPr/>
      <dgm:t>
        <a:bodyPr/>
        <a:lstStyle/>
        <a:p>
          <a:pPr latinLnBrk="1"/>
          <a:r>
            <a:rPr lang="ko-KR" altLang="en-US" dirty="0"/>
            <a:t>삼국 시대</a:t>
          </a:r>
          <a:r>
            <a:rPr lang="en-US" altLang="ko-KR" dirty="0"/>
            <a:t>~</a:t>
          </a:r>
          <a:r>
            <a:rPr lang="ko-KR" altLang="en-US" dirty="0"/>
            <a:t>대한민국에 이르기 까지</a:t>
          </a:r>
        </a:p>
      </dgm:t>
    </dgm:pt>
    <dgm:pt modelId="{E299359A-CEB8-490E-8783-D1F9ED2B2D4D}" type="parTrans" cxnId="{0DD7A5A1-F68C-4B46-AF92-29FD605AB929}">
      <dgm:prSet/>
      <dgm:spPr/>
      <dgm:t>
        <a:bodyPr/>
        <a:lstStyle/>
        <a:p>
          <a:pPr latinLnBrk="1"/>
          <a:endParaRPr lang="ko-KR" altLang="en-US"/>
        </a:p>
      </dgm:t>
    </dgm:pt>
    <dgm:pt modelId="{87EF6F45-FBA7-4A0C-80E8-629E591C209E}" type="sibTrans" cxnId="{0DD7A5A1-F68C-4B46-AF92-29FD605AB929}">
      <dgm:prSet/>
      <dgm:spPr/>
      <dgm:t>
        <a:bodyPr/>
        <a:lstStyle/>
        <a:p>
          <a:pPr latinLnBrk="1"/>
          <a:endParaRPr lang="ko-KR" altLang="en-US"/>
        </a:p>
      </dgm:t>
    </dgm:pt>
    <dgm:pt modelId="{E828D4FE-EC7B-4099-B355-FE60BB5FCD7F}">
      <dgm:prSet phldrT="[텍스트]" custT="1"/>
      <dgm:spPr/>
      <dgm:t>
        <a:bodyPr/>
        <a:lstStyle/>
        <a:p>
          <a:pPr latinLnBrk="1"/>
          <a:r>
            <a:rPr lang="ko-KR" altLang="en-US" sz="1600" dirty="0"/>
            <a:t>여러 문헌에서 쏟아져 나오는 독도에 관한     기록</a:t>
          </a:r>
        </a:p>
      </dgm:t>
    </dgm:pt>
    <dgm:pt modelId="{DD8BDD79-A9F5-489B-BEAA-5172BE7E0635}" type="parTrans" cxnId="{F1A220CE-6BCF-4EB4-8C7E-D3260988D88C}">
      <dgm:prSet/>
      <dgm:spPr/>
      <dgm:t>
        <a:bodyPr/>
        <a:lstStyle/>
        <a:p>
          <a:pPr latinLnBrk="1"/>
          <a:endParaRPr lang="ko-KR" altLang="en-US"/>
        </a:p>
      </dgm:t>
    </dgm:pt>
    <dgm:pt modelId="{5DCBEA39-9190-43FD-A55F-BA54FC848AF5}" type="sibTrans" cxnId="{F1A220CE-6BCF-4EB4-8C7E-D3260988D88C}">
      <dgm:prSet/>
      <dgm:spPr/>
      <dgm:t>
        <a:bodyPr/>
        <a:lstStyle/>
        <a:p>
          <a:pPr latinLnBrk="1"/>
          <a:endParaRPr lang="ko-KR" altLang="en-US"/>
        </a:p>
      </dgm:t>
    </dgm:pt>
    <dgm:pt modelId="{4F4D4C27-6C98-487B-8A6E-0332DD75938E}">
      <dgm:prSet phldrT="[텍스트]" custT="1"/>
      <dgm:spPr/>
      <dgm:t>
        <a:bodyPr/>
        <a:lstStyle/>
        <a:p>
          <a:pPr latinLnBrk="1"/>
          <a:r>
            <a:rPr lang="ko-KR" altLang="en-US" sz="1600" dirty="0"/>
            <a:t>옛 지도에서 발견된     독도</a:t>
          </a:r>
        </a:p>
      </dgm:t>
    </dgm:pt>
    <dgm:pt modelId="{A5F30B91-9A95-4740-B0D3-E01C7B85582E}" type="parTrans" cxnId="{F2DF9FF7-47BF-4807-A7D3-C112C8F75BAB}">
      <dgm:prSet/>
      <dgm:spPr/>
      <dgm:t>
        <a:bodyPr/>
        <a:lstStyle/>
        <a:p>
          <a:pPr latinLnBrk="1"/>
          <a:endParaRPr lang="ko-KR" altLang="en-US"/>
        </a:p>
      </dgm:t>
    </dgm:pt>
    <dgm:pt modelId="{C346B2DE-AB11-4CD1-9F56-429F28724144}" type="sibTrans" cxnId="{F2DF9FF7-47BF-4807-A7D3-C112C8F75BAB}">
      <dgm:prSet/>
      <dgm:spPr/>
      <dgm:t>
        <a:bodyPr/>
        <a:lstStyle/>
        <a:p>
          <a:pPr latinLnBrk="1"/>
          <a:endParaRPr lang="ko-KR" altLang="en-US"/>
        </a:p>
      </dgm:t>
    </dgm:pt>
    <dgm:pt modelId="{E7B549A7-84FE-431D-B2B1-4701071D99BC}">
      <dgm:prSet/>
      <dgm:spPr/>
      <dgm:t>
        <a:bodyPr/>
        <a:lstStyle/>
        <a:p>
          <a:pPr latinLnBrk="1"/>
          <a:r>
            <a:rPr lang="ko-KR" altLang="en-US" dirty="0"/>
            <a:t>독도 명칭    변천사</a:t>
          </a:r>
        </a:p>
      </dgm:t>
    </dgm:pt>
    <dgm:pt modelId="{2AA4A896-1ACB-47D8-A545-6BA0A0CED05F}" type="parTrans" cxnId="{76ED9398-A7EE-4AA6-A9DE-7520610EA871}">
      <dgm:prSet/>
      <dgm:spPr/>
      <dgm:t>
        <a:bodyPr/>
        <a:lstStyle/>
        <a:p>
          <a:pPr latinLnBrk="1"/>
          <a:endParaRPr lang="ko-KR" altLang="en-US"/>
        </a:p>
      </dgm:t>
    </dgm:pt>
    <dgm:pt modelId="{AA622ADC-F34D-4975-BC34-21859D705891}" type="sibTrans" cxnId="{76ED9398-A7EE-4AA6-A9DE-7520610EA871}">
      <dgm:prSet/>
      <dgm:spPr/>
      <dgm:t>
        <a:bodyPr/>
        <a:lstStyle/>
        <a:p>
          <a:pPr latinLnBrk="1"/>
          <a:endParaRPr lang="ko-KR" altLang="en-US"/>
        </a:p>
      </dgm:t>
    </dgm:pt>
    <dgm:pt modelId="{89AC456C-F252-4488-A8AE-D142BF73DB89}" type="pres">
      <dgm:prSet presAssocID="{BAEEE7C4-C2E9-4E3F-9FF2-79FAD41BEDF0}" presName="Name0" presStyleCnt="0">
        <dgm:presLayoutVars>
          <dgm:dir/>
          <dgm:animLvl val="lvl"/>
          <dgm:resizeHandles val="exact"/>
        </dgm:presLayoutVars>
      </dgm:prSet>
      <dgm:spPr/>
    </dgm:pt>
    <dgm:pt modelId="{4215FC6D-D14E-497B-9DC8-A068CE73988E}" type="pres">
      <dgm:prSet presAssocID="{9BFAC179-39A2-4E4F-84E4-618EE3AE2F84}" presName="composite" presStyleCnt="0"/>
      <dgm:spPr/>
    </dgm:pt>
    <dgm:pt modelId="{2A2090BC-1B52-4B39-B682-C3D1594E9DDC}" type="pres">
      <dgm:prSet presAssocID="{9BFAC179-39A2-4E4F-84E4-618EE3AE2F8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3731DC3-8A97-4616-AB32-33AFC758ADBC}" type="pres">
      <dgm:prSet presAssocID="{9BFAC179-39A2-4E4F-84E4-618EE3AE2F84}" presName="desTx" presStyleLbl="alignAccFollowNode1" presStyleIdx="0" presStyleCnt="3" custLinFactNeighborX="310" custLinFactNeighborY="4269">
        <dgm:presLayoutVars>
          <dgm:bulletEnabled val="1"/>
        </dgm:presLayoutVars>
      </dgm:prSet>
      <dgm:spPr/>
    </dgm:pt>
    <dgm:pt modelId="{48A9878B-F208-4330-BAF2-F80BC257D1FE}" type="pres">
      <dgm:prSet presAssocID="{F3154A53-3192-4573-BFFF-5280DF2E10F1}" presName="space" presStyleCnt="0"/>
      <dgm:spPr/>
    </dgm:pt>
    <dgm:pt modelId="{0F5E659E-467F-4920-9F48-20A96A519E1E}" type="pres">
      <dgm:prSet presAssocID="{996C2E72-BF04-4ED5-91BC-C15FCA11485A}" presName="composite" presStyleCnt="0"/>
      <dgm:spPr/>
    </dgm:pt>
    <dgm:pt modelId="{023C2D14-B305-4060-ABEF-0F87DB7E2A53}" type="pres">
      <dgm:prSet presAssocID="{996C2E72-BF04-4ED5-91BC-C15FCA11485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7D9F5BC-CC09-4653-AD2D-6C1B5CB492BD}" type="pres">
      <dgm:prSet presAssocID="{996C2E72-BF04-4ED5-91BC-C15FCA11485A}" presName="desTx" presStyleLbl="alignAccFollowNode1" presStyleIdx="1" presStyleCnt="3">
        <dgm:presLayoutVars>
          <dgm:bulletEnabled val="1"/>
        </dgm:presLayoutVars>
      </dgm:prSet>
      <dgm:spPr/>
    </dgm:pt>
    <dgm:pt modelId="{7F5E8285-3F89-4857-8A6C-C351ADE779BB}" type="pres">
      <dgm:prSet presAssocID="{53F38429-B288-45F5-91D9-84E330A2D56A}" presName="space" presStyleCnt="0"/>
      <dgm:spPr/>
    </dgm:pt>
    <dgm:pt modelId="{D4AA6D73-D147-4E57-97BA-378D8CD51608}" type="pres">
      <dgm:prSet presAssocID="{F6B587A4-EAF5-4537-9D8E-8CEC3BF4A644}" presName="composite" presStyleCnt="0"/>
      <dgm:spPr/>
    </dgm:pt>
    <dgm:pt modelId="{CAC4DE5D-D963-473B-A376-B44AF2B8F1AD}" type="pres">
      <dgm:prSet presAssocID="{F6B587A4-EAF5-4537-9D8E-8CEC3BF4A64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368281A-EA2C-4BBC-BCF4-B6FA28E7070C}" type="pres">
      <dgm:prSet presAssocID="{F6B587A4-EAF5-4537-9D8E-8CEC3BF4A64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F05B90B-4275-490D-96B5-3600C72FE620}" srcId="{BAEEE7C4-C2E9-4E3F-9FF2-79FAD41BEDF0}" destId="{996C2E72-BF04-4ED5-91BC-C15FCA11485A}" srcOrd="1" destOrd="0" parTransId="{654EA9D8-FB98-4850-A091-ED6EBDF72D2E}" sibTransId="{53F38429-B288-45F5-91D9-84E330A2D56A}"/>
    <dgm:cxn modelId="{EF19BC1D-B3A0-45FE-AF02-41AF4311D303}" type="presOf" srcId="{D568B993-C4BC-427E-B4D3-2D6D2381F2E5}" destId="{43731DC3-8A97-4616-AB32-33AFC758ADBC}" srcOrd="0" destOrd="0" presId="urn:microsoft.com/office/officeart/2005/8/layout/hList1"/>
    <dgm:cxn modelId="{1A96771F-C7C4-422E-9AAE-27E5870D82C6}" type="presOf" srcId="{5034C15E-1A2A-4A30-99CC-2EFE9EC5A30A}" destId="{43731DC3-8A97-4616-AB32-33AFC758ADBC}" srcOrd="0" destOrd="1" presId="urn:microsoft.com/office/officeart/2005/8/layout/hList1"/>
    <dgm:cxn modelId="{55EB243E-F613-4FB0-833E-DDD0893DAFB1}" type="presOf" srcId="{4F4D4C27-6C98-487B-8A6E-0332DD75938E}" destId="{F368281A-EA2C-4BBC-BCF4-B6FA28E7070C}" srcOrd="0" destOrd="2" presId="urn:microsoft.com/office/officeart/2005/8/layout/hList1"/>
    <dgm:cxn modelId="{5D3CA541-710A-4D6A-810E-97029B25019E}" type="presOf" srcId="{9BFAC179-39A2-4E4F-84E4-618EE3AE2F84}" destId="{2A2090BC-1B52-4B39-B682-C3D1594E9DDC}" srcOrd="0" destOrd="0" presId="urn:microsoft.com/office/officeart/2005/8/layout/hList1"/>
    <dgm:cxn modelId="{AFC33069-BF6C-4027-ADCE-2FA4B4C6A36E}" srcId="{BAEEE7C4-C2E9-4E3F-9FF2-79FAD41BEDF0}" destId="{F6B587A4-EAF5-4537-9D8E-8CEC3BF4A644}" srcOrd="2" destOrd="0" parTransId="{49BB5C6F-CF69-48F2-9234-81727D66DEF2}" sibTransId="{43FE448D-F745-4EA4-B6B2-2FC363CF998D}"/>
    <dgm:cxn modelId="{2B08236C-D473-456A-A64F-5D43D4C62C0C}" type="presOf" srcId="{E828D4FE-EC7B-4099-B355-FE60BB5FCD7F}" destId="{F368281A-EA2C-4BBC-BCF4-B6FA28E7070C}" srcOrd="0" destOrd="1" presId="urn:microsoft.com/office/officeart/2005/8/layout/hList1"/>
    <dgm:cxn modelId="{768B3E6D-8CBD-448B-B9AC-46B45AE74EEC}" srcId="{BAEEE7C4-C2E9-4E3F-9FF2-79FAD41BEDF0}" destId="{9BFAC179-39A2-4E4F-84E4-618EE3AE2F84}" srcOrd="0" destOrd="0" parTransId="{30CB7920-12B8-4084-9A46-E8DDE6397C31}" sibTransId="{F3154A53-3192-4573-BFFF-5280DF2E10F1}"/>
    <dgm:cxn modelId="{055F3854-98B3-46C4-9EE1-BC0920FF157C}" srcId="{F6B587A4-EAF5-4537-9D8E-8CEC3BF4A644}" destId="{E28BEFB6-BE7A-41AD-82C0-DB2217619795}" srcOrd="0" destOrd="0" parTransId="{10FBA12C-3655-46BC-95F5-67EF17E5F11E}" sibTransId="{F5226562-46DB-4961-963C-B266CBD38CAE}"/>
    <dgm:cxn modelId="{A751A992-FCD9-442E-B2B8-6E9D2FB0C7F3}" srcId="{9BFAC179-39A2-4E4F-84E4-618EE3AE2F84}" destId="{5034C15E-1A2A-4A30-99CC-2EFE9EC5A30A}" srcOrd="1" destOrd="0" parTransId="{CC2C635F-75AA-41EE-9D3D-6CE0379E27DB}" sibTransId="{D1D873D9-3EBE-4A37-8EAB-70DD5AECA8FB}"/>
    <dgm:cxn modelId="{76ED9398-A7EE-4AA6-A9DE-7520610EA871}" srcId="{996C2E72-BF04-4ED5-91BC-C15FCA11485A}" destId="{E7B549A7-84FE-431D-B2B1-4701071D99BC}" srcOrd="1" destOrd="0" parTransId="{2AA4A896-1ACB-47D8-A545-6BA0A0CED05F}" sibTransId="{AA622ADC-F34D-4975-BC34-21859D705891}"/>
    <dgm:cxn modelId="{0DD7A5A1-F68C-4B46-AF92-29FD605AB929}" srcId="{996C2E72-BF04-4ED5-91BC-C15FCA11485A}" destId="{F3513E6B-B969-4D4B-AF85-AA937972B314}" srcOrd="0" destOrd="0" parTransId="{E299359A-CEB8-490E-8783-D1F9ED2B2D4D}" sibTransId="{87EF6F45-FBA7-4A0C-80E8-629E591C209E}"/>
    <dgm:cxn modelId="{2F2A83AE-0331-46D9-A53A-3D6BFAE9635F}" type="presOf" srcId="{E7B549A7-84FE-431D-B2B1-4701071D99BC}" destId="{87D9F5BC-CC09-4653-AD2D-6C1B5CB492BD}" srcOrd="0" destOrd="1" presId="urn:microsoft.com/office/officeart/2005/8/layout/hList1"/>
    <dgm:cxn modelId="{AAB68EB2-C495-47C0-A8C0-46F97580AED5}" type="presOf" srcId="{BAEEE7C4-C2E9-4E3F-9FF2-79FAD41BEDF0}" destId="{89AC456C-F252-4488-A8AE-D142BF73DB89}" srcOrd="0" destOrd="0" presId="urn:microsoft.com/office/officeart/2005/8/layout/hList1"/>
    <dgm:cxn modelId="{EF659CB8-6755-453C-8512-9712500C2209}" type="presOf" srcId="{F3513E6B-B969-4D4B-AF85-AA937972B314}" destId="{87D9F5BC-CC09-4653-AD2D-6C1B5CB492BD}" srcOrd="0" destOrd="0" presId="urn:microsoft.com/office/officeart/2005/8/layout/hList1"/>
    <dgm:cxn modelId="{393270C5-ABBC-470A-9C25-E3D6133B0316}" type="presOf" srcId="{996C2E72-BF04-4ED5-91BC-C15FCA11485A}" destId="{023C2D14-B305-4060-ABEF-0F87DB7E2A53}" srcOrd="0" destOrd="0" presId="urn:microsoft.com/office/officeart/2005/8/layout/hList1"/>
    <dgm:cxn modelId="{286EA7C8-15BF-4933-8DEF-0004F7D30DD2}" type="presOf" srcId="{E28BEFB6-BE7A-41AD-82C0-DB2217619795}" destId="{F368281A-EA2C-4BBC-BCF4-B6FA28E7070C}" srcOrd="0" destOrd="0" presId="urn:microsoft.com/office/officeart/2005/8/layout/hList1"/>
    <dgm:cxn modelId="{F1A220CE-6BCF-4EB4-8C7E-D3260988D88C}" srcId="{F6B587A4-EAF5-4537-9D8E-8CEC3BF4A644}" destId="{E828D4FE-EC7B-4099-B355-FE60BB5FCD7F}" srcOrd="1" destOrd="0" parTransId="{DD8BDD79-A9F5-489B-BEAA-5172BE7E0635}" sibTransId="{5DCBEA39-9190-43FD-A55F-BA54FC848AF5}"/>
    <dgm:cxn modelId="{9A0D64D4-7FE8-47D7-BF7D-D7BBB8C1F96D}" srcId="{9BFAC179-39A2-4E4F-84E4-618EE3AE2F84}" destId="{D568B993-C4BC-427E-B4D3-2D6D2381F2E5}" srcOrd="0" destOrd="0" parTransId="{467C0A2E-5811-4D6B-A1C9-3C6A1865EE2C}" sibTransId="{578209D6-47AC-4F63-B422-1F13668B1132}"/>
    <dgm:cxn modelId="{F2DF9FF7-47BF-4807-A7D3-C112C8F75BAB}" srcId="{F6B587A4-EAF5-4537-9D8E-8CEC3BF4A644}" destId="{4F4D4C27-6C98-487B-8A6E-0332DD75938E}" srcOrd="2" destOrd="0" parTransId="{A5F30B91-9A95-4740-B0D3-E01C7B85582E}" sibTransId="{C346B2DE-AB11-4CD1-9F56-429F28724144}"/>
    <dgm:cxn modelId="{59BF89FC-46D5-4A9C-B401-EA420039A0BF}" type="presOf" srcId="{F6B587A4-EAF5-4537-9D8E-8CEC3BF4A644}" destId="{CAC4DE5D-D963-473B-A376-B44AF2B8F1AD}" srcOrd="0" destOrd="0" presId="urn:microsoft.com/office/officeart/2005/8/layout/hList1"/>
    <dgm:cxn modelId="{2691A315-B335-489C-9B12-EB22696527FB}" type="presParOf" srcId="{89AC456C-F252-4488-A8AE-D142BF73DB89}" destId="{4215FC6D-D14E-497B-9DC8-A068CE73988E}" srcOrd="0" destOrd="0" presId="urn:microsoft.com/office/officeart/2005/8/layout/hList1"/>
    <dgm:cxn modelId="{A8ACA78B-051C-4E78-9B51-C6BA38F599B4}" type="presParOf" srcId="{4215FC6D-D14E-497B-9DC8-A068CE73988E}" destId="{2A2090BC-1B52-4B39-B682-C3D1594E9DDC}" srcOrd="0" destOrd="0" presId="urn:microsoft.com/office/officeart/2005/8/layout/hList1"/>
    <dgm:cxn modelId="{33242F72-747F-4F88-8678-04A144EC6D9D}" type="presParOf" srcId="{4215FC6D-D14E-497B-9DC8-A068CE73988E}" destId="{43731DC3-8A97-4616-AB32-33AFC758ADBC}" srcOrd="1" destOrd="0" presId="urn:microsoft.com/office/officeart/2005/8/layout/hList1"/>
    <dgm:cxn modelId="{9D79ED45-8FF8-46BB-9E3C-E98A90886A0D}" type="presParOf" srcId="{89AC456C-F252-4488-A8AE-D142BF73DB89}" destId="{48A9878B-F208-4330-BAF2-F80BC257D1FE}" srcOrd="1" destOrd="0" presId="urn:microsoft.com/office/officeart/2005/8/layout/hList1"/>
    <dgm:cxn modelId="{A3EF61F3-3D06-4EB3-A33C-9E2212EC3325}" type="presParOf" srcId="{89AC456C-F252-4488-A8AE-D142BF73DB89}" destId="{0F5E659E-467F-4920-9F48-20A96A519E1E}" srcOrd="2" destOrd="0" presId="urn:microsoft.com/office/officeart/2005/8/layout/hList1"/>
    <dgm:cxn modelId="{C7E67250-D4AE-4FCD-BE6D-EA9A5ED0D06C}" type="presParOf" srcId="{0F5E659E-467F-4920-9F48-20A96A519E1E}" destId="{023C2D14-B305-4060-ABEF-0F87DB7E2A53}" srcOrd="0" destOrd="0" presId="urn:microsoft.com/office/officeart/2005/8/layout/hList1"/>
    <dgm:cxn modelId="{72151E75-9C64-42C8-B339-63780E58EEB7}" type="presParOf" srcId="{0F5E659E-467F-4920-9F48-20A96A519E1E}" destId="{87D9F5BC-CC09-4653-AD2D-6C1B5CB492BD}" srcOrd="1" destOrd="0" presId="urn:microsoft.com/office/officeart/2005/8/layout/hList1"/>
    <dgm:cxn modelId="{4129FFE7-974A-43C9-B0B1-11D8EC776ACA}" type="presParOf" srcId="{89AC456C-F252-4488-A8AE-D142BF73DB89}" destId="{7F5E8285-3F89-4857-8A6C-C351ADE779BB}" srcOrd="3" destOrd="0" presId="urn:microsoft.com/office/officeart/2005/8/layout/hList1"/>
    <dgm:cxn modelId="{B8BE0ED5-B443-4F37-A18C-C134842CCD09}" type="presParOf" srcId="{89AC456C-F252-4488-A8AE-D142BF73DB89}" destId="{D4AA6D73-D147-4E57-97BA-378D8CD51608}" srcOrd="4" destOrd="0" presId="urn:microsoft.com/office/officeart/2005/8/layout/hList1"/>
    <dgm:cxn modelId="{EA69438A-F880-479A-BF35-FD331F59A408}" type="presParOf" srcId="{D4AA6D73-D147-4E57-97BA-378D8CD51608}" destId="{CAC4DE5D-D963-473B-A376-B44AF2B8F1AD}" srcOrd="0" destOrd="0" presId="urn:microsoft.com/office/officeart/2005/8/layout/hList1"/>
    <dgm:cxn modelId="{B500361D-065E-495D-AC1F-6012CC5520A1}" type="presParOf" srcId="{D4AA6D73-D147-4E57-97BA-378D8CD51608}" destId="{F368281A-EA2C-4BBC-BCF4-B6FA28E7070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090BC-1B52-4B39-B682-C3D1594E9DDC}">
      <dsp:nvSpPr>
        <dsp:cNvPr id="0" name=""/>
        <dsp:cNvSpPr/>
      </dsp:nvSpPr>
      <dsp:spPr>
        <a:xfrm>
          <a:off x="2571" y="580676"/>
          <a:ext cx="2507456" cy="987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14300" dist="25400" dir="3000000" sx="105000" sy="105000" algn="tl" rotWithShape="0">
            <a:srgbClr val="000000">
              <a:alpha val="60392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0" rev="5400000"/>
          </a:lightRig>
        </a:scene3d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  <a:sp3d extrusionH="28000" prstMaterial="matte"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/>
            <a:t>우리 땅 독도</a:t>
          </a:r>
        </a:p>
      </dsp:txBody>
      <dsp:txXfrm>
        <a:off x="2571" y="580676"/>
        <a:ext cx="2507456" cy="987096"/>
      </dsp:txXfrm>
    </dsp:sp>
    <dsp:sp modelId="{43731DC3-8A97-4616-AB32-33AFC758ADBC}">
      <dsp:nvSpPr>
        <dsp:cNvPr id="0" name=""/>
        <dsp:cNvSpPr/>
      </dsp:nvSpPr>
      <dsp:spPr>
        <a:xfrm>
          <a:off x="10344" y="1669269"/>
          <a:ext cx="2507456" cy="23775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14300" dist="25400" dir="3000000" sx="105000" sy="105000" algn="tl" rotWithShape="0">
            <a:srgbClr val="000000">
              <a:alpha val="60392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0" rev="54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400" kern="1200" dirty="0"/>
            <a:t>아름다운 우리땅 독도</a:t>
          </a:r>
        </a:p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400" kern="1200" dirty="0" err="1"/>
            <a:t>동도와</a:t>
          </a:r>
          <a:r>
            <a:rPr lang="ko-KR" altLang="en-US" sz="2400" kern="1200" dirty="0"/>
            <a:t> 서도</a:t>
          </a:r>
        </a:p>
      </dsp:txBody>
      <dsp:txXfrm>
        <a:off x="10344" y="1669269"/>
        <a:ext cx="2507456" cy="2377513"/>
      </dsp:txXfrm>
    </dsp:sp>
    <dsp:sp modelId="{023C2D14-B305-4060-ABEF-0F87DB7E2A53}">
      <dsp:nvSpPr>
        <dsp:cNvPr id="0" name=""/>
        <dsp:cNvSpPr/>
      </dsp:nvSpPr>
      <dsp:spPr>
        <a:xfrm>
          <a:off x="2861071" y="580676"/>
          <a:ext cx="2507456" cy="987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14300" dist="25400" dir="3000000" sx="105000" sy="105000" algn="tl" rotWithShape="0">
            <a:srgbClr val="000000">
              <a:alpha val="60392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0" rev="5400000"/>
          </a:lightRig>
        </a:scene3d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  <a:sp3d extrusionH="28000" prstMaterial="matte"/>
        </a:bodyPr>
        <a:lstStyle/>
        <a:p>
          <a:pPr marL="0" lvl="0" indent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600" kern="1200" dirty="0"/>
            <a:t>독도의 역사</a:t>
          </a:r>
        </a:p>
      </dsp:txBody>
      <dsp:txXfrm>
        <a:off x="2861071" y="580676"/>
        <a:ext cx="2507456" cy="987096"/>
      </dsp:txXfrm>
    </dsp:sp>
    <dsp:sp modelId="{87D9F5BC-CC09-4653-AD2D-6C1B5CB492BD}">
      <dsp:nvSpPr>
        <dsp:cNvPr id="0" name=""/>
        <dsp:cNvSpPr/>
      </dsp:nvSpPr>
      <dsp:spPr>
        <a:xfrm>
          <a:off x="2861071" y="1567772"/>
          <a:ext cx="2507456" cy="23775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14300" dist="25400" dir="3000000" sx="105000" sy="105000" algn="tl" rotWithShape="0">
            <a:srgbClr val="000000">
              <a:alpha val="60392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0" rev="54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600" kern="1200" dirty="0"/>
            <a:t>삼국 시대</a:t>
          </a:r>
          <a:r>
            <a:rPr lang="en-US" altLang="ko-KR" sz="2600" kern="1200" dirty="0"/>
            <a:t>~</a:t>
          </a:r>
          <a:r>
            <a:rPr lang="ko-KR" altLang="en-US" sz="2600" kern="1200" dirty="0"/>
            <a:t>대한민국에 이르기 까지</a:t>
          </a:r>
        </a:p>
        <a:p>
          <a:pPr marL="228600" lvl="1" indent="-228600" algn="l" defTabSz="11557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600" kern="1200" dirty="0"/>
            <a:t>독도 명칭    변천사</a:t>
          </a:r>
        </a:p>
      </dsp:txBody>
      <dsp:txXfrm>
        <a:off x="2861071" y="1567772"/>
        <a:ext cx="2507456" cy="2377513"/>
      </dsp:txXfrm>
    </dsp:sp>
    <dsp:sp modelId="{CAC4DE5D-D963-473B-A376-B44AF2B8F1AD}">
      <dsp:nvSpPr>
        <dsp:cNvPr id="0" name=""/>
        <dsp:cNvSpPr/>
      </dsp:nvSpPr>
      <dsp:spPr>
        <a:xfrm>
          <a:off x="5719571" y="580676"/>
          <a:ext cx="2507456" cy="987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14300" dist="25400" dir="3000000" sx="105000" sy="105000" algn="tl" rotWithShape="0">
            <a:srgbClr val="000000">
              <a:alpha val="60392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0" rev="5400000"/>
          </a:lightRig>
        </a:scene3d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  <a:sp3d extrusionH="28000" prstMaterial="matte"/>
        </a:bodyPr>
        <a:lstStyle/>
        <a:p>
          <a:pPr marL="0" lvl="0" indent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600" kern="1200" dirty="0"/>
            <a:t>독도가 우리나라 땅인 근거</a:t>
          </a:r>
        </a:p>
      </dsp:txBody>
      <dsp:txXfrm>
        <a:off x="5719571" y="580676"/>
        <a:ext cx="2507456" cy="987096"/>
      </dsp:txXfrm>
    </dsp:sp>
    <dsp:sp modelId="{F368281A-EA2C-4BBC-BCF4-B6FA28E7070C}">
      <dsp:nvSpPr>
        <dsp:cNvPr id="0" name=""/>
        <dsp:cNvSpPr/>
      </dsp:nvSpPr>
      <dsp:spPr>
        <a:xfrm>
          <a:off x="5719571" y="1567772"/>
          <a:ext cx="2507456" cy="23775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14300" dist="25400" dir="3000000" sx="105000" sy="105000" algn="tl" rotWithShape="0">
            <a:srgbClr val="000000">
              <a:alpha val="60392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0" rev="54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kern="1200" dirty="0"/>
            <a:t>육안으로 관찰 가능한 독도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kern="1200" dirty="0"/>
            <a:t>여러 문헌에서 쏟아져 나오는 독도에 관한     기록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kern="1200" dirty="0"/>
            <a:t>옛 지도에서 발견된     독도</a:t>
          </a:r>
        </a:p>
      </dsp:txBody>
      <dsp:txXfrm>
        <a:off x="5719571" y="1567772"/>
        <a:ext cx="2507456" cy="2377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>
            <a:off x="6820592" y="428628"/>
            <a:ext cx="2323440" cy="6000768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35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09446"/>
            <a:ext cx="77724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23248" y="3886200"/>
            <a:ext cx="5414978" cy="1042998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58082" y="274639"/>
            <a:ext cx="1328718" cy="5851525"/>
          </a:xfrm>
        </p:spPr>
        <p:txBody>
          <a:bodyPr vert="eaVert" anchor="b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28672"/>
            <a:ext cx="6900882" cy="5197493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tint val="8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tint val="8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5500702"/>
            <a:ext cx="4041775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8219505" cy="59387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868" y="1590620"/>
            <a:ext cx="8218935" cy="4535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866111"/>
            <a:ext cx="8237260" cy="687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3422654" cy="781052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28596" y="2566978"/>
            <a:ext cx="3422654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"/>
          </p:nvPr>
        </p:nvSpPr>
        <p:spPr>
          <a:xfrm>
            <a:off x="4000496" y="928670"/>
            <a:ext cx="4500594" cy="4500570"/>
          </a:xfrm>
          <a:prstGeom prst="roundRect">
            <a:avLst>
              <a:gd name="adj" fmla="val 8501"/>
            </a:avLst>
          </a:prstGeom>
          <a:noFill/>
          <a:ln w="165100" cap="rnd" cmpd="sng">
            <a:gradFill flip="none" rotWithShape="1">
              <a:gsLst>
                <a:gs pos="0">
                  <a:schemeClr val="accent2">
                    <a:tint val="20000"/>
                  </a:schemeClr>
                </a:gs>
                <a:gs pos="100000">
                  <a:schemeClr val="accent2">
                    <a:tint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balanced" dir="t"/>
          </a:scene3d>
          <a:sp3d extrusionH="76200" prstMaterial="matte">
            <a:bevelT h="38100"/>
            <a:bevelB h="38100"/>
            <a:extrusionClr>
              <a:schemeClr val="bg2">
                <a:shade val="75000"/>
              </a:schemeClr>
            </a:extrusionClr>
          </a:sp3d>
        </p:spPr>
        <p:txBody>
          <a:bodyPr/>
          <a:lstStyle/>
          <a:p>
            <a:r>
              <a:rPr kumimoji="0" lang="ko-KR" altLang="en-US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 flipH="1">
            <a:off x="-32" y="500042"/>
            <a:ext cx="2268129" cy="5929354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62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mtClean="0">
          <a:ln w="11430">
            <a:solidFill>
              <a:schemeClr val="tx2">
                <a:shade val="25000"/>
                <a:alpha val="75000"/>
              </a:schemeClr>
            </a:solidFill>
          </a:ln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>
                  <a:shade val="90000"/>
                </a:schemeClr>
              </a:gs>
            </a:gsLst>
            <a:lin ang="5400000" scaled="0"/>
          </a:gradFill>
          <a:effectLst>
            <a:outerShdw blurRad="50800" dist="25400" dir="5460000" algn="tl" rotWithShape="0">
              <a:srgbClr val="000000">
                <a:alpha val="27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tx2"/>
        </a:buClr>
        <a:buSzPct val="70000"/>
        <a:buFont typeface="Wingdings"/>
        <a:buChar char="p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140000"/>
        <a:buFont typeface="Wingdings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4"/>
        </a:buClr>
        <a:buSzPct val="12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5"/>
        </a:buClr>
        <a:buSzPct val="110000"/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6"/>
        </a:buClr>
        <a:buSzPct val="9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pS6agPuCBo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.blog.naver.com/PostView.nhn?blogId=moeblog&amp;logNo=220391762780&amp;proxyReferer=https:%2F%2Fwww.google.com%2F" TargetMode="External"/><Relationship Id="rId2" Type="http://schemas.openxmlformats.org/officeDocument/2006/relationships/hyperlink" Target="https://m.blog.naver.com/PostView.nhn?blogId=ocrat7066&amp;logNo=40195069063&amp;proxyReferer=https:%2F%2Fwww.google.com%2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fa.go.kr/www/index.d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>
                <a:effectLst/>
              </a:rPr>
              <a:t>왜 독도가 </a:t>
            </a:r>
            <a:r>
              <a:rPr lang="ko-KR" altLang="en-US" dirty="0">
                <a:effectLst/>
              </a:rPr>
              <a:t>자랑스러운 대한민국 </a:t>
            </a:r>
            <a:br>
              <a:rPr lang="en-US" altLang="ko-KR" dirty="0">
                <a:effectLst/>
              </a:rPr>
            </a:br>
            <a:r>
              <a:rPr lang="ko-KR" altLang="en-US" dirty="0">
                <a:effectLst/>
              </a:rPr>
              <a:t>영토인가</a:t>
            </a:r>
            <a:r>
              <a:rPr lang="en-US" altLang="ko-KR" dirty="0">
                <a:effectLst/>
              </a:rPr>
              <a:t>?</a:t>
            </a:r>
            <a:br>
              <a:rPr lang="ko-KR" altLang="en-US" dirty="0">
                <a:effectLst/>
              </a:rPr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491880" y="4869160"/>
            <a:ext cx="5414978" cy="1042998"/>
          </a:xfrm>
        </p:spPr>
        <p:txBody>
          <a:bodyPr/>
          <a:lstStyle/>
          <a:p>
            <a:r>
              <a:rPr lang="ko-KR" altLang="en-US" b="1" dirty="0">
                <a:solidFill>
                  <a:schemeClr val="tx1"/>
                </a:solidFill>
              </a:rPr>
              <a:t>지리교육과  </a:t>
            </a:r>
            <a:r>
              <a:rPr lang="en-US" altLang="ko-KR" b="1" dirty="0">
                <a:solidFill>
                  <a:schemeClr val="tx1"/>
                </a:solidFill>
              </a:rPr>
              <a:t>21440457 </a:t>
            </a:r>
            <a:r>
              <a:rPr lang="ko-KR" altLang="en-US" b="1" dirty="0">
                <a:solidFill>
                  <a:schemeClr val="tx1"/>
                </a:solidFill>
              </a:rPr>
              <a:t>유진욱</a:t>
            </a:r>
          </a:p>
        </p:txBody>
      </p:sp>
    </p:spTree>
    <p:extLst>
      <p:ext uri="{BB962C8B-B14F-4D97-AF65-F5344CB8AC3E}">
        <p14:creationId xmlns:p14="http://schemas.microsoft.com/office/powerpoint/2010/main" val="1414256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독도의 역사</a:t>
            </a:r>
            <a:br>
              <a:rPr lang="en-US" altLang="ko-KR" dirty="0"/>
            </a:br>
            <a:r>
              <a:rPr lang="en-US" altLang="ko-KR" dirty="0"/>
              <a:t>History of </a:t>
            </a:r>
            <a:r>
              <a:rPr lang="en-US" altLang="ko-KR" dirty="0" err="1"/>
              <a:t>Dokdo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7815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독도의 역사</a:t>
            </a:r>
          </a:p>
        </p:txBody>
      </p:sp>
    </p:spTree>
    <p:extLst>
      <p:ext uri="{BB962C8B-B14F-4D97-AF65-F5344CB8AC3E}">
        <p14:creationId xmlns:p14="http://schemas.microsoft.com/office/powerpoint/2010/main" val="20811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독도의 역사</a:t>
            </a:r>
            <a:r>
              <a:rPr lang="en-US" altLang="ko-KR" dirty="0"/>
              <a:t>-</a:t>
            </a:r>
            <a:r>
              <a:rPr lang="ko-KR" altLang="en-US" dirty="0"/>
              <a:t>명칭 변천사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53" y="1628800"/>
            <a:ext cx="60960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91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8397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독</a:t>
            </a:r>
            <a:r>
              <a:rPr lang="ko-KR" altLang="en-US" dirty="0">
                <a:solidFill>
                  <a:srgbClr val="0070C0"/>
                </a:solidFill>
              </a:rPr>
              <a:t>도</a:t>
            </a:r>
            <a:r>
              <a:rPr lang="ko-KR" altLang="en-US" dirty="0">
                <a:solidFill>
                  <a:srgbClr val="FF0000"/>
                </a:solidFill>
              </a:rPr>
              <a:t>가 우리나라 </a:t>
            </a:r>
            <a:r>
              <a:rPr lang="ko-KR" altLang="en-US" dirty="0">
                <a:solidFill>
                  <a:srgbClr val="0070C0"/>
                </a:solidFill>
              </a:rPr>
              <a:t>땅</a:t>
            </a:r>
            <a:r>
              <a:rPr lang="ko-KR" altLang="en-US" dirty="0">
                <a:solidFill>
                  <a:srgbClr val="FF0000"/>
                </a:solidFill>
              </a:rPr>
              <a:t>인 </a:t>
            </a:r>
            <a:r>
              <a:rPr lang="ko-KR" altLang="en-US" dirty="0">
                <a:solidFill>
                  <a:srgbClr val="0070C0"/>
                </a:solidFill>
              </a:rPr>
              <a:t>근거</a:t>
            </a:r>
            <a:br>
              <a:rPr lang="en-US" altLang="ko-KR" dirty="0"/>
            </a:br>
            <a:endParaRPr lang="ko-KR" altLang="en-US" dirty="0"/>
          </a:p>
        </p:txBody>
      </p:sp>
      <p:pic>
        <p:nvPicPr>
          <p:cNvPr id="2050" name="Picture 2" descr="https://mblogthumb-phinf.pstatic.net/20130813_148/ocrat7066_1376371912709rdqGY_JPEG/naver_com_20130813_142851.jpg?type=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29" y="1988840"/>
            <a:ext cx="7488832" cy="466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936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582298" cy="343672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614318" y="5517232"/>
            <a:ext cx="6040409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독도는 대한민국 땅 울릉도에서 </a:t>
            </a:r>
            <a:r>
              <a:rPr lang="ko-KR" altLang="en-US" dirty="0">
                <a:solidFill>
                  <a:srgbClr val="FF0000"/>
                </a:solidFill>
              </a:rPr>
              <a:t>맨 눈</a:t>
            </a:r>
            <a:r>
              <a:rPr lang="ko-KR" altLang="en-US" dirty="0"/>
              <a:t>으로 볼 수 있다</a:t>
            </a:r>
            <a:r>
              <a:rPr lang="en-US" altLang="ko-KR" dirty="0"/>
              <a:t>.</a:t>
            </a:r>
          </a:p>
          <a:p>
            <a:pPr algn="ctr"/>
            <a:r>
              <a:rPr lang="en-US" altLang="ko-KR" dirty="0"/>
              <a:t>-&gt; </a:t>
            </a:r>
            <a:r>
              <a:rPr lang="ko-KR" altLang="en-US" u="sng" dirty="0">
                <a:solidFill>
                  <a:schemeClr val="tx1"/>
                </a:solidFill>
              </a:rPr>
              <a:t>지속적 발견</a:t>
            </a:r>
            <a:r>
              <a:rPr lang="ko-KR" altLang="en-US" dirty="0">
                <a:solidFill>
                  <a:schemeClr val="tx1"/>
                </a:solidFill>
              </a:rPr>
              <a:t>에 해당</a:t>
            </a:r>
          </a:p>
        </p:txBody>
      </p:sp>
      <p:pic>
        <p:nvPicPr>
          <p:cNvPr id="3074" name="Picture 2" descr="https://mblogthumb-phinf.pstatic.net/20130813_68/ocrat7066_1376371913567gshfd_JPEG/naver_com_20130813_143033.jpg?type=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79824"/>
            <a:ext cx="4762057" cy="162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29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20486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울릉도에서 육안으로 바라본 </a:t>
            </a:r>
            <a:r>
              <a:rPr lang="ko-KR" altLang="en-US" b="1" dirty="0">
                <a:solidFill>
                  <a:srgbClr val="C00000"/>
                </a:solidFill>
              </a:rPr>
              <a:t>독</a:t>
            </a:r>
            <a:r>
              <a:rPr lang="ko-KR" altLang="en-US" b="1" dirty="0">
                <a:solidFill>
                  <a:srgbClr val="0070C0"/>
                </a:solidFill>
              </a:rPr>
              <a:t>도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en-US" altLang="ko-KR" b="1" dirty="0"/>
              <a:t>3</a:t>
            </a:r>
            <a:r>
              <a:rPr lang="ko-KR" altLang="en-US" b="1" dirty="0"/>
              <a:t>분</a:t>
            </a:r>
            <a:r>
              <a:rPr lang="en-US" altLang="ko-KR" b="1" dirty="0"/>
              <a:t> 43</a:t>
            </a:r>
            <a:r>
              <a:rPr lang="ko-KR" altLang="en-US" b="1" dirty="0"/>
              <a:t>초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en-US" altLang="ko-KR" b="1" dirty="0">
                <a:hlinkClick r:id="rId3"/>
              </a:rPr>
              <a:t>https://www.youtube.com/watch?v=WpS6agPuCBo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981444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>
                <a:solidFill>
                  <a:srgbClr val="0070C0"/>
                </a:solidFill>
              </a:rPr>
              <a:t>여러 문헌</a:t>
            </a:r>
            <a:r>
              <a:rPr lang="ko-KR" altLang="en-US" dirty="0"/>
              <a:t>에서 쏟아져 나오는 </a:t>
            </a:r>
            <a:br>
              <a:rPr lang="en-US" altLang="ko-KR" dirty="0"/>
            </a:br>
            <a:r>
              <a:rPr lang="ko-KR" altLang="en-US" dirty="0">
                <a:solidFill>
                  <a:srgbClr val="C00000"/>
                </a:solidFill>
              </a:rPr>
              <a:t>독</a:t>
            </a:r>
            <a:r>
              <a:rPr lang="ko-KR" altLang="en-US" dirty="0">
                <a:solidFill>
                  <a:srgbClr val="0070C0"/>
                </a:solidFill>
              </a:rPr>
              <a:t>도</a:t>
            </a:r>
            <a:r>
              <a:rPr lang="ko-KR" altLang="en-US" dirty="0"/>
              <a:t>에 </a:t>
            </a:r>
            <a:r>
              <a:rPr lang="ko-KR" altLang="en-US" u="sng" dirty="0"/>
              <a:t>관한 </a:t>
            </a:r>
            <a:r>
              <a:rPr lang="ko-KR" altLang="en-US" u="sng" dirty="0">
                <a:solidFill>
                  <a:srgbClr val="00B0F0"/>
                </a:solidFill>
              </a:rPr>
              <a:t>기록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2260848"/>
          </a:xfrm>
        </p:spPr>
        <p:txBody>
          <a:bodyPr/>
          <a:lstStyle/>
          <a:p>
            <a:r>
              <a:rPr lang="ko-KR" altLang="en-US" b="1" dirty="0" err="1">
                <a:solidFill>
                  <a:srgbClr val="FF0000"/>
                </a:solidFill>
              </a:rPr>
              <a:t>세종실록지리지</a:t>
            </a:r>
            <a:r>
              <a:rPr lang="ko-KR" altLang="en-US" dirty="0" err="1"/>
              <a:t>와</a:t>
            </a:r>
            <a:r>
              <a:rPr lang="ko-KR" altLang="en-US" dirty="0"/>
              <a:t> </a:t>
            </a:r>
            <a:r>
              <a:rPr lang="ko-KR" altLang="en-US" b="1" dirty="0">
                <a:solidFill>
                  <a:srgbClr val="0070C0"/>
                </a:solidFill>
              </a:rPr>
              <a:t>만기요람</a:t>
            </a:r>
            <a:endParaRPr lang="en-US" altLang="ko-KR" b="1" dirty="0">
              <a:solidFill>
                <a:srgbClr val="0070C0"/>
              </a:solidFill>
            </a:endParaRPr>
          </a:p>
          <a:p>
            <a:endParaRPr lang="en-US" altLang="ko-KR" dirty="0"/>
          </a:p>
          <a:p>
            <a:r>
              <a:rPr lang="ko-KR" altLang="en-US" dirty="0" err="1">
                <a:solidFill>
                  <a:srgbClr val="002060"/>
                </a:solidFill>
              </a:rPr>
              <a:t>신증동국여지승람</a:t>
            </a:r>
            <a:endParaRPr lang="en-US" altLang="ko-K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60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00" y="1484784"/>
            <a:ext cx="3672408" cy="3672408"/>
          </a:xfrm>
          <a:prstGeom prst="rect">
            <a:avLst/>
          </a:prstGeom>
        </p:spPr>
      </p:pic>
      <p:pic>
        <p:nvPicPr>
          <p:cNvPr id="4100" name="Picture 4" descr="https://postfiles.pstatic.net/MjAyMDAxMDlfMzkg/MDAxNTc4NTIyMjg0NTkx.cxKR8IJC8E1B4bKSZnZVtPFFdEg6VakE2TUpASiFpAEg.0QlSANpUNM-BK_n-w-irC-jzAySMHI1PMVPWv1w6h7Qg.PNG.hej0509/dokdo_150.png?type=w5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21315"/>
            <a:ext cx="55245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세종실록지리지: 독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78841"/>
            <a:ext cx="3888432" cy="244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세종실록지리지와</a:t>
            </a:r>
            <a:r>
              <a:rPr lang="ko-KR" altLang="en-US" dirty="0"/>
              <a:t>  만기요람</a:t>
            </a:r>
          </a:p>
        </p:txBody>
      </p:sp>
    </p:spTree>
    <p:extLst>
      <p:ext uri="{BB962C8B-B14F-4D97-AF65-F5344CB8AC3E}">
        <p14:creationId xmlns:p14="http://schemas.microsoft.com/office/powerpoint/2010/main" val="3146506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신증동국여지승람</a:t>
            </a:r>
            <a:endParaRPr lang="ko-KR" altLang="en-US" dirty="0"/>
          </a:p>
        </p:txBody>
      </p:sp>
      <p:pic>
        <p:nvPicPr>
          <p:cNvPr id="5122" name="Picture 2" descr="10월 25일은 독도의 날 : ‘독도가 우리 땅인 이유’ 제대로 알아보자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78" y="2348880"/>
            <a:ext cx="437450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56792"/>
            <a:ext cx="453650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38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ko-KR" altLang="en-US" u="sng" dirty="0">
                <a:solidFill>
                  <a:srgbClr val="FF0000"/>
                </a:solidFill>
              </a:rPr>
              <a:t>옛</a:t>
            </a:r>
            <a:r>
              <a:rPr lang="ko-KR" altLang="en-US" u="sng" dirty="0"/>
              <a:t> </a:t>
            </a:r>
            <a:r>
              <a:rPr lang="ko-KR" altLang="en-US" u="sng" dirty="0">
                <a:solidFill>
                  <a:srgbClr val="00B0F0"/>
                </a:solidFill>
              </a:rPr>
              <a:t>지도</a:t>
            </a:r>
            <a:r>
              <a:rPr lang="ko-KR" altLang="en-US" dirty="0"/>
              <a:t>에서 </a:t>
            </a:r>
            <a:r>
              <a:rPr lang="ko-KR" altLang="en-US" dirty="0">
                <a:solidFill>
                  <a:srgbClr val="FF0000"/>
                </a:solidFill>
              </a:rPr>
              <a:t>발견</a:t>
            </a:r>
            <a:r>
              <a:rPr lang="ko-KR" altLang="en-US" dirty="0"/>
              <a:t>된 </a:t>
            </a:r>
            <a:r>
              <a:rPr lang="ko-KR" altLang="en-US" dirty="0">
                <a:solidFill>
                  <a:srgbClr val="C00000"/>
                </a:solidFill>
              </a:rPr>
              <a:t>독</a:t>
            </a:r>
            <a:r>
              <a:rPr lang="ko-KR" altLang="en-US" dirty="0">
                <a:solidFill>
                  <a:srgbClr val="0070C0"/>
                </a:solidFill>
              </a:rPr>
              <a:t>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07704" y="2852936"/>
            <a:ext cx="5904656" cy="2764904"/>
          </a:xfrm>
        </p:spPr>
        <p:txBody>
          <a:bodyPr>
            <a:normAutofit lnSpcReduction="10000"/>
          </a:bodyPr>
          <a:lstStyle/>
          <a:p>
            <a:r>
              <a:rPr lang="ko-KR" altLang="en-US" dirty="0" err="1"/>
              <a:t>팔도총도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신찬조선국지도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삼국접양지도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5524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526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팔도총도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5260820" cy="3888432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5849261" y="1988840"/>
            <a:ext cx="3024336" cy="648072"/>
          </a:xfrm>
          <a:prstGeom prst="roundRect">
            <a:avLst/>
          </a:prstGeom>
          <a:solidFill>
            <a:schemeClr val="accent2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b="1" dirty="0">
                <a:solidFill>
                  <a:srgbClr val="C00000"/>
                </a:solidFill>
              </a:rPr>
              <a:t>독도</a:t>
            </a:r>
            <a:r>
              <a:rPr lang="en-US" altLang="ko-KR" b="1" dirty="0"/>
              <a:t>(</a:t>
            </a:r>
            <a:r>
              <a:rPr lang="ko-KR" altLang="en-US" b="1" dirty="0"/>
              <a:t>우산도</a:t>
            </a:r>
            <a:r>
              <a:rPr lang="en-US" altLang="ko-KR" b="1" dirty="0"/>
              <a:t>)</a:t>
            </a:r>
            <a:r>
              <a:rPr lang="ko-KR" altLang="en-US" b="1" dirty="0"/>
              <a:t>가</a:t>
            </a:r>
            <a:endParaRPr lang="en-US" altLang="ko-KR" b="1" dirty="0"/>
          </a:p>
          <a:p>
            <a:pPr algn="ctr" fontAlgn="base"/>
            <a:r>
              <a:rPr lang="ko-KR" altLang="en-US" b="1" dirty="0"/>
              <a:t>그려진 최초의 지도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5849261" y="3055458"/>
            <a:ext cx="3024336" cy="648072"/>
          </a:xfrm>
          <a:prstGeom prst="roundRect">
            <a:avLst/>
          </a:prstGeom>
          <a:solidFill>
            <a:schemeClr val="accent2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b="1" dirty="0">
                <a:solidFill>
                  <a:srgbClr val="C00000"/>
                </a:solidFill>
              </a:rPr>
              <a:t>중종</a:t>
            </a:r>
            <a:r>
              <a:rPr lang="ko-KR" altLang="en-US" b="1" dirty="0"/>
              <a:t> 때 편찬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5851719" y="4149080"/>
            <a:ext cx="3024336" cy="648072"/>
          </a:xfrm>
          <a:prstGeom prst="roundRect">
            <a:avLst/>
          </a:prstGeom>
          <a:solidFill>
            <a:schemeClr val="accent2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b="1" dirty="0" err="1">
                <a:solidFill>
                  <a:srgbClr val="C00000"/>
                </a:solidFill>
              </a:rPr>
              <a:t>세종실록지리지</a:t>
            </a:r>
            <a:r>
              <a:rPr lang="ko-KR" altLang="en-US" b="1" dirty="0" err="1"/>
              <a:t>의</a:t>
            </a:r>
            <a:r>
              <a:rPr lang="ko-KR" altLang="en-US" b="1" dirty="0"/>
              <a:t> 문헌 정보를 바탕으로 제작</a:t>
            </a:r>
          </a:p>
        </p:txBody>
      </p:sp>
    </p:spTree>
    <p:extLst>
      <p:ext uri="{BB962C8B-B14F-4D97-AF65-F5344CB8AC3E}">
        <p14:creationId xmlns:p14="http://schemas.microsoft.com/office/powerpoint/2010/main" val="3247723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신찬조선국지도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828297" y="2492896"/>
            <a:ext cx="3024336" cy="648072"/>
          </a:xfrm>
          <a:prstGeom prst="roundRect">
            <a:avLst/>
          </a:prstGeom>
          <a:solidFill>
            <a:schemeClr val="accent2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b="1" dirty="0">
                <a:solidFill>
                  <a:srgbClr val="C00000"/>
                </a:solidFill>
              </a:rPr>
              <a:t>일본</a:t>
            </a:r>
            <a:r>
              <a:rPr lang="ko-KR" altLang="en-US" b="1" dirty="0">
                <a:solidFill>
                  <a:schemeClr val="bg1"/>
                </a:solidFill>
              </a:rPr>
              <a:t>에서 만들어진 지도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823206" y="3945880"/>
            <a:ext cx="3024336" cy="648072"/>
          </a:xfrm>
          <a:prstGeom prst="roundRect">
            <a:avLst/>
          </a:prstGeom>
          <a:solidFill>
            <a:schemeClr val="accent2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b="1" dirty="0">
                <a:solidFill>
                  <a:srgbClr val="C00000"/>
                </a:solidFill>
              </a:rPr>
              <a:t>독도</a:t>
            </a:r>
            <a:r>
              <a:rPr lang="ko-KR" altLang="en-US" b="1" dirty="0"/>
              <a:t>와 </a:t>
            </a:r>
            <a:r>
              <a:rPr lang="ko-KR" altLang="en-US" b="1" dirty="0">
                <a:solidFill>
                  <a:srgbClr val="0070C0"/>
                </a:solidFill>
              </a:rPr>
              <a:t>울릉도</a:t>
            </a:r>
            <a:r>
              <a:rPr lang="ko-KR" altLang="en-US" b="1" dirty="0"/>
              <a:t>가 </a:t>
            </a:r>
            <a:r>
              <a:rPr lang="ko-KR" altLang="en-US" b="1" dirty="0">
                <a:solidFill>
                  <a:srgbClr val="0070C0"/>
                </a:solidFill>
              </a:rPr>
              <a:t>한반도와 같은 색</a:t>
            </a:r>
            <a:r>
              <a:rPr lang="ko-KR" altLang="en-US" b="1" dirty="0"/>
              <a:t>으로 칠해져 있음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3474364" cy="484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90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삼국접양지도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21" y="1760240"/>
            <a:ext cx="3816424" cy="4176464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5828297" y="2492896"/>
            <a:ext cx="3024336" cy="648072"/>
          </a:xfrm>
          <a:prstGeom prst="roundRect">
            <a:avLst/>
          </a:prstGeom>
          <a:solidFill>
            <a:schemeClr val="accent2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b="1" dirty="0">
                <a:solidFill>
                  <a:srgbClr val="C00000"/>
                </a:solidFill>
              </a:rPr>
              <a:t>이 지도 역시나 일본</a:t>
            </a:r>
            <a:r>
              <a:rPr lang="ko-KR" altLang="en-US" b="1" dirty="0">
                <a:solidFill>
                  <a:schemeClr val="bg1"/>
                </a:solidFill>
              </a:rPr>
              <a:t>에서 </a:t>
            </a:r>
            <a:endParaRPr lang="en-US" altLang="ko-KR" b="1" dirty="0">
              <a:solidFill>
                <a:schemeClr val="bg1"/>
              </a:solidFill>
            </a:endParaRPr>
          </a:p>
          <a:p>
            <a:pPr algn="ctr" fontAlgn="base"/>
            <a:r>
              <a:rPr lang="ko-KR" altLang="en-US" b="1" dirty="0">
                <a:solidFill>
                  <a:schemeClr val="bg1"/>
                </a:solidFill>
              </a:rPr>
              <a:t>만들어진 지도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823206" y="3945880"/>
            <a:ext cx="3024336" cy="648072"/>
          </a:xfrm>
          <a:prstGeom prst="roundRect">
            <a:avLst/>
          </a:prstGeom>
          <a:solidFill>
            <a:schemeClr val="accent2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b="1" dirty="0">
                <a:solidFill>
                  <a:srgbClr val="0070C0"/>
                </a:solidFill>
              </a:rPr>
              <a:t>독도</a:t>
            </a:r>
            <a:r>
              <a:rPr lang="ko-KR" altLang="en-US" b="1" dirty="0"/>
              <a:t> 뿐만 아니라 </a:t>
            </a:r>
            <a:r>
              <a:rPr lang="ko-KR" altLang="en-US" b="1" dirty="0">
                <a:solidFill>
                  <a:srgbClr val="0070C0"/>
                </a:solidFill>
              </a:rPr>
              <a:t>대마도</a:t>
            </a:r>
            <a:r>
              <a:rPr lang="ko-KR" altLang="en-US" b="1" dirty="0"/>
              <a:t> 까지 </a:t>
            </a:r>
            <a:r>
              <a:rPr lang="ko-KR" altLang="en-US" b="1" dirty="0">
                <a:solidFill>
                  <a:srgbClr val="0070C0"/>
                </a:solidFill>
              </a:rPr>
              <a:t>조선과 같은 색</a:t>
            </a:r>
            <a:r>
              <a:rPr lang="ko-KR" altLang="en-US" b="1" dirty="0"/>
              <a:t>으로 표기</a:t>
            </a:r>
          </a:p>
        </p:txBody>
      </p:sp>
    </p:spTree>
    <p:extLst>
      <p:ext uri="{BB962C8B-B14F-4D97-AF65-F5344CB8AC3E}">
        <p14:creationId xmlns:p14="http://schemas.microsoft.com/office/powerpoint/2010/main" val="684468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487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6136" y="594928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감사합니다</a:t>
            </a:r>
            <a:r>
              <a:rPr lang="en-US" altLang="ko-KR" sz="3600" dirty="0"/>
              <a:t>. 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68105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참고자료 및 출처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ko-KR" altLang="en-US" dirty="0" err="1"/>
              <a:t>네이버</a:t>
            </a:r>
            <a:r>
              <a:rPr lang="ko-KR" altLang="en-US" dirty="0"/>
              <a:t> </a:t>
            </a:r>
            <a:r>
              <a:rPr lang="ko-KR" altLang="en-US" dirty="0" err="1"/>
              <a:t>블로그</a:t>
            </a:r>
            <a:endParaRPr lang="en-US" altLang="ko-KR" dirty="0"/>
          </a:p>
          <a:p>
            <a:pPr marL="0" indent="0" fontAlgn="base">
              <a:buNone/>
            </a:pPr>
            <a:r>
              <a:rPr lang="en-US" altLang="ko-KR" u="sng" dirty="0">
                <a:hlinkClick r:id="rId2"/>
              </a:rPr>
              <a:t>https://m.blog.naver.com/PostView.nhn?blogId=ocrat7066&amp;logNo=40195069063&amp;proxyReferer=https:%2F%2Fwww.google.com%2F</a:t>
            </a:r>
            <a:endParaRPr lang="en-US" altLang="ko-KR" u="sng" dirty="0"/>
          </a:p>
          <a:p>
            <a:pPr marL="0" indent="0" fontAlgn="base">
              <a:buNone/>
            </a:pPr>
            <a:endParaRPr lang="ko-KR" altLang="en-US" dirty="0"/>
          </a:p>
          <a:p>
            <a:pPr fontAlgn="base"/>
            <a:r>
              <a:rPr lang="ko-KR" altLang="en-US" dirty="0" err="1"/>
              <a:t>네이버블로그</a:t>
            </a:r>
            <a:r>
              <a:rPr lang="en-US" altLang="ko-KR" dirty="0"/>
              <a:t>-</a:t>
            </a:r>
            <a:r>
              <a:rPr lang="ko-KR" altLang="en-US" dirty="0"/>
              <a:t>교육부</a:t>
            </a:r>
          </a:p>
          <a:p>
            <a:pPr marL="0" indent="0" fontAlgn="base">
              <a:buNone/>
            </a:pPr>
            <a:r>
              <a:rPr lang="en-US" altLang="ko-KR" u="sng" dirty="0">
                <a:hlinkClick r:id="rId3"/>
              </a:rPr>
              <a:t>https://m.blog.naver.com/PostView.nhn?blogId=moeblog&amp;logNo=220391762780&amp;proxyReferer=https:%2F%2Fwww.google.com%2F</a:t>
            </a:r>
            <a:endParaRPr lang="en-US" altLang="ko-KR" u="sng" dirty="0"/>
          </a:p>
          <a:p>
            <a:pPr marL="0" indent="0" fontAlgn="base">
              <a:buNone/>
            </a:pPr>
            <a:endParaRPr lang="ko-KR" altLang="en-US" dirty="0"/>
          </a:p>
          <a:p>
            <a:pPr fontAlgn="base"/>
            <a:r>
              <a:rPr lang="ko-KR" altLang="en-US" dirty="0" err="1"/>
              <a:t>네이버</a:t>
            </a:r>
            <a:r>
              <a:rPr lang="ko-KR" altLang="en-US" dirty="0"/>
              <a:t> 지식백과</a:t>
            </a:r>
            <a:r>
              <a:rPr lang="en-US" altLang="ko-KR" dirty="0"/>
              <a:t>- </a:t>
            </a:r>
            <a:r>
              <a:rPr lang="ko-KR" altLang="en-US" dirty="0"/>
              <a:t>독도</a:t>
            </a:r>
          </a:p>
          <a:p>
            <a:pPr marL="0" indent="0" fontAlgn="base">
              <a:buNone/>
            </a:pPr>
            <a:r>
              <a:rPr lang="en-US" altLang="ko-KR" dirty="0"/>
              <a:t>https://terms.naver.com/entry.nhn?docId=1779726&amp;categoryId=49349&amp;cid=49349</a:t>
            </a:r>
            <a:endParaRPr lang="ko-KR" altLang="en-US" dirty="0"/>
          </a:p>
          <a:p>
            <a:endParaRPr lang="en-US" altLang="ko-KR" dirty="0"/>
          </a:p>
          <a:p>
            <a:r>
              <a:rPr lang="ko-KR" altLang="en-US" dirty="0"/>
              <a:t>외교부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>
                <a:hlinkClick r:id="rId4"/>
              </a:rPr>
              <a:t>http://www.mofa.go.kr/www/index.do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5393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0315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7697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251520" y="2780928"/>
            <a:ext cx="8229600" cy="1143000"/>
          </a:xfrm>
        </p:spPr>
        <p:txBody>
          <a:bodyPr/>
          <a:lstStyle/>
          <a:p>
            <a:r>
              <a:rPr lang="ko-KR" altLang="en-US" dirty="0">
                <a:solidFill>
                  <a:srgbClr val="FF0000"/>
                </a:solidFill>
              </a:rPr>
              <a:t>아름다운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0070C0"/>
                </a:solidFill>
              </a:rPr>
              <a:t>우리 땅 </a:t>
            </a:r>
            <a:r>
              <a:rPr lang="ko-KR" altLang="en-US" dirty="0">
                <a:solidFill>
                  <a:srgbClr val="FF0000"/>
                </a:solidFill>
              </a:rPr>
              <a:t>독</a:t>
            </a:r>
            <a:r>
              <a:rPr lang="ko-KR" altLang="en-US" dirty="0">
                <a:solidFill>
                  <a:srgbClr val="0070C0"/>
                </a:solidFill>
              </a:rPr>
              <a:t>도</a:t>
            </a:r>
          </a:p>
        </p:txBody>
      </p:sp>
    </p:spTree>
    <p:extLst>
      <p:ext uri="{BB962C8B-B14F-4D97-AF65-F5344CB8AC3E}">
        <p14:creationId xmlns:p14="http://schemas.microsoft.com/office/powerpoint/2010/main" val="399292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0" dirty="0">
                <a:solidFill>
                  <a:srgbClr val="FF0000"/>
                </a:solidFill>
                <a:effectLst/>
              </a:rPr>
              <a:t>아름다운</a:t>
            </a:r>
            <a:r>
              <a:rPr lang="ko-KR" altLang="en-US" b="0" dirty="0">
                <a:effectLst/>
              </a:rPr>
              <a:t> </a:t>
            </a:r>
            <a:r>
              <a:rPr lang="ko-KR" altLang="en-US" b="0" dirty="0">
                <a:solidFill>
                  <a:srgbClr val="0070C0"/>
                </a:solidFill>
                <a:effectLst/>
              </a:rPr>
              <a:t>우리 땅</a:t>
            </a:r>
            <a:r>
              <a:rPr lang="ko-KR" altLang="en-US" b="0" dirty="0">
                <a:effectLst/>
              </a:rPr>
              <a:t> </a:t>
            </a:r>
            <a:r>
              <a:rPr lang="ko-KR" altLang="en-US" dirty="0">
                <a:solidFill>
                  <a:srgbClr val="FF0000"/>
                </a:solidFill>
                <a:effectLst/>
              </a:rPr>
              <a:t>독</a:t>
            </a:r>
            <a:r>
              <a:rPr lang="ko-KR" altLang="en-US" dirty="0">
                <a:solidFill>
                  <a:srgbClr val="0070C0"/>
                </a:solidFill>
                <a:effectLst/>
              </a:rPr>
              <a:t>도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동해에 위치한 현재 </a:t>
            </a:r>
            <a:r>
              <a:rPr lang="ko-KR" altLang="en-US" dirty="0">
                <a:solidFill>
                  <a:srgbClr val="00B0F0"/>
                </a:solidFill>
              </a:rPr>
              <a:t>대한민국</a:t>
            </a:r>
            <a:r>
              <a:rPr lang="ko-KR" altLang="en-US" dirty="0"/>
              <a:t>이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</a:t>
            </a:r>
            <a:r>
              <a:rPr lang="ko-KR" altLang="en-US" dirty="0">
                <a:solidFill>
                  <a:srgbClr val="00B0F0"/>
                </a:solidFill>
              </a:rPr>
              <a:t>실효지배</a:t>
            </a:r>
            <a:r>
              <a:rPr lang="ko-KR" altLang="en-US" dirty="0"/>
              <a:t>중인 섬</a:t>
            </a:r>
          </a:p>
          <a:p>
            <a:endParaRPr lang="en-US" altLang="ko-KR" dirty="0"/>
          </a:p>
          <a:p>
            <a:r>
              <a:rPr lang="ko-KR" altLang="en-US" dirty="0">
                <a:solidFill>
                  <a:srgbClr val="FF0000"/>
                </a:solidFill>
              </a:rPr>
              <a:t>울릉도</a:t>
            </a:r>
            <a:r>
              <a:rPr lang="ko-KR" altLang="en-US" dirty="0"/>
              <a:t>에서 동남쪽으로 </a:t>
            </a:r>
            <a:r>
              <a:rPr lang="en-US" altLang="ko-KR" u="sng" dirty="0">
                <a:solidFill>
                  <a:srgbClr val="FF0000"/>
                </a:solidFill>
              </a:rPr>
              <a:t>87.4km</a:t>
            </a:r>
            <a:endParaRPr lang="ko-KR" altLang="en-US" u="sng" dirty="0">
              <a:solidFill>
                <a:srgbClr val="FF0000"/>
              </a:solidFill>
            </a:endParaRPr>
          </a:p>
          <a:p>
            <a:endParaRPr lang="en-US" altLang="ko-KR" dirty="0"/>
          </a:p>
          <a:p>
            <a:r>
              <a:rPr lang="ko-KR" altLang="en-US" dirty="0"/>
              <a:t>날씨가 좋을 때에는 울릉도의 고지대에서 </a:t>
            </a:r>
            <a:r>
              <a:rPr lang="ko-KR" altLang="en-US" dirty="0">
                <a:solidFill>
                  <a:srgbClr val="00B0F0"/>
                </a:solidFill>
              </a:rPr>
              <a:t>맨눈으로 확인 가능</a:t>
            </a:r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04680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0" dirty="0">
                <a:solidFill>
                  <a:srgbClr val="FF0000"/>
                </a:solidFill>
                <a:effectLst/>
              </a:rPr>
              <a:t>아름다운</a:t>
            </a:r>
            <a:r>
              <a:rPr lang="ko-KR" altLang="en-US" b="0" dirty="0">
                <a:effectLst/>
              </a:rPr>
              <a:t> </a:t>
            </a:r>
            <a:r>
              <a:rPr lang="ko-KR" altLang="en-US" b="0" dirty="0">
                <a:solidFill>
                  <a:srgbClr val="0070C0"/>
                </a:solidFill>
                <a:effectLst/>
              </a:rPr>
              <a:t>우리 땅</a:t>
            </a:r>
            <a:r>
              <a:rPr lang="ko-KR" altLang="en-US" b="0" dirty="0">
                <a:effectLst/>
              </a:rPr>
              <a:t> </a:t>
            </a:r>
            <a:r>
              <a:rPr lang="ko-KR" altLang="en-US" dirty="0">
                <a:solidFill>
                  <a:srgbClr val="FF0000"/>
                </a:solidFill>
                <a:effectLst/>
              </a:rPr>
              <a:t>독</a:t>
            </a:r>
            <a:r>
              <a:rPr lang="ko-KR" altLang="en-US" dirty="0">
                <a:solidFill>
                  <a:srgbClr val="0070C0"/>
                </a:solidFill>
                <a:effectLst/>
              </a:rPr>
              <a:t>도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동해에 위치한 현재</a:t>
            </a:r>
            <a:r>
              <a:rPr lang="en-US" altLang="ko-KR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일본</a:t>
            </a:r>
            <a:r>
              <a:rPr lang="ko-KR" altLang="en-US" dirty="0"/>
              <a:t>이 실효지배 하지 </a:t>
            </a:r>
            <a:r>
              <a:rPr lang="ko-KR" altLang="en-US" u="sng" dirty="0">
                <a:solidFill>
                  <a:srgbClr val="FF0000"/>
                </a:solidFill>
              </a:rPr>
              <a:t>못</a:t>
            </a:r>
            <a:r>
              <a:rPr lang="ko-KR" altLang="en-US" u="sng" dirty="0"/>
              <a:t> 하고 있는 섬</a:t>
            </a:r>
            <a:endParaRPr lang="en-US" altLang="ko-KR" u="sng" dirty="0"/>
          </a:p>
          <a:p>
            <a:endParaRPr lang="en-US" altLang="ko-KR" u="sng" dirty="0"/>
          </a:p>
          <a:p>
            <a:endParaRPr lang="en-US" altLang="ko-KR" u="sng" dirty="0"/>
          </a:p>
          <a:p>
            <a:endParaRPr lang="en-US" altLang="ko-KR" u="sng" dirty="0"/>
          </a:p>
          <a:p>
            <a:r>
              <a:rPr lang="ko-KR" altLang="en-US" dirty="0"/>
              <a:t>일본의 </a:t>
            </a:r>
            <a:r>
              <a:rPr lang="ko-KR" altLang="en-US" dirty="0" err="1">
                <a:solidFill>
                  <a:srgbClr val="FF0000"/>
                </a:solidFill>
              </a:rPr>
              <a:t>오키</a:t>
            </a:r>
            <a:r>
              <a:rPr lang="ko-KR" altLang="en-US" dirty="0">
                <a:solidFill>
                  <a:srgbClr val="FF0000"/>
                </a:solidFill>
              </a:rPr>
              <a:t> 섬</a:t>
            </a:r>
            <a:r>
              <a:rPr lang="ko-KR" altLang="en-US" dirty="0"/>
              <a:t>과 무려 </a:t>
            </a:r>
            <a:r>
              <a:rPr lang="en-US" altLang="ko-KR" u="sng" dirty="0">
                <a:solidFill>
                  <a:srgbClr val="FF0000"/>
                </a:solidFill>
              </a:rPr>
              <a:t>157km</a:t>
            </a:r>
            <a:r>
              <a:rPr lang="ko-KR" altLang="en-US" dirty="0"/>
              <a:t> 떨어진 섬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일본의 어떤 곳에서도 </a:t>
            </a:r>
            <a:r>
              <a:rPr lang="ko-KR" altLang="en-US" dirty="0">
                <a:solidFill>
                  <a:srgbClr val="FF0000"/>
                </a:solidFill>
              </a:rPr>
              <a:t>절 대</a:t>
            </a:r>
            <a:r>
              <a:rPr lang="ko-KR" altLang="en-US" dirty="0"/>
              <a:t> 육안으로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</a:t>
            </a:r>
            <a:r>
              <a:rPr lang="ko-KR" altLang="en-US" dirty="0">
                <a:solidFill>
                  <a:srgbClr val="FF0000"/>
                </a:solidFill>
              </a:rPr>
              <a:t>확인 불가능</a:t>
            </a:r>
            <a:endParaRPr lang="en-US" altLang="ko-K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6762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kdo Map K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72" y="332656"/>
            <a:ext cx="4176464" cy="382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10750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독도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0032" y="191683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경상북도 울릉군 </a:t>
            </a:r>
            <a:r>
              <a:rPr lang="ko-KR" altLang="en-US" dirty="0" err="1"/>
              <a:t>울릉읍</a:t>
            </a:r>
            <a:r>
              <a:rPr lang="ko-KR" altLang="en-US" dirty="0"/>
              <a:t> 독도리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0032" y="230865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rgbClr val="0070C0"/>
                </a:solidFill>
              </a:rPr>
              <a:t>동도</a:t>
            </a:r>
            <a:r>
              <a:rPr lang="ko-KR" altLang="en-US" dirty="0" err="1"/>
              <a:t>와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서도</a:t>
            </a:r>
            <a:r>
              <a:rPr lang="ko-KR" altLang="en-US" dirty="0"/>
              <a:t>로 나누어져 있음</a:t>
            </a:r>
          </a:p>
        </p:txBody>
      </p:sp>
      <p:pic>
        <p:nvPicPr>
          <p:cNvPr id="1028" name="Picture 4" descr="https://upload.wikimedia.org/wikipedia/commons/thumb/6/6a/Dokdo_20080628-panorama.jpg/360px-Dokdo_20080628-panora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04" y="5229200"/>
            <a:ext cx="34290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904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750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715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연꽃 당초 무늬">
  <a:themeElements>
    <a:clrScheme name="연꽃 당초 무늬">
      <a:dk1>
        <a:sysClr val="windowText" lastClr="000000"/>
      </a:dk1>
      <a:lt1>
        <a:sysClr val="window" lastClr="FFFFFF"/>
      </a:lt1>
      <a:dk2>
        <a:srgbClr val="466571"/>
      </a:dk2>
      <a:lt2>
        <a:srgbClr val="EFEFE7"/>
      </a:lt2>
      <a:accent1>
        <a:srgbClr val="D87D3A"/>
      </a:accent1>
      <a:accent2>
        <a:srgbClr val="7F8792"/>
      </a:accent2>
      <a:accent3>
        <a:srgbClr val="B5AD67"/>
      </a:accent3>
      <a:accent4>
        <a:srgbClr val="61A9B8"/>
      </a:accent4>
      <a:accent5>
        <a:srgbClr val="AB7350"/>
      </a:accent5>
      <a:accent6>
        <a:srgbClr val="889C6F"/>
      </a:accent6>
      <a:hlink>
        <a:srgbClr val="F76B04"/>
      </a:hlink>
      <a:folHlink>
        <a:srgbClr val="A3A395"/>
      </a:folHlink>
    </a:clrScheme>
    <a:fontScheme name="연꽃 당초 무늬">
      <a:maj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연꽃 당초 무늬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5000"/>
                <a:hueMod val="100000"/>
                <a:satMod val="100000"/>
              </a:schemeClr>
            </a:gs>
          </a:gsLst>
          <a:path path="circle">
            <a:fillToRect t="45000" r="100000" b="45000"/>
          </a:path>
        </a:gradFill>
        <a:blipFill>
          <a:blip xmlns:r="http://schemas.openxmlformats.org/officeDocument/2006/relationships" r:embed="rId1">
            <a:duotone>
              <a:srgbClr val="000000">
                <a:alpha val="27450"/>
              </a:srgbClr>
              <a:schemeClr val="phClr">
                <a:tint val="7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Scrollwork</Template>
  <TotalTime>333</TotalTime>
  <Words>358</Words>
  <Application>Microsoft Office PowerPoint</Application>
  <PresentationFormat>화면 슬라이드 쇼(4:3)</PresentationFormat>
  <Paragraphs>80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9" baseType="lpstr">
      <vt:lpstr>Cambria</vt:lpstr>
      <vt:lpstr>Wingdings</vt:lpstr>
      <vt:lpstr>Wingdings 2</vt:lpstr>
      <vt:lpstr>연꽃 당초 무늬</vt:lpstr>
      <vt:lpstr>왜 독도가 자랑스러운 대한민국  영토인가? </vt:lpstr>
      <vt:lpstr>PowerPoint 프레젠테이션</vt:lpstr>
      <vt:lpstr>목차</vt:lpstr>
      <vt:lpstr>아름다운 우리 땅 독도</vt:lpstr>
      <vt:lpstr>아름다운 우리 땅 독도</vt:lpstr>
      <vt:lpstr>아름다운 우리 땅 독도</vt:lpstr>
      <vt:lpstr>PowerPoint 프레젠테이션</vt:lpstr>
      <vt:lpstr>PowerPoint 프레젠테이션</vt:lpstr>
      <vt:lpstr>PowerPoint 프레젠테이션</vt:lpstr>
      <vt:lpstr>독도의 역사 History of Dokdo</vt:lpstr>
      <vt:lpstr>독도의 역사</vt:lpstr>
      <vt:lpstr>독도의 역사-명칭 변천사</vt:lpstr>
      <vt:lpstr>독도가 우리나라 땅인 근거 </vt:lpstr>
      <vt:lpstr>PowerPoint 프레젠테이션</vt:lpstr>
      <vt:lpstr>PowerPoint 프레젠테이션</vt:lpstr>
      <vt:lpstr>여러 문헌에서 쏟아져 나오는  독도에 관한 기록</vt:lpstr>
      <vt:lpstr>세종실록지리지와  만기요람</vt:lpstr>
      <vt:lpstr>신증동국여지승람</vt:lpstr>
      <vt:lpstr>옛 지도에서 발견된 독도</vt:lpstr>
      <vt:lpstr>팔도총도</vt:lpstr>
      <vt:lpstr>신찬조선국지도</vt:lpstr>
      <vt:lpstr>삼국접양지도</vt:lpstr>
      <vt:lpstr>PowerPoint 프레젠테이션</vt:lpstr>
      <vt:lpstr>PowerPoint 프레젠테이션</vt:lpstr>
      <vt:lpstr>참고자료 및 출처</vt:lpstr>
    </vt:vector>
  </TitlesOfParts>
  <Company>R&amp;D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왜 독도가 자랑스러운 대한민국의 영토인가?</dc:title>
  <dc:creator>Microsoft Corporation</dc:creator>
  <cp:lastModifiedBy>yoo</cp:lastModifiedBy>
  <cp:revision>29</cp:revision>
  <dcterms:created xsi:type="dcterms:W3CDTF">2006-10-05T04:04:58Z</dcterms:created>
  <dcterms:modified xsi:type="dcterms:W3CDTF">2020-09-30T00:58:29Z</dcterms:modified>
</cp:coreProperties>
</file>