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2" r:id="rId2"/>
    <p:sldId id="280" r:id="rId3"/>
    <p:sldId id="307" r:id="rId4"/>
    <p:sldId id="275" r:id="rId5"/>
    <p:sldId id="316" r:id="rId6"/>
    <p:sldId id="287" r:id="rId7"/>
    <p:sldId id="284" r:id="rId8"/>
    <p:sldId id="309" r:id="rId9"/>
    <p:sldId id="310" r:id="rId10"/>
    <p:sldId id="311" r:id="rId11"/>
    <p:sldId id="313" r:id="rId12"/>
    <p:sldId id="312" r:id="rId13"/>
    <p:sldId id="315" r:id="rId14"/>
    <p:sldId id="318" r:id="rId15"/>
    <p:sldId id="279" r:id="rId16"/>
    <p:sldId id="321" r:id="rId17"/>
    <p:sldId id="322" r:id="rId18"/>
    <p:sldId id="282" r:id="rId19"/>
    <p:sldId id="314" r:id="rId20"/>
    <p:sldId id="286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267" r:id="rId32"/>
    <p:sldId id="33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96D"/>
    <a:srgbClr val="82D9E3"/>
    <a:srgbClr val="FD95B8"/>
    <a:srgbClr val="FFFFFF"/>
    <a:srgbClr val="A1978B"/>
    <a:srgbClr val="3D3D3D"/>
    <a:srgbClr val="33CC33"/>
    <a:srgbClr val="006600"/>
    <a:srgbClr val="FF66FF"/>
    <a:srgbClr val="4250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30632" autoAdjust="0"/>
  </p:normalViewPr>
  <p:slideViewPr>
    <p:cSldViewPr snapToGrid="0" showGuides="1">
      <p:cViewPr varScale="1">
        <p:scale>
          <a:sx n="64" d="100"/>
          <a:sy n="64" d="100"/>
        </p:scale>
        <p:origin x="69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49AA-DB44-4198-A7FC-228A358CC86F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9464-5ECD-4782-B8A2-B6CAAC5A5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26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59464-5ECD-4782-B8A2-B6CAAC5A56F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9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B00A10-C65B-4582-B5D4-24A29E56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7ADB5D-9246-49FD-8A52-BC7A81694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219607-49A7-44A0-8744-F2605B86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EB094F-0F19-47DC-B51B-F0324814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EE6869-EE87-4E9C-81A4-4527F3CC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49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3705B-459D-4F3E-A045-E1002C4A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1D24FB-0973-4974-95C1-0EAA2F19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5CC95F-C804-4132-B324-CC89C963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4A6E3D-A787-454C-B433-9053C18E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49181-E770-4CD9-8DFE-B3F14F16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241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1D4F30-672E-42CB-BC78-487C85E72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63BB6D-3767-4A9A-941F-1F229EF67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D5A74F-43E9-4042-8465-2E14BBB1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8E29D-C9F4-40BD-9172-A7965414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62DBFF-BA66-4A86-A706-F4E32068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81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52FAA5-F5D0-4093-BBA5-CD80C186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0AD3B9-9C2F-4B29-A060-3E36B915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0002E-2305-4EC5-9C5A-A977D7B2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B18606-F579-48B5-A59B-0C68B055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75012D-9860-4895-89D8-1CC627E5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335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8224E2-918D-4F7E-9870-42932F3F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32F707-391B-49D6-A1A2-15D5A159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CFA0D8-69CA-457A-9280-FDF69227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51D4F-AA80-4C40-91B3-2A022695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4CF20F-28B0-42D0-954E-C37AE977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72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DE38BB-582C-40A5-8641-6FA0E3D1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ACF9C2-1537-4303-A3CE-16E809F89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7108E2-AF71-4346-8E41-167405037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4CACEB-E99F-48C0-94CB-81909F49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E5645C-0BC9-4D62-B46A-49F23383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086980-6520-4F49-80AD-803A825E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23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CE083-FED7-4138-A583-8A5DA71D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C5116A-C564-4B1B-8A1D-3C09ABA31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1FE990-16D9-4DF3-9B27-6E8B85EEA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B3B254D-4BB4-4EA0-BCEB-4BC3B036C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B1520C-6CAF-4CFD-B77A-F0D0AF80B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5D32254-73D8-43C7-BA3A-97157DDE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DF21F92-683C-43D1-9354-D24A7F0D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FE0F1D-CA62-49E0-9ECA-FB9289CD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12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AB11BD-3930-44CB-92AA-B7CA9648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0F70823-BFC8-40FC-B6FC-98003DED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2287337-73E0-468F-ACB2-648D6986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E032DC-0203-4A3B-8DD9-AF3B1B66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88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57FBA9C-B26A-4FF1-98A8-30536809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4CFE30C-D37B-40AD-BCCF-3CAF1DB0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C845E5-D04C-42C2-B2BF-825CDCC0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5B53D-226B-4CF4-9AC7-BF7890C2F655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F31E8-B379-47A5-9B29-03D429AA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9944B5-5009-475E-8C80-B5CDFC34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2B0050-989C-465D-8C14-87FA763E4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C38039-8CE2-42CF-9125-A32CA77A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B81404-0B1B-46D9-B801-ED8354EE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77D291-D604-44A4-A417-9D2C3201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44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C2B8C-D6A2-433F-90B6-7C5DF57E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E8BFEA-DF07-4111-838B-712BBC97C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55340A-1375-4D4F-9BDF-9020B2039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66370A-DF48-4C5B-8F1A-14039EF8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64D4D7-7CB6-4133-9EBD-86FDB3CE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DBE2A0-99D3-4016-B648-751C510E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53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525C34-9ABD-4A5F-940A-38C1DF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2BD092-0C79-404B-BCF7-AB6EC679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061468-CA63-4833-9180-4A0D54D79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C481-D572-4747-A891-2FA4D5DEC8C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4674C-8B1B-47B6-B9B3-D63837621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A7B107-0359-4ED4-B77A-E1274C87B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572D-DCC5-4511-A3D5-618DAD6178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27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9B%84%EC%A7%80%EC%99%80%EB%9D%BC%EC%94%A8" TargetMode="External"/><Relationship Id="rId7" Type="http://schemas.openxmlformats.org/officeDocument/2006/relationships/image" Target="../media/image28.svg"/><Relationship Id="rId2" Type="http://schemas.openxmlformats.org/officeDocument/2006/relationships/hyperlink" Target="https://ko.wikipedia.org/wiki/%EC%9D%BC%EB%B3%B8_%EC%B2%9C%ED%99%A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AFEAEE6A-29C9-4B25-8DC6-ADF3B732C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F13AD7C-98F4-4B61-A570-2412208AF927}"/>
              </a:ext>
            </a:extLst>
          </p:cNvPr>
          <p:cNvGrpSpPr/>
          <p:nvPr/>
        </p:nvGrpSpPr>
        <p:grpSpPr>
          <a:xfrm>
            <a:off x="978148" y="2878159"/>
            <a:ext cx="10342382" cy="2594605"/>
            <a:chOff x="1417583" y="2311400"/>
            <a:chExt cx="9505107" cy="4043305"/>
          </a:xfrm>
          <a:effectLst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2CE6D2-4747-4B13-B901-C0D448EC8D84}"/>
                </a:ext>
              </a:extLst>
            </p:cNvPr>
            <p:cNvSpPr txBox="1"/>
            <p:nvPr/>
          </p:nvSpPr>
          <p:spPr>
            <a:xfrm>
              <a:off x="1692841" y="2565676"/>
              <a:ext cx="9021716" cy="3789029"/>
            </a:xfrm>
            <a:prstGeom prst="rect">
              <a:avLst/>
            </a:prstGeom>
            <a:noFill/>
            <a:effectLst>
              <a:outerShdw dist="38100" sx="74000" sy="74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spc="-3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일본 국가의 과거와 현재</a:t>
              </a:r>
              <a:endParaRPr lang="en-US" altLang="ko-KR" sz="6600" b="1" spc="-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/>
              <a:r>
                <a:rPr lang="en-US" altLang="ko-KR" sz="2000" b="1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-</a:t>
              </a:r>
              <a:r>
                <a:rPr lang="ko-KR" altLang="en-US" sz="2000" b="1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고대 중세 일본의 정치와 경제의 특징</a:t>
              </a:r>
              <a:r>
                <a:rPr lang="en-US" altLang="ko-KR" sz="2000" b="1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-</a:t>
              </a:r>
              <a:endParaRPr lang="ko-KR" altLang="en-US" sz="2000" b="1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</a:endParaRPr>
            </a:p>
            <a:p>
              <a:pPr algn="ctr"/>
              <a:endParaRPr lang="ko-KR" altLang="en-US" sz="6600" b="1" spc="-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5" name="양쪽 대괄호 4">
              <a:extLst>
                <a:ext uri="{FF2B5EF4-FFF2-40B4-BE49-F238E27FC236}">
                  <a16:creationId xmlns:a16="http://schemas.microsoft.com/office/drawing/2014/main" id="{5ADE8F7E-E602-454D-9005-3DC5C24B248D}"/>
                </a:ext>
              </a:extLst>
            </p:cNvPr>
            <p:cNvSpPr/>
            <p:nvPr/>
          </p:nvSpPr>
          <p:spPr>
            <a:xfrm>
              <a:off x="1417583" y="2311400"/>
              <a:ext cx="9505107" cy="2235200"/>
            </a:xfrm>
            <a:prstGeom prst="bracketPair">
              <a:avLst>
                <a:gd name="adj" fmla="val 12122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실행 단추: 앞으로 또는 다음으로 이동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8C08A0-3B77-4A0B-A02A-E2F5AFD9B931}"/>
              </a:ext>
            </a:extLst>
          </p:cNvPr>
          <p:cNvSpPr/>
          <p:nvPr/>
        </p:nvSpPr>
        <p:spPr>
          <a:xfrm>
            <a:off x="16942276" y="8966926"/>
            <a:ext cx="565146" cy="429768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일본풍느낌을 받을수있는 브금">
            <a:hlinkClick r:id="" action="ppaction://media"/>
            <a:extLst>
              <a:ext uri="{FF2B5EF4-FFF2-40B4-BE49-F238E27FC236}">
                <a16:creationId xmlns:a16="http://schemas.microsoft.com/office/drawing/2014/main" id="{967681B2-650A-4785-8886-110EC82B4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7190" y="6085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고훈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6C9EE54-5650-4F87-B8A7-45FEDBD8008D}"/>
              </a:ext>
            </a:extLst>
          </p:cNvPr>
          <p:cNvGrpSpPr/>
          <p:nvPr/>
        </p:nvGrpSpPr>
        <p:grpSpPr>
          <a:xfrm>
            <a:off x="256010" y="2089622"/>
            <a:ext cx="3932601" cy="3641211"/>
            <a:chOff x="967234" y="1440620"/>
            <a:chExt cx="2773492" cy="3344028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D19CA14-144F-460D-B0AC-A9995AB5C468}"/>
                </a:ext>
              </a:extLst>
            </p:cNvPr>
            <p:cNvSpPr/>
            <p:nvPr/>
          </p:nvSpPr>
          <p:spPr>
            <a:xfrm>
              <a:off x="967234" y="1755380"/>
              <a:ext cx="2773491" cy="3029268"/>
            </a:xfrm>
            <a:prstGeom prst="roundRect">
              <a:avLst>
                <a:gd name="adj" fmla="val 81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just" fontAlgn="base" latinLnBrk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여왕 </a:t>
              </a:r>
              <a:r>
                <a:rPr lang="ko-KR" altLang="en-US" sz="2800" b="1" kern="0" spc="0" dirty="0" err="1">
                  <a:solidFill>
                    <a:srgbClr val="000000"/>
                  </a:solidFill>
                  <a:effectLst/>
                  <a:latin typeface="+mn-ea"/>
                </a:rPr>
                <a:t>히미코</a:t>
              </a:r>
              <a:r>
                <a:rPr lang="en-US" altLang="ko-KR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(</a:t>
              </a:r>
              <a:r>
                <a:rPr lang="ko-KR" altLang="en-US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卑弥呼</a:t>
              </a:r>
              <a:r>
                <a:rPr lang="en-US" altLang="ko-KR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)</a:t>
              </a:r>
              <a:r>
                <a:rPr lang="ko-KR" altLang="en-US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가 약 </a:t>
              </a:r>
              <a:r>
                <a:rPr lang="en-US" altLang="ko-KR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30</a:t>
              </a:r>
              <a:r>
                <a:rPr lang="ko-KR" altLang="en-US" sz="2800" b="1" kern="0" spc="0" dirty="0">
                  <a:solidFill>
                    <a:srgbClr val="000000"/>
                  </a:solidFill>
                  <a:effectLst/>
                  <a:latin typeface="+mn-ea"/>
                </a:rPr>
                <a:t>의 지역집단을 다스리고 일본 통일</a:t>
              </a:r>
            </a:p>
          </p:txBody>
        </p:sp>
        <p:sp>
          <p:nvSpPr>
            <p:cNvPr id="9" name="사각형: 둥근 위쪽 모서리 8">
              <a:extLst>
                <a:ext uri="{FF2B5EF4-FFF2-40B4-BE49-F238E27FC236}">
                  <a16:creationId xmlns:a16="http://schemas.microsoft.com/office/drawing/2014/main" id="{CECD00C1-B779-4374-8FA5-21EE9B7A7FF1}"/>
                </a:ext>
              </a:extLst>
            </p:cNvPr>
            <p:cNvSpPr/>
            <p:nvPr/>
          </p:nvSpPr>
          <p:spPr>
            <a:xfrm>
              <a:off x="967235" y="1440620"/>
              <a:ext cx="2773491" cy="524479"/>
            </a:xfrm>
            <a:prstGeom prst="round2SameRect">
              <a:avLst>
                <a:gd name="adj1" fmla="val 24623"/>
                <a:gd name="adj2" fmla="val 0"/>
              </a:avLst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AFF78-DCD5-4051-A725-12B3BAD00DB2}"/>
                </a:ext>
              </a:extLst>
            </p:cNvPr>
            <p:cNvSpPr txBox="1"/>
            <p:nvPr/>
          </p:nvSpPr>
          <p:spPr>
            <a:xfrm>
              <a:off x="1088747" y="1534412"/>
              <a:ext cx="2530465" cy="79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kern="0" spc="0" dirty="0" err="1">
                  <a:solidFill>
                    <a:schemeClr val="bg1"/>
                  </a:solidFill>
                  <a:effectLst/>
                  <a:latin typeface="+mn-ea"/>
                </a:rPr>
                <a:t>야마타이코쿠</a:t>
              </a:r>
              <a:r>
                <a:rPr lang="en-US" altLang="ko-KR" sz="2400" b="1" kern="0" spc="0" dirty="0">
                  <a:solidFill>
                    <a:schemeClr val="bg1"/>
                  </a:solidFill>
                  <a:effectLst/>
                  <a:latin typeface="+mn-ea"/>
                </a:rPr>
                <a:t>(</a:t>
              </a:r>
              <a:r>
                <a:rPr lang="ko-KR" altLang="en-US" sz="2400" b="1" kern="0" spc="0" dirty="0">
                  <a:solidFill>
                    <a:schemeClr val="bg1"/>
                  </a:solidFill>
                  <a:effectLst/>
                  <a:latin typeface="+mn-ea"/>
                </a:rPr>
                <a:t>邪馬台国</a:t>
              </a:r>
              <a:r>
                <a:rPr lang="en-US" altLang="ko-KR" sz="2400" b="1" kern="0" spc="0" dirty="0">
                  <a:solidFill>
                    <a:schemeClr val="bg1"/>
                  </a:solidFill>
                  <a:effectLst/>
                  <a:latin typeface="+mn-ea"/>
                </a:rPr>
                <a:t>)</a:t>
              </a:r>
              <a:endParaRPr lang="ko-KR" altLang="en-US" sz="2400" b="1" kern="0" spc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/>
              <a:endParaRPr lang="ko-KR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890101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137877" y="285796"/>
            <a:ext cx="6100074" cy="101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250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~538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아스카시대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초반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B039C8E-D87B-4E1A-A06D-BF23A4EDE364}"/>
              </a:ext>
            </a:extLst>
          </p:cNvPr>
          <p:cNvSpPr/>
          <p:nvPr/>
        </p:nvSpPr>
        <p:spPr>
          <a:xfrm>
            <a:off x="5040919" y="1659578"/>
            <a:ext cx="6895070" cy="95692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지배자의 권위의 상징으로서 각지에 고분이 축조</a:t>
            </a:r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6EB0130C-1DCD-439D-B303-6E46DDB5683E}"/>
              </a:ext>
            </a:extLst>
          </p:cNvPr>
          <p:cNvSpPr/>
          <p:nvPr/>
        </p:nvSpPr>
        <p:spPr>
          <a:xfrm>
            <a:off x="2886398" y="4990183"/>
            <a:ext cx="5012" cy="5306"/>
          </a:xfrm>
          <a:custGeom>
            <a:avLst/>
            <a:gdLst>
              <a:gd name="connsiteX0" fmla="*/ 5365 w 6096"/>
              <a:gd name="connsiteY0" fmla="*/ 5974 h 6096"/>
              <a:gd name="connsiteX1" fmla="*/ 5365 w 6096"/>
              <a:gd name="connsiteY1" fmla="*/ 4755 h 6096"/>
              <a:gd name="connsiteX2" fmla="*/ 4755 w 6096"/>
              <a:gd name="connsiteY2" fmla="*/ 3536 h 6096"/>
              <a:gd name="connsiteX3" fmla="*/ 3536 w 6096"/>
              <a:gd name="connsiteY3" fmla="*/ 2926 h 6096"/>
              <a:gd name="connsiteX4" fmla="*/ 2926 w 6096"/>
              <a:gd name="connsiteY4" fmla="*/ 3536 h 6096"/>
              <a:gd name="connsiteX5" fmla="*/ 3536 w 6096"/>
              <a:gd name="connsiteY5" fmla="*/ 4755 h 6096"/>
              <a:gd name="connsiteX6" fmla="*/ 4755 w 6096"/>
              <a:gd name="connsiteY6" fmla="*/ 5974 h 6096"/>
              <a:gd name="connsiteX7" fmla="*/ 5365 w 6096"/>
              <a:gd name="connsiteY7" fmla="*/ 6584 h 6096"/>
              <a:gd name="connsiteX8" fmla="*/ 5365 w 6096"/>
              <a:gd name="connsiteY8" fmla="*/ 5974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" h="6096">
                <a:moveTo>
                  <a:pt x="5365" y="5974"/>
                </a:moveTo>
                <a:lnTo>
                  <a:pt x="5365" y="4755"/>
                </a:lnTo>
                <a:lnTo>
                  <a:pt x="4755" y="3536"/>
                </a:lnTo>
                <a:lnTo>
                  <a:pt x="3536" y="2926"/>
                </a:lnTo>
                <a:lnTo>
                  <a:pt x="2926" y="3536"/>
                </a:lnTo>
                <a:lnTo>
                  <a:pt x="3536" y="4755"/>
                </a:lnTo>
                <a:lnTo>
                  <a:pt x="4755" y="5974"/>
                </a:lnTo>
                <a:lnTo>
                  <a:pt x="5365" y="6584"/>
                </a:lnTo>
                <a:lnTo>
                  <a:pt x="5365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CC16D525-24F1-4D6A-92AF-B78F6B7B4BC7}"/>
              </a:ext>
            </a:extLst>
          </p:cNvPr>
          <p:cNvSpPr/>
          <p:nvPr/>
        </p:nvSpPr>
        <p:spPr>
          <a:xfrm>
            <a:off x="2193768" y="4465453"/>
            <a:ext cx="436026" cy="408537"/>
          </a:xfrm>
          <a:custGeom>
            <a:avLst/>
            <a:gdLst>
              <a:gd name="connsiteX0" fmla="*/ 475976 w 530352"/>
              <a:gd name="connsiteY0" fmla="*/ 471709 h 469392"/>
              <a:gd name="connsiteX1" fmla="*/ 475366 w 530352"/>
              <a:gd name="connsiteY1" fmla="*/ 469880 h 469392"/>
              <a:gd name="connsiteX2" fmla="*/ 474147 w 530352"/>
              <a:gd name="connsiteY2" fmla="*/ 468051 h 469392"/>
              <a:gd name="connsiteX3" fmla="*/ 473537 w 530352"/>
              <a:gd name="connsiteY3" fmla="*/ 468661 h 469392"/>
              <a:gd name="connsiteX4" fmla="*/ 474147 w 530352"/>
              <a:gd name="connsiteY4" fmla="*/ 469270 h 469392"/>
              <a:gd name="connsiteX5" fmla="*/ 475366 w 530352"/>
              <a:gd name="connsiteY5" fmla="*/ 471099 h 469392"/>
              <a:gd name="connsiteX6" fmla="*/ 475366 w 530352"/>
              <a:gd name="connsiteY6" fmla="*/ 472318 h 469392"/>
              <a:gd name="connsiteX7" fmla="*/ 475976 w 530352"/>
              <a:gd name="connsiteY7" fmla="*/ 471709 h 469392"/>
              <a:gd name="connsiteX8" fmla="*/ 532668 w 530352"/>
              <a:gd name="connsiteY8" fmla="*/ 382097 h 469392"/>
              <a:gd name="connsiteX9" fmla="*/ 531449 w 530352"/>
              <a:gd name="connsiteY9" fmla="*/ 380878 h 469392"/>
              <a:gd name="connsiteX10" fmla="*/ 529011 w 530352"/>
              <a:gd name="connsiteY10" fmla="*/ 379659 h 469392"/>
              <a:gd name="connsiteX11" fmla="*/ 527792 w 530352"/>
              <a:gd name="connsiteY11" fmla="*/ 379049 h 469392"/>
              <a:gd name="connsiteX12" fmla="*/ 526572 w 530352"/>
              <a:gd name="connsiteY12" fmla="*/ 378440 h 469392"/>
              <a:gd name="connsiteX13" fmla="*/ 525963 w 530352"/>
              <a:gd name="connsiteY13" fmla="*/ 379049 h 469392"/>
              <a:gd name="connsiteX14" fmla="*/ 526572 w 530352"/>
              <a:gd name="connsiteY14" fmla="*/ 379659 h 469392"/>
              <a:gd name="connsiteX15" fmla="*/ 527182 w 530352"/>
              <a:gd name="connsiteY15" fmla="*/ 379659 h 469392"/>
              <a:gd name="connsiteX16" fmla="*/ 529011 w 530352"/>
              <a:gd name="connsiteY16" fmla="*/ 380878 h 469392"/>
              <a:gd name="connsiteX17" fmla="*/ 530840 w 530352"/>
              <a:gd name="connsiteY17" fmla="*/ 381488 h 469392"/>
              <a:gd name="connsiteX18" fmla="*/ 532059 w 530352"/>
              <a:gd name="connsiteY18" fmla="*/ 382097 h 469392"/>
              <a:gd name="connsiteX19" fmla="*/ 532059 w 530352"/>
              <a:gd name="connsiteY19" fmla="*/ 382707 h 469392"/>
              <a:gd name="connsiteX20" fmla="*/ 532668 w 530352"/>
              <a:gd name="connsiteY20" fmla="*/ 382097 h 469392"/>
              <a:gd name="connsiteX21" fmla="*/ 383316 w 530352"/>
              <a:gd name="connsiteY21" fmla="*/ 375392 h 469392"/>
              <a:gd name="connsiteX22" fmla="*/ 379659 w 530352"/>
              <a:gd name="connsiteY22" fmla="*/ 373563 h 469392"/>
              <a:gd name="connsiteX23" fmla="*/ 380268 w 530352"/>
              <a:gd name="connsiteY23" fmla="*/ 374782 h 469392"/>
              <a:gd name="connsiteX24" fmla="*/ 382707 w 530352"/>
              <a:gd name="connsiteY24" fmla="*/ 376001 h 469392"/>
              <a:gd name="connsiteX25" fmla="*/ 383926 w 530352"/>
              <a:gd name="connsiteY25" fmla="*/ 376611 h 469392"/>
              <a:gd name="connsiteX26" fmla="*/ 383316 w 530352"/>
              <a:gd name="connsiteY26" fmla="*/ 375392 h 469392"/>
              <a:gd name="connsiteX27" fmla="*/ 508284 w 530352"/>
              <a:gd name="connsiteY27" fmla="*/ 374173 h 469392"/>
              <a:gd name="connsiteX28" fmla="*/ 505846 w 530352"/>
              <a:gd name="connsiteY28" fmla="*/ 371125 h 469392"/>
              <a:gd name="connsiteX29" fmla="*/ 504017 w 530352"/>
              <a:gd name="connsiteY29" fmla="*/ 371125 h 469392"/>
              <a:gd name="connsiteX30" fmla="*/ 508284 w 530352"/>
              <a:gd name="connsiteY30" fmla="*/ 374782 h 469392"/>
              <a:gd name="connsiteX31" fmla="*/ 508284 w 530352"/>
              <a:gd name="connsiteY31" fmla="*/ 374173 h 469392"/>
              <a:gd name="connsiteX32" fmla="*/ 376611 w 530352"/>
              <a:gd name="connsiteY32" fmla="*/ 368077 h 469392"/>
              <a:gd name="connsiteX33" fmla="*/ 374172 w 530352"/>
              <a:gd name="connsiteY33" fmla="*/ 365638 h 469392"/>
              <a:gd name="connsiteX34" fmla="*/ 372953 w 530352"/>
              <a:gd name="connsiteY34" fmla="*/ 363809 h 469392"/>
              <a:gd name="connsiteX35" fmla="*/ 371124 w 530352"/>
              <a:gd name="connsiteY35" fmla="*/ 363200 h 469392"/>
              <a:gd name="connsiteX36" fmla="*/ 371734 w 530352"/>
              <a:gd name="connsiteY36" fmla="*/ 363809 h 469392"/>
              <a:gd name="connsiteX37" fmla="*/ 374172 w 530352"/>
              <a:gd name="connsiteY37" fmla="*/ 366248 h 469392"/>
              <a:gd name="connsiteX38" fmla="*/ 376001 w 530352"/>
              <a:gd name="connsiteY38" fmla="*/ 368686 h 469392"/>
              <a:gd name="connsiteX39" fmla="*/ 377220 w 530352"/>
              <a:gd name="connsiteY39" fmla="*/ 369296 h 469392"/>
              <a:gd name="connsiteX40" fmla="*/ 376611 w 530352"/>
              <a:gd name="connsiteY40" fmla="*/ 368077 h 469392"/>
              <a:gd name="connsiteX41" fmla="*/ 374782 w 530352"/>
              <a:gd name="connsiteY41" fmla="*/ 355275 h 469392"/>
              <a:gd name="connsiteX42" fmla="*/ 374172 w 530352"/>
              <a:gd name="connsiteY42" fmla="*/ 354665 h 469392"/>
              <a:gd name="connsiteX43" fmla="*/ 374172 w 530352"/>
              <a:gd name="connsiteY43" fmla="*/ 354665 h 469392"/>
              <a:gd name="connsiteX44" fmla="*/ 374172 w 530352"/>
              <a:gd name="connsiteY44" fmla="*/ 352837 h 469392"/>
              <a:gd name="connsiteX45" fmla="*/ 375392 w 530352"/>
              <a:gd name="connsiteY45" fmla="*/ 351008 h 469392"/>
              <a:gd name="connsiteX46" fmla="*/ 379049 w 530352"/>
              <a:gd name="connsiteY46" fmla="*/ 348569 h 469392"/>
              <a:gd name="connsiteX47" fmla="*/ 379049 w 530352"/>
              <a:gd name="connsiteY47" fmla="*/ 347960 h 469392"/>
              <a:gd name="connsiteX48" fmla="*/ 379049 w 530352"/>
              <a:gd name="connsiteY48" fmla="*/ 347960 h 469392"/>
              <a:gd name="connsiteX49" fmla="*/ 377830 w 530352"/>
              <a:gd name="connsiteY49" fmla="*/ 348569 h 469392"/>
              <a:gd name="connsiteX50" fmla="*/ 375392 w 530352"/>
              <a:gd name="connsiteY50" fmla="*/ 349789 h 469392"/>
              <a:gd name="connsiteX51" fmla="*/ 374172 w 530352"/>
              <a:gd name="connsiteY51" fmla="*/ 351008 h 469392"/>
              <a:gd name="connsiteX52" fmla="*/ 373563 w 530352"/>
              <a:gd name="connsiteY52" fmla="*/ 352227 h 469392"/>
              <a:gd name="connsiteX53" fmla="*/ 372953 w 530352"/>
              <a:gd name="connsiteY53" fmla="*/ 354056 h 469392"/>
              <a:gd name="connsiteX54" fmla="*/ 373563 w 530352"/>
              <a:gd name="connsiteY54" fmla="*/ 355275 h 469392"/>
              <a:gd name="connsiteX55" fmla="*/ 374172 w 530352"/>
              <a:gd name="connsiteY55" fmla="*/ 355885 h 469392"/>
              <a:gd name="connsiteX56" fmla="*/ 375392 w 530352"/>
              <a:gd name="connsiteY56" fmla="*/ 355885 h 469392"/>
              <a:gd name="connsiteX57" fmla="*/ 374782 w 530352"/>
              <a:gd name="connsiteY57" fmla="*/ 355275 h 469392"/>
              <a:gd name="connsiteX58" fmla="*/ 85832 w 530352"/>
              <a:gd name="connsiteY58" fmla="*/ 348569 h 469392"/>
              <a:gd name="connsiteX59" fmla="*/ 84612 w 530352"/>
              <a:gd name="connsiteY59" fmla="*/ 344912 h 469392"/>
              <a:gd name="connsiteX60" fmla="*/ 82784 w 530352"/>
              <a:gd name="connsiteY60" fmla="*/ 341864 h 469392"/>
              <a:gd name="connsiteX61" fmla="*/ 77907 w 530352"/>
              <a:gd name="connsiteY61" fmla="*/ 341254 h 469392"/>
              <a:gd name="connsiteX62" fmla="*/ 74859 w 530352"/>
              <a:gd name="connsiteY62" fmla="*/ 342473 h 469392"/>
              <a:gd name="connsiteX63" fmla="*/ 74249 w 530352"/>
              <a:gd name="connsiteY63" fmla="*/ 343693 h 469392"/>
              <a:gd name="connsiteX64" fmla="*/ 74859 w 530352"/>
              <a:gd name="connsiteY64" fmla="*/ 346131 h 469392"/>
              <a:gd name="connsiteX65" fmla="*/ 77907 w 530352"/>
              <a:gd name="connsiteY65" fmla="*/ 350398 h 469392"/>
              <a:gd name="connsiteX66" fmla="*/ 80955 w 530352"/>
              <a:gd name="connsiteY66" fmla="*/ 351008 h 469392"/>
              <a:gd name="connsiteX67" fmla="*/ 85832 w 530352"/>
              <a:gd name="connsiteY67" fmla="*/ 350398 h 469392"/>
              <a:gd name="connsiteX68" fmla="*/ 88270 w 530352"/>
              <a:gd name="connsiteY68" fmla="*/ 354056 h 469392"/>
              <a:gd name="connsiteX69" fmla="*/ 89489 w 530352"/>
              <a:gd name="connsiteY69" fmla="*/ 354665 h 469392"/>
              <a:gd name="connsiteX70" fmla="*/ 91928 w 530352"/>
              <a:gd name="connsiteY70" fmla="*/ 355275 h 469392"/>
              <a:gd name="connsiteX71" fmla="*/ 92537 w 530352"/>
              <a:gd name="connsiteY71" fmla="*/ 353446 h 469392"/>
              <a:gd name="connsiteX72" fmla="*/ 91318 w 530352"/>
              <a:gd name="connsiteY72" fmla="*/ 350398 h 469392"/>
              <a:gd name="connsiteX73" fmla="*/ 85832 w 530352"/>
              <a:gd name="connsiteY73" fmla="*/ 348569 h 469392"/>
              <a:gd name="connsiteX74" fmla="*/ 68153 w 530352"/>
              <a:gd name="connsiteY74" fmla="*/ 343083 h 469392"/>
              <a:gd name="connsiteX75" fmla="*/ 68763 w 530352"/>
              <a:gd name="connsiteY75" fmla="*/ 340645 h 469392"/>
              <a:gd name="connsiteX76" fmla="*/ 67544 w 530352"/>
              <a:gd name="connsiteY76" fmla="*/ 340035 h 469392"/>
              <a:gd name="connsiteX77" fmla="*/ 64496 w 530352"/>
              <a:gd name="connsiteY77" fmla="*/ 340035 h 469392"/>
              <a:gd name="connsiteX78" fmla="*/ 64496 w 530352"/>
              <a:gd name="connsiteY78" fmla="*/ 341254 h 469392"/>
              <a:gd name="connsiteX79" fmla="*/ 65105 w 530352"/>
              <a:gd name="connsiteY79" fmla="*/ 342473 h 469392"/>
              <a:gd name="connsiteX80" fmla="*/ 65715 w 530352"/>
              <a:gd name="connsiteY80" fmla="*/ 343083 h 469392"/>
              <a:gd name="connsiteX81" fmla="*/ 67544 w 530352"/>
              <a:gd name="connsiteY81" fmla="*/ 344302 h 469392"/>
              <a:gd name="connsiteX82" fmla="*/ 68153 w 530352"/>
              <a:gd name="connsiteY82" fmla="*/ 343083 h 469392"/>
              <a:gd name="connsiteX83" fmla="*/ 9022 w 530352"/>
              <a:gd name="connsiteY83" fmla="*/ 316870 h 469392"/>
              <a:gd name="connsiteX84" fmla="*/ 10241 w 530352"/>
              <a:gd name="connsiteY84" fmla="*/ 316870 h 469392"/>
              <a:gd name="connsiteX85" fmla="*/ 7803 w 530352"/>
              <a:gd name="connsiteY85" fmla="*/ 313213 h 469392"/>
              <a:gd name="connsiteX86" fmla="*/ 5974 w 530352"/>
              <a:gd name="connsiteY86" fmla="*/ 311993 h 469392"/>
              <a:gd name="connsiteX87" fmla="*/ 5974 w 530352"/>
              <a:gd name="connsiteY87" fmla="*/ 312603 h 469392"/>
              <a:gd name="connsiteX88" fmla="*/ 5974 w 530352"/>
              <a:gd name="connsiteY88" fmla="*/ 316870 h 469392"/>
              <a:gd name="connsiteX89" fmla="*/ 7803 w 530352"/>
              <a:gd name="connsiteY89" fmla="*/ 317480 h 469392"/>
              <a:gd name="connsiteX90" fmla="*/ 9022 w 530352"/>
              <a:gd name="connsiteY90" fmla="*/ 316870 h 469392"/>
              <a:gd name="connsiteX91" fmla="*/ 276636 w 530352"/>
              <a:gd name="connsiteY91" fmla="*/ 307117 h 469392"/>
              <a:gd name="connsiteX92" fmla="*/ 275417 w 530352"/>
              <a:gd name="connsiteY92" fmla="*/ 307117 h 469392"/>
              <a:gd name="connsiteX93" fmla="*/ 273588 w 530352"/>
              <a:gd name="connsiteY93" fmla="*/ 307117 h 469392"/>
              <a:gd name="connsiteX94" fmla="*/ 272979 w 530352"/>
              <a:gd name="connsiteY94" fmla="*/ 307117 h 469392"/>
              <a:gd name="connsiteX95" fmla="*/ 276027 w 530352"/>
              <a:gd name="connsiteY95" fmla="*/ 307726 h 469392"/>
              <a:gd name="connsiteX96" fmla="*/ 278465 w 530352"/>
              <a:gd name="connsiteY96" fmla="*/ 308945 h 469392"/>
              <a:gd name="connsiteX97" fmla="*/ 276636 w 530352"/>
              <a:gd name="connsiteY97" fmla="*/ 307117 h 469392"/>
              <a:gd name="connsiteX98" fmla="*/ 272369 w 530352"/>
              <a:gd name="connsiteY98" fmla="*/ 307726 h 469392"/>
              <a:gd name="connsiteX99" fmla="*/ 270540 w 530352"/>
              <a:gd name="connsiteY99" fmla="*/ 307117 h 469392"/>
              <a:gd name="connsiteX100" fmla="*/ 268712 w 530352"/>
              <a:gd name="connsiteY100" fmla="*/ 305897 h 469392"/>
              <a:gd name="connsiteX101" fmla="*/ 266883 w 530352"/>
              <a:gd name="connsiteY101" fmla="*/ 305897 h 469392"/>
              <a:gd name="connsiteX102" fmla="*/ 271150 w 530352"/>
              <a:gd name="connsiteY102" fmla="*/ 307726 h 469392"/>
              <a:gd name="connsiteX103" fmla="*/ 272369 w 530352"/>
              <a:gd name="connsiteY103" fmla="*/ 307726 h 469392"/>
              <a:gd name="connsiteX104" fmla="*/ 5364 w 530352"/>
              <a:gd name="connsiteY104" fmla="*/ 308336 h 469392"/>
              <a:gd name="connsiteX105" fmla="*/ 5974 w 530352"/>
              <a:gd name="connsiteY105" fmla="*/ 307117 h 469392"/>
              <a:gd name="connsiteX106" fmla="*/ 5364 w 530352"/>
              <a:gd name="connsiteY106" fmla="*/ 306507 h 469392"/>
              <a:gd name="connsiteX107" fmla="*/ 2926 w 530352"/>
              <a:gd name="connsiteY107" fmla="*/ 305288 h 469392"/>
              <a:gd name="connsiteX108" fmla="*/ 3536 w 530352"/>
              <a:gd name="connsiteY108" fmla="*/ 307117 h 469392"/>
              <a:gd name="connsiteX109" fmla="*/ 3536 w 530352"/>
              <a:gd name="connsiteY109" fmla="*/ 308336 h 469392"/>
              <a:gd name="connsiteX110" fmla="*/ 4755 w 530352"/>
              <a:gd name="connsiteY110" fmla="*/ 308945 h 469392"/>
              <a:gd name="connsiteX111" fmla="*/ 5364 w 530352"/>
              <a:gd name="connsiteY111" fmla="*/ 308336 h 469392"/>
              <a:gd name="connsiteX112" fmla="*/ 205313 w 530352"/>
              <a:gd name="connsiteY112" fmla="*/ 296144 h 469392"/>
              <a:gd name="connsiteX113" fmla="*/ 203484 w 530352"/>
              <a:gd name="connsiteY113" fmla="*/ 293705 h 469392"/>
              <a:gd name="connsiteX114" fmla="*/ 202265 w 530352"/>
              <a:gd name="connsiteY114" fmla="*/ 291877 h 469392"/>
              <a:gd name="connsiteX115" fmla="*/ 201046 w 530352"/>
              <a:gd name="connsiteY115" fmla="*/ 289438 h 469392"/>
              <a:gd name="connsiteX116" fmla="*/ 198608 w 530352"/>
              <a:gd name="connsiteY116" fmla="*/ 286390 h 469392"/>
              <a:gd name="connsiteX117" fmla="*/ 199217 w 530352"/>
              <a:gd name="connsiteY117" fmla="*/ 288219 h 469392"/>
              <a:gd name="connsiteX118" fmla="*/ 199827 w 530352"/>
              <a:gd name="connsiteY118" fmla="*/ 289438 h 469392"/>
              <a:gd name="connsiteX119" fmla="*/ 201046 w 530352"/>
              <a:gd name="connsiteY119" fmla="*/ 290657 h 469392"/>
              <a:gd name="connsiteX120" fmla="*/ 202265 w 530352"/>
              <a:gd name="connsiteY120" fmla="*/ 293096 h 469392"/>
              <a:gd name="connsiteX121" fmla="*/ 202875 w 530352"/>
              <a:gd name="connsiteY121" fmla="*/ 294315 h 469392"/>
              <a:gd name="connsiteX122" fmla="*/ 204704 w 530352"/>
              <a:gd name="connsiteY122" fmla="*/ 296753 h 469392"/>
              <a:gd name="connsiteX123" fmla="*/ 205313 w 530352"/>
              <a:gd name="connsiteY123" fmla="*/ 296753 h 469392"/>
              <a:gd name="connsiteX124" fmla="*/ 205313 w 530352"/>
              <a:gd name="connsiteY124" fmla="*/ 296144 h 469392"/>
              <a:gd name="connsiteX125" fmla="*/ 304068 w 530352"/>
              <a:gd name="connsiteY125" fmla="*/ 287000 h 469392"/>
              <a:gd name="connsiteX126" fmla="*/ 304678 w 530352"/>
              <a:gd name="connsiteY126" fmla="*/ 283952 h 469392"/>
              <a:gd name="connsiteX127" fmla="*/ 303459 w 530352"/>
              <a:gd name="connsiteY127" fmla="*/ 283952 h 469392"/>
              <a:gd name="connsiteX128" fmla="*/ 303459 w 530352"/>
              <a:gd name="connsiteY128" fmla="*/ 287000 h 469392"/>
              <a:gd name="connsiteX129" fmla="*/ 304068 w 530352"/>
              <a:gd name="connsiteY129" fmla="*/ 287000 h 469392"/>
              <a:gd name="connsiteX130" fmla="*/ 216286 w 530352"/>
              <a:gd name="connsiteY130" fmla="*/ 277246 h 469392"/>
              <a:gd name="connsiteX131" fmla="*/ 212628 w 530352"/>
              <a:gd name="connsiteY131" fmla="*/ 273589 h 469392"/>
              <a:gd name="connsiteX132" fmla="*/ 212019 w 530352"/>
              <a:gd name="connsiteY132" fmla="*/ 273589 h 469392"/>
              <a:gd name="connsiteX133" fmla="*/ 212628 w 530352"/>
              <a:gd name="connsiteY133" fmla="*/ 274808 h 469392"/>
              <a:gd name="connsiteX134" fmla="*/ 215676 w 530352"/>
              <a:gd name="connsiteY134" fmla="*/ 277856 h 469392"/>
              <a:gd name="connsiteX135" fmla="*/ 216286 w 530352"/>
              <a:gd name="connsiteY135" fmla="*/ 279075 h 469392"/>
              <a:gd name="connsiteX136" fmla="*/ 216286 w 530352"/>
              <a:gd name="connsiteY136" fmla="*/ 277246 h 469392"/>
              <a:gd name="connsiteX137" fmla="*/ 404043 w 530352"/>
              <a:gd name="connsiteY137" fmla="*/ 70592 h 469392"/>
              <a:gd name="connsiteX138" fmla="*/ 404652 w 530352"/>
              <a:gd name="connsiteY138" fmla="*/ 69373 h 469392"/>
              <a:gd name="connsiteX139" fmla="*/ 404652 w 530352"/>
              <a:gd name="connsiteY139" fmla="*/ 68153 h 469392"/>
              <a:gd name="connsiteX140" fmla="*/ 404043 w 530352"/>
              <a:gd name="connsiteY140" fmla="*/ 67544 h 469392"/>
              <a:gd name="connsiteX141" fmla="*/ 402214 w 530352"/>
              <a:gd name="connsiteY141" fmla="*/ 66934 h 469392"/>
              <a:gd name="connsiteX142" fmla="*/ 402824 w 530352"/>
              <a:gd name="connsiteY142" fmla="*/ 71201 h 469392"/>
              <a:gd name="connsiteX143" fmla="*/ 404043 w 530352"/>
              <a:gd name="connsiteY143" fmla="*/ 70592 h 469392"/>
              <a:gd name="connsiteX144" fmla="*/ 387584 w 530352"/>
              <a:gd name="connsiteY144" fmla="*/ 48037 h 469392"/>
              <a:gd name="connsiteX145" fmla="*/ 386974 w 530352"/>
              <a:gd name="connsiteY145" fmla="*/ 46817 h 469392"/>
              <a:gd name="connsiteX146" fmla="*/ 385755 w 530352"/>
              <a:gd name="connsiteY146" fmla="*/ 46817 h 469392"/>
              <a:gd name="connsiteX147" fmla="*/ 385145 w 530352"/>
              <a:gd name="connsiteY147" fmla="*/ 47427 h 469392"/>
              <a:gd name="connsiteX148" fmla="*/ 385145 w 530352"/>
              <a:gd name="connsiteY148" fmla="*/ 50475 h 469392"/>
              <a:gd name="connsiteX149" fmla="*/ 387584 w 530352"/>
              <a:gd name="connsiteY149" fmla="*/ 48037 h 469392"/>
              <a:gd name="connsiteX150" fmla="*/ 388193 w 530352"/>
              <a:gd name="connsiteY150" fmla="*/ 38283 h 469392"/>
              <a:gd name="connsiteX151" fmla="*/ 383316 w 530352"/>
              <a:gd name="connsiteY151" fmla="*/ 41331 h 469392"/>
              <a:gd name="connsiteX152" fmla="*/ 384536 w 530352"/>
              <a:gd name="connsiteY152" fmla="*/ 43769 h 469392"/>
              <a:gd name="connsiteX153" fmla="*/ 386974 w 530352"/>
              <a:gd name="connsiteY153" fmla="*/ 44379 h 469392"/>
              <a:gd name="connsiteX154" fmla="*/ 388193 w 530352"/>
              <a:gd name="connsiteY154" fmla="*/ 43160 h 469392"/>
              <a:gd name="connsiteX155" fmla="*/ 393070 w 530352"/>
              <a:gd name="connsiteY155" fmla="*/ 42550 h 469392"/>
              <a:gd name="connsiteX156" fmla="*/ 394899 w 530352"/>
              <a:gd name="connsiteY156" fmla="*/ 40112 h 469392"/>
              <a:gd name="connsiteX157" fmla="*/ 393070 w 530352"/>
              <a:gd name="connsiteY157" fmla="*/ 40721 h 469392"/>
              <a:gd name="connsiteX158" fmla="*/ 388193 w 530352"/>
              <a:gd name="connsiteY158" fmla="*/ 38283 h 469392"/>
              <a:gd name="connsiteX159" fmla="*/ 351008 w 530352"/>
              <a:gd name="connsiteY159" fmla="*/ 27920 h 469392"/>
              <a:gd name="connsiteX160" fmla="*/ 352227 w 530352"/>
              <a:gd name="connsiteY160" fmla="*/ 24872 h 469392"/>
              <a:gd name="connsiteX161" fmla="*/ 351008 w 530352"/>
              <a:gd name="connsiteY161" fmla="*/ 24262 h 469392"/>
              <a:gd name="connsiteX162" fmla="*/ 348569 w 530352"/>
              <a:gd name="connsiteY162" fmla="*/ 25481 h 469392"/>
              <a:gd name="connsiteX163" fmla="*/ 348569 w 530352"/>
              <a:gd name="connsiteY163" fmla="*/ 26701 h 469392"/>
              <a:gd name="connsiteX164" fmla="*/ 350398 w 530352"/>
              <a:gd name="connsiteY164" fmla="*/ 29139 h 469392"/>
              <a:gd name="connsiteX165" fmla="*/ 351008 w 530352"/>
              <a:gd name="connsiteY165" fmla="*/ 27920 h 469392"/>
              <a:gd name="connsiteX166" fmla="*/ 366857 w 530352"/>
              <a:gd name="connsiteY166" fmla="*/ 9022 h 469392"/>
              <a:gd name="connsiteX167" fmla="*/ 368686 w 530352"/>
              <a:gd name="connsiteY167" fmla="*/ 8413 h 469392"/>
              <a:gd name="connsiteX168" fmla="*/ 368686 w 530352"/>
              <a:gd name="connsiteY168" fmla="*/ 7803 h 469392"/>
              <a:gd name="connsiteX169" fmla="*/ 367467 w 530352"/>
              <a:gd name="connsiteY169" fmla="*/ 6584 h 469392"/>
              <a:gd name="connsiteX170" fmla="*/ 365638 w 530352"/>
              <a:gd name="connsiteY170" fmla="*/ 5974 h 469392"/>
              <a:gd name="connsiteX171" fmla="*/ 365028 w 530352"/>
              <a:gd name="connsiteY171" fmla="*/ 6584 h 469392"/>
              <a:gd name="connsiteX172" fmla="*/ 364419 w 530352"/>
              <a:gd name="connsiteY172" fmla="*/ 7803 h 469392"/>
              <a:gd name="connsiteX173" fmla="*/ 365028 w 530352"/>
              <a:gd name="connsiteY173" fmla="*/ 9632 h 469392"/>
              <a:gd name="connsiteX174" fmla="*/ 366857 w 530352"/>
              <a:gd name="connsiteY174" fmla="*/ 9022 h 469392"/>
              <a:gd name="connsiteX175" fmla="*/ 349179 w 530352"/>
              <a:gd name="connsiteY175" fmla="*/ 8413 h 469392"/>
              <a:gd name="connsiteX176" fmla="*/ 349788 w 530352"/>
              <a:gd name="connsiteY176" fmla="*/ 6584 h 469392"/>
              <a:gd name="connsiteX177" fmla="*/ 349788 w 530352"/>
              <a:gd name="connsiteY177" fmla="*/ 5365 h 469392"/>
              <a:gd name="connsiteX178" fmla="*/ 349179 w 530352"/>
              <a:gd name="connsiteY178" fmla="*/ 4145 h 469392"/>
              <a:gd name="connsiteX179" fmla="*/ 343692 w 530352"/>
              <a:gd name="connsiteY179" fmla="*/ 2926 h 469392"/>
              <a:gd name="connsiteX180" fmla="*/ 343083 w 530352"/>
              <a:gd name="connsiteY180" fmla="*/ 3536 h 469392"/>
              <a:gd name="connsiteX181" fmla="*/ 343083 w 530352"/>
              <a:gd name="connsiteY181" fmla="*/ 5974 h 469392"/>
              <a:gd name="connsiteX182" fmla="*/ 344302 w 530352"/>
              <a:gd name="connsiteY182" fmla="*/ 9022 h 469392"/>
              <a:gd name="connsiteX183" fmla="*/ 346131 w 530352"/>
              <a:gd name="connsiteY183" fmla="*/ 9022 h 469392"/>
              <a:gd name="connsiteX184" fmla="*/ 349179 w 530352"/>
              <a:gd name="connsiteY184" fmla="*/ 8413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530352" h="469392">
                <a:moveTo>
                  <a:pt x="475976" y="471709"/>
                </a:moveTo>
                <a:lnTo>
                  <a:pt x="475366" y="469880"/>
                </a:lnTo>
                <a:lnTo>
                  <a:pt x="474147" y="468051"/>
                </a:lnTo>
                <a:lnTo>
                  <a:pt x="473537" y="468661"/>
                </a:lnTo>
                <a:lnTo>
                  <a:pt x="474147" y="469270"/>
                </a:lnTo>
                <a:lnTo>
                  <a:pt x="475366" y="471099"/>
                </a:lnTo>
                <a:lnTo>
                  <a:pt x="475366" y="472318"/>
                </a:lnTo>
                <a:lnTo>
                  <a:pt x="475976" y="471709"/>
                </a:lnTo>
                <a:close/>
                <a:moveTo>
                  <a:pt x="532668" y="382097"/>
                </a:moveTo>
                <a:lnTo>
                  <a:pt x="531449" y="380878"/>
                </a:lnTo>
                <a:lnTo>
                  <a:pt x="529011" y="379659"/>
                </a:lnTo>
                <a:lnTo>
                  <a:pt x="527792" y="379049"/>
                </a:lnTo>
                <a:lnTo>
                  <a:pt x="526572" y="378440"/>
                </a:lnTo>
                <a:lnTo>
                  <a:pt x="525963" y="379049"/>
                </a:lnTo>
                <a:lnTo>
                  <a:pt x="526572" y="379659"/>
                </a:lnTo>
                <a:lnTo>
                  <a:pt x="527182" y="379659"/>
                </a:lnTo>
                <a:lnTo>
                  <a:pt x="529011" y="380878"/>
                </a:lnTo>
                <a:lnTo>
                  <a:pt x="530840" y="381488"/>
                </a:lnTo>
                <a:lnTo>
                  <a:pt x="532059" y="382097"/>
                </a:lnTo>
                <a:lnTo>
                  <a:pt x="532059" y="382707"/>
                </a:lnTo>
                <a:lnTo>
                  <a:pt x="532668" y="382097"/>
                </a:lnTo>
                <a:close/>
                <a:moveTo>
                  <a:pt x="383316" y="375392"/>
                </a:moveTo>
                <a:lnTo>
                  <a:pt x="379659" y="373563"/>
                </a:lnTo>
                <a:lnTo>
                  <a:pt x="380268" y="374782"/>
                </a:lnTo>
                <a:lnTo>
                  <a:pt x="382707" y="376001"/>
                </a:lnTo>
                <a:lnTo>
                  <a:pt x="383926" y="376611"/>
                </a:lnTo>
                <a:lnTo>
                  <a:pt x="383316" y="375392"/>
                </a:lnTo>
                <a:close/>
                <a:moveTo>
                  <a:pt x="508284" y="374173"/>
                </a:moveTo>
                <a:lnTo>
                  <a:pt x="505846" y="371125"/>
                </a:lnTo>
                <a:lnTo>
                  <a:pt x="504017" y="371125"/>
                </a:lnTo>
                <a:lnTo>
                  <a:pt x="508284" y="374782"/>
                </a:lnTo>
                <a:lnTo>
                  <a:pt x="508284" y="374173"/>
                </a:lnTo>
                <a:close/>
                <a:moveTo>
                  <a:pt x="376611" y="368077"/>
                </a:moveTo>
                <a:lnTo>
                  <a:pt x="374172" y="365638"/>
                </a:lnTo>
                <a:lnTo>
                  <a:pt x="372953" y="363809"/>
                </a:lnTo>
                <a:lnTo>
                  <a:pt x="371124" y="363200"/>
                </a:lnTo>
                <a:lnTo>
                  <a:pt x="371734" y="363809"/>
                </a:lnTo>
                <a:lnTo>
                  <a:pt x="374172" y="366248"/>
                </a:lnTo>
                <a:lnTo>
                  <a:pt x="376001" y="368686"/>
                </a:lnTo>
                <a:lnTo>
                  <a:pt x="377220" y="369296"/>
                </a:lnTo>
                <a:lnTo>
                  <a:pt x="376611" y="368077"/>
                </a:lnTo>
                <a:close/>
                <a:moveTo>
                  <a:pt x="374782" y="355275"/>
                </a:moveTo>
                <a:lnTo>
                  <a:pt x="374172" y="354665"/>
                </a:lnTo>
                <a:lnTo>
                  <a:pt x="374172" y="354665"/>
                </a:lnTo>
                <a:lnTo>
                  <a:pt x="374172" y="352837"/>
                </a:lnTo>
                <a:lnTo>
                  <a:pt x="375392" y="351008"/>
                </a:lnTo>
                <a:lnTo>
                  <a:pt x="379049" y="348569"/>
                </a:lnTo>
                <a:lnTo>
                  <a:pt x="379049" y="347960"/>
                </a:lnTo>
                <a:lnTo>
                  <a:pt x="379049" y="347960"/>
                </a:lnTo>
                <a:lnTo>
                  <a:pt x="377830" y="348569"/>
                </a:lnTo>
                <a:lnTo>
                  <a:pt x="375392" y="349789"/>
                </a:lnTo>
                <a:lnTo>
                  <a:pt x="374172" y="351008"/>
                </a:lnTo>
                <a:lnTo>
                  <a:pt x="373563" y="352227"/>
                </a:lnTo>
                <a:lnTo>
                  <a:pt x="372953" y="354056"/>
                </a:lnTo>
                <a:lnTo>
                  <a:pt x="373563" y="355275"/>
                </a:lnTo>
                <a:lnTo>
                  <a:pt x="374172" y="355885"/>
                </a:lnTo>
                <a:lnTo>
                  <a:pt x="375392" y="355885"/>
                </a:lnTo>
                <a:lnTo>
                  <a:pt x="374782" y="355275"/>
                </a:lnTo>
                <a:close/>
                <a:moveTo>
                  <a:pt x="85832" y="348569"/>
                </a:moveTo>
                <a:lnTo>
                  <a:pt x="84612" y="344912"/>
                </a:lnTo>
                <a:lnTo>
                  <a:pt x="82784" y="341864"/>
                </a:lnTo>
                <a:lnTo>
                  <a:pt x="77907" y="341254"/>
                </a:lnTo>
                <a:lnTo>
                  <a:pt x="74859" y="342473"/>
                </a:lnTo>
                <a:lnTo>
                  <a:pt x="74249" y="343693"/>
                </a:lnTo>
                <a:lnTo>
                  <a:pt x="74859" y="346131"/>
                </a:lnTo>
                <a:lnTo>
                  <a:pt x="77907" y="350398"/>
                </a:lnTo>
                <a:lnTo>
                  <a:pt x="80955" y="351008"/>
                </a:lnTo>
                <a:lnTo>
                  <a:pt x="85832" y="350398"/>
                </a:lnTo>
                <a:lnTo>
                  <a:pt x="88270" y="354056"/>
                </a:lnTo>
                <a:lnTo>
                  <a:pt x="89489" y="354665"/>
                </a:lnTo>
                <a:lnTo>
                  <a:pt x="91928" y="355275"/>
                </a:lnTo>
                <a:lnTo>
                  <a:pt x="92537" y="353446"/>
                </a:lnTo>
                <a:lnTo>
                  <a:pt x="91318" y="350398"/>
                </a:lnTo>
                <a:lnTo>
                  <a:pt x="85832" y="348569"/>
                </a:lnTo>
                <a:close/>
                <a:moveTo>
                  <a:pt x="68153" y="343083"/>
                </a:moveTo>
                <a:lnTo>
                  <a:pt x="68763" y="340645"/>
                </a:lnTo>
                <a:lnTo>
                  <a:pt x="67544" y="340035"/>
                </a:lnTo>
                <a:lnTo>
                  <a:pt x="64496" y="340035"/>
                </a:lnTo>
                <a:lnTo>
                  <a:pt x="64496" y="341254"/>
                </a:lnTo>
                <a:lnTo>
                  <a:pt x="65105" y="342473"/>
                </a:lnTo>
                <a:lnTo>
                  <a:pt x="65715" y="343083"/>
                </a:lnTo>
                <a:lnTo>
                  <a:pt x="67544" y="344302"/>
                </a:lnTo>
                <a:lnTo>
                  <a:pt x="68153" y="343083"/>
                </a:lnTo>
                <a:close/>
                <a:moveTo>
                  <a:pt x="9022" y="316870"/>
                </a:moveTo>
                <a:lnTo>
                  <a:pt x="10241" y="316870"/>
                </a:lnTo>
                <a:lnTo>
                  <a:pt x="7803" y="313213"/>
                </a:lnTo>
                <a:lnTo>
                  <a:pt x="5974" y="311993"/>
                </a:lnTo>
                <a:lnTo>
                  <a:pt x="5974" y="312603"/>
                </a:lnTo>
                <a:lnTo>
                  <a:pt x="5974" y="316870"/>
                </a:lnTo>
                <a:lnTo>
                  <a:pt x="7803" y="317480"/>
                </a:lnTo>
                <a:lnTo>
                  <a:pt x="9022" y="316870"/>
                </a:lnTo>
                <a:close/>
                <a:moveTo>
                  <a:pt x="276636" y="307117"/>
                </a:moveTo>
                <a:lnTo>
                  <a:pt x="275417" y="307117"/>
                </a:lnTo>
                <a:lnTo>
                  <a:pt x="273588" y="307117"/>
                </a:lnTo>
                <a:lnTo>
                  <a:pt x="272979" y="307117"/>
                </a:lnTo>
                <a:lnTo>
                  <a:pt x="276027" y="307726"/>
                </a:lnTo>
                <a:lnTo>
                  <a:pt x="278465" y="308945"/>
                </a:lnTo>
                <a:lnTo>
                  <a:pt x="276636" y="307117"/>
                </a:lnTo>
                <a:close/>
                <a:moveTo>
                  <a:pt x="272369" y="307726"/>
                </a:moveTo>
                <a:lnTo>
                  <a:pt x="270540" y="307117"/>
                </a:lnTo>
                <a:lnTo>
                  <a:pt x="268712" y="305897"/>
                </a:lnTo>
                <a:lnTo>
                  <a:pt x="266883" y="305897"/>
                </a:lnTo>
                <a:lnTo>
                  <a:pt x="271150" y="307726"/>
                </a:lnTo>
                <a:lnTo>
                  <a:pt x="272369" y="307726"/>
                </a:lnTo>
                <a:close/>
                <a:moveTo>
                  <a:pt x="5364" y="308336"/>
                </a:moveTo>
                <a:lnTo>
                  <a:pt x="5974" y="307117"/>
                </a:lnTo>
                <a:lnTo>
                  <a:pt x="5364" y="306507"/>
                </a:lnTo>
                <a:lnTo>
                  <a:pt x="2926" y="305288"/>
                </a:lnTo>
                <a:lnTo>
                  <a:pt x="3536" y="307117"/>
                </a:lnTo>
                <a:lnTo>
                  <a:pt x="3536" y="308336"/>
                </a:lnTo>
                <a:lnTo>
                  <a:pt x="4755" y="308945"/>
                </a:lnTo>
                <a:lnTo>
                  <a:pt x="5364" y="308336"/>
                </a:lnTo>
                <a:close/>
                <a:moveTo>
                  <a:pt x="205313" y="296144"/>
                </a:moveTo>
                <a:lnTo>
                  <a:pt x="203484" y="293705"/>
                </a:lnTo>
                <a:lnTo>
                  <a:pt x="202265" y="291877"/>
                </a:lnTo>
                <a:lnTo>
                  <a:pt x="201046" y="289438"/>
                </a:lnTo>
                <a:lnTo>
                  <a:pt x="198608" y="286390"/>
                </a:lnTo>
                <a:lnTo>
                  <a:pt x="199217" y="288219"/>
                </a:lnTo>
                <a:lnTo>
                  <a:pt x="199827" y="289438"/>
                </a:lnTo>
                <a:lnTo>
                  <a:pt x="201046" y="290657"/>
                </a:lnTo>
                <a:lnTo>
                  <a:pt x="202265" y="293096"/>
                </a:lnTo>
                <a:lnTo>
                  <a:pt x="202875" y="294315"/>
                </a:lnTo>
                <a:lnTo>
                  <a:pt x="204704" y="296753"/>
                </a:lnTo>
                <a:lnTo>
                  <a:pt x="205313" y="296753"/>
                </a:lnTo>
                <a:lnTo>
                  <a:pt x="205313" y="296144"/>
                </a:lnTo>
                <a:close/>
                <a:moveTo>
                  <a:pt x="304068" y="287000"/>
                </a:moveTo>
                <a:lnTo>
                  <a:pt x="304678" y="283952"/>
                </a:lnTo>
                <a:lnTo>
                  <a:pt x="303459" y="283952"/>
                </a:lnTo>
                <a:lnTo>
                  <a:pt x="303459" y="287000"/>
                </a:lnTo>
                <a:lnTo>
                  <a:pt x="304068" y="287000"/>
                </a:lnTo>
                <a:close/>
                <a:moveTo>
                  <a:pt x="216286" y="277246"/>
                </a:moveTo>
                <a:lnTo>
                  <a:pt x="212628" y="273589"/>
                </a:lnTo>
                <a:lnTo>
                  <a:pt x="212019" y="273589"/>
                </a:lnTo>
                <a:lnTo>
                  <a:pt x="212628" y="274808"/>
                </a:lnTo>
                <a:lnTo>
                  <a:pt x="215676" y="277856"/>
                </a:lnTo>
                <a:lnTo>
                  <a:pt x="216286" y="279075"/>
                </a:lnTo>
                <a:lnTo>
                  <a:pt x="216286" y="277246"/>
                </a:lnTo>
                <a:close/>
                <a:moveTo>
                  <a:pt x="404043" y="70592"/>
                </a:moveTo>
                <a:lnTo>
                  <a:pt x="404652" y="69373"/>
                </a:lnTo>
                <a:lnTo>
                  <a:pt x="404652" y="68153"/>
                </a:lnTo>
                <a:lnTo>
                  <a:pt x="404043" y="67544"/>
                </a:lnTo>
                <a:lnTo>
                  <a:pt x="402214" y="66934"/>
                </a:lnTo>
                <a:lnTo>
                  <a:pt x="402824" y="71201"/>
                </a:lnTo>
                <a:lnTo>
                  <a:pt x="404043" y="70592"/>
                </a:lnTo>
                <a:close/>
                <a:moveTo>
                  <a:pt x="387584" y="48037"/>
                </a:moveTo>
                <a:lnTo>
                  <a:pt x="386974" y="46817"/>
                </a:lnTo>
                <a:lnTo>
                  <a:pt x="385755" y="46817"/>
                </a:lnTo>
                <a:lnTo>
                  <a:pt x="385145" y="47427"/>
                </a:lnTo>
                <a:lnTo>
                  <a:pt x="385145" y="50475"/>
                </a:lnTo>
                <a:lnTo>
                  <a:pt x="387584" y="48037"/>
                </a:lnTo>
                <a:close/>
                <a:moveTo>
                  <a:pt x="388193" y="38283"/>
                </a:moveTo>
                <a:lnTo>
                  <a:pt x="383316" y="41331"/>
                </a:lnTo>
                <a:lnTo>
                  <a:pt x="384536" y="43769"/>
                </a:lnTo>
                <a:lnTo>
                  <a:pt x="386974" y="44379"/>
                </a:lnTo>
                <a:lnTo>
                  <a:pt x="388193" y="43160"/>
                </a:lnTo>
                <a:lnTo>
                  <a:pt x="393070" y="42550"/>
                </a:lnTo>
                <a:lnTo>
                  <a:pt x="394899" y="40112"/>
                </a:lnTo>
                <a:lnTo>
                  <a:pt x="393070" y="40721"/>
                </a:lnTo>
                <a:lnTo>
                  <a:pt x="388193" y="38283"/>
                </a:lnTo>
                <a:close/>
                <a:moveTo>
                  <a:pt x="351008" y="27920"/>
                </a:moveTo>
                <a:lnTo>
                  <a:pt x="352227" y="24872"/>
                </a:lnTo>
                <a:lnTo>
                  <a:pt x="351008" y="24262"/>
                </a:lnTo>
                <a:lnTo>
                  <a:pt x="348569" y="25481"/>
                </a:lnTo>
                <a:lnTo>
                  <a:pt x="348569" y="26701"/>
                </a:lnTo>
                <a:lnTo>
                  <a:pt x="350398" y="29139"/>
                </a:lnTo>
                <a:lnTo>
                  <a:pt x="351008" y="27920"/>
                </a:lnTo>
                <a:close/>
                <a:moveTo>
                  <a:pt x="366857" y="9022"/>
                </a:moveTo>
                <a:lnTo>
                  <a:pt x="368686" y="8413"/>
                </a:lnTo>
                <a:lnTo>
                  <a:pt x="368686" y="7803"/>
                </a:lnTo>
                <a:lnTo>
                  <a:pt x="367467" y="6584"/>
                </a:lnTo>
                <a:lnTo>
                  <a:pt x="365638" y="5974"/>
                </a:lnTo>
                <a:lnTo>
                  <a:pt x="365028" y="6584"/>
                </a:lnTo>
                <a:lnTo>
                  <a:pt x="364419" y="7803"/>
                </a:lnTo>
                <a:lnTo>
                  <a:pt x="365028" y="9632"/>
                </a:lnTo>
                <a:lnTo>
                  <a:pt x="366857" y="9022"/>
                </a:lnTo>
                <a:close/>
                <a:moveTo>
                  <a:pt x="349179" y="8413"/>
                </a:moveTo>
                <a:lnTo>
                  <a:pt x="349788" y="6584"/>
                </a:lnTo>
                <a:lnTo>
                  <a:pt x="349788" y="5365"/>
                </a:lnTo>
                <a:lnTo>
                  <a:pt x="349179" y="4145"/>
                </a:lnTo>
                <a:lnTo>
                  <a:pt x="343692" y="2926"/>
                </a:lnTo>
                <a:lnTo>
                  <a:pt x="343083" y="3536"/>
                </a:lnTo>
                <a:lnTo>
                  <a:pt x="343083" y="5974"/>
                </a:lnTo>
                <a:lnTo>
                  <a:pt x="344302" y="9022"/>
                </a:lnTo>
                <a:lnTo>
                  <a:pt x="346131" y="9022"/>
                </a:lnTo>
                <a:lnTo>
                  <a:pt x="349179" y="8413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4" name="자유형: 도형 223">
            <a:extLst>
              <a:ext uri="{FF2B5EF4-FFF2-40B4-BE49-F238E27FC236}">
                <a16:creationId xmlns:a16="http://schemas.microsoft.com/office/drawing/2014/main" id="{55289A40-54DF-482E-998B-835FDE325E82}"/>
              </a:ext>
            </a:extLst>
          </p:cNvPr>
          <p:cNvSpPr/>
          <p:nvPr/>
        </p:nvSpPr>
        <p:spPr>
          <a:xfrm>
            <a:off x="1566791" y="4795996"/>
            <a:ext cx="20048" cy="100807"/>
          </a:xfrm>
          <a:custGeom>
            <a:avLst/>
            <a:gdLst>
              <a:gd name="connsiteX0" fmla="*/ 19995 w 24384"/>
              <a:gd name="connsiteY0" fmla="*/ 108997 h 115824"/>
              <a:gd name="connsiteX1" fmla="*/ 19995 w 24384"/>
              <a:gd name="connsiteY1" fmla="*/ 108997 h 115824"/>
              <a:gd name="connsiteX2" fmla="*/ 18776 w 24384"/>
              <a:gd name="connsiteY2" fmla="*/ 110825 h 115824"/>
              <a:gd name="connsiteX3" fmla="*/ 18776 w 24384"/>
              <a:gd name="connsiteY3" fmla="*/ 112045 h 115824"/>
              <a:gd name="connsiteX4" fmla="*/ 21214 w 24384"/>
              <a:gd name="connsiteY4" fmla="*/ 114483 h 115824"/>
              <a:gd name="connsiteX5" fmla="*/ 19995 w 24384"/>
              <a:gd name="connsiteY5" fmla="*/ 108997 h 115824"/>
              <a:gd name="connsiteX6" fmla="*/ 10241 w 24384"/>
              <a:gd name="connsiteY6" fmla="*/ 103510 h 115824"/>
              <a:gd name="connsiteX7" fmla="*/ 9022 w 24384"/>
              <a:gd name="connsiteY7" fmla="*/ 103510 h 115824"/>
              <a:gd name="connsiteX8" fmla="*/ 10241 w 24384"/>
              <a:gd name="connsiteY8" fmla="*/ 102901 h 115824"/>
              <a:gd name="connsiteX9" fmla="*/ 7803 w 24384"/>
              <a:gd name="connsiteY9" fmla="*/ 101681 h 115824"/>
              <a:gd name="connsiteX10" fmla="*/ 5364 w 24384"/>
              <a:gd name="connsiteY10" fmla="*/ 101681 h 115824"/>
              <a:gd name="connsiteX11" fmla="*/ 4145 w 24384"/>
              <a:gd name="connsiteY11" fmla="*/ 101072 h 115824"/>
              <a:gd name="connsiteX12" fmla="*/ 4145 w 24384"/>
              <a:gd name="connsiteY12" fmla="*/ 99853 h 115824"/>
              <a:gd name="connsiteX13" fmla="*/ 2926 w 24384"/>
              <a:gd name="connsiteY13" fmla="*/ 101681 h 115824"/>
              <a:gd name="connsiteX14" fmla="*/ 4145 w 24384"/>
              <a:gd name="connsiteY14" fmla="*/ 103510 h 115824"/>
              <a:gd name="connsiteX15" fmla="*/ 9632 w 24384"/>
              <a:gd name="connsiteY15" fmla="*/ 105949 h 115824"/>
              <a:gd name="connsiteX16" fmla="*/ 11460 w 24384"/>
              <a:gd name="connsiteY16" fmla="*/ 107168 h 115824"/>
              <a:gd name="connsiteX17" fmla="*/ 12680 w 24384"/>
              <a:gd name="connsiteY17" fmla="*/ 103510 h 115824"/>
              <a:gd name="connsiteX18" fmla="*/ 12680 w 24384"/>
              <a:gd name="connsiteY18" fmla="*/ 102291 h 115824"/>
              <a:gd name="connsiteX19" fmla="*/ 10851 w 24384"/>
              <a:gd name="connsiteY19" fmla="*/ 102901 h 115824"/>
              <a:gd name="connsiteX20" fmla="*/ 10851 w 24384"/>
              <a:gd name="connsiteY20" fmla="*/ 103510 h 115824"/>
              <a:gd name="connsiteX21" fmla="*/ 10241 w 24384"/>
              <a:gd name="connsiteY21" fmla="*/ 103510 h 115824"/>
              <a:gd name="connsiteX22" fmla="*/ 25481 w 24384"/>
              <a:gd name="connsiteY22" fmla="*/ 5974 h 115824"/>
              <a:gd name="connsiteX23" fmla="*/ 26091 w 24384"/>
              <a:gd name="connsiteY23" fmla="*/ 4755 h 115824"/>
              <a:gd name="connsiteX24" fmla="*/ 26091 w 24384"/>
              <a:gd name="connsiteY24" fmla="*/ 3536 h 115824"/>
              <a:gd name="connsiteX25" fmla="*/ 24262 w 24384"/>
              <a:gd name="connsiteY25" fmla="*/ 2926 h 115824"/>
              <a:gd name="connsiteX26" fmla="*/ 23652 w 24384"/>
              <a:gd name="connsiteY26" fmla="*/ 2926 h 115824"/>
              <a:gd name="connsiteX27" fmla="*/ 21824 w 24384"/>
              <a:gd name="connsiteY27" fmla="*/ 5974 h 115824"/>
              <a:gd name="connsiteX28" fmla="*/ 22433 w 24384"/>
              <a:gd name="connsiteY28" fmla="*/ 6584 h 115824"/>
              <a:gd name="connsiteX29" fmla="*/ 24262 w 24384"/>
              <a:gd name="connsiteY29" fmla="*/ 7803 h 115824"/>
              <a:gd name="connsiteX30" fmla="*/ 24872 w 24384"/>
              <a:gd name="connsiteY30" fmla="*/ 7803 h 115824"/>
              <a:gd name="connsiteX31" fmla="*/ 25481 w 24384"/>
              <a:gd name="connsiteY31" fmla="*/ 5974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84" h="115824">
                <a:moveTo>
                  <a:pt x="19995" y="108997"/>
                </a:moveTo>
                <a:lnTo>
                  <a:pt x="19995" y="108997"/>
                </a:lnTo>
                <a:lnTo>
                  <a:pt x="18776" y="110825"/>
                </a:lnTo>
                <a:lnTo>
                  <a:pt x="18776" y="112045"/>
                </a:lnTo>
                <a:lnTo>
                  <a:pt x="21214" y="114483"/>
                </a:lnTo>
                <a:lnTo>
                  <a:pt x="19995" y="108997"/>
                </a:lnTo>
                <a:close/>
                <a:moveTo>
                  <a:pt x="10241" y="103510"/>
                </a:moveTo>
                <a:lnTo>
                  <a:pt x="9022" y="103510"/>
                </a:lnTo>
                <a:lnTo>
                  <a:pt x="10241" y="102901"/>
                </a:lnTo>
                <a:lnTo>
                  <a:pt x="7803" y="101681"/>
                </a:lnTo>
                <a:lnTo>
                  <a:pt x="5364" y="101681"/>
                </a:lnTo>
                <a:lnTo>
                  <a:pt x="4145" y="101072"/>
                </a:lnTo>
                <a:lnTo>
                  <a:pt x="4145" y="99853"/>
                </a:lnTo>
                <a:lnTo>
                  <a:pt x="2926" y="101681"/>
                </a:lnTo>
                <a:lnTo>
                  <a:pt x="4145" y="103510"/>
                </a:lnTo>
                <a:lnTo>
                  <a:pt x="9632" y="105949"/>
                </a:lnTo>
                <a:lnTo>
                  <a:pt x="11460" y="107168"/>
                </a:lnTo>
                <a:lnTo>
                  <a:pt x="12680" y="103510"/>
                </a:lnTo>
                <a:lnTo>
                  <a:pt x="12680" y="102291"/>
                </a:lnTo>
                <a:lnTo>
                  <a:pt x="10851" y="102901"/>
                </a:lnTo>
                <a:lnTo>
                  <a:pt x="10851" y="103510"/>
                </a:lnTo>
                <a:lnTo>
                  <a:pt x="10241" y="103510"/>
                </a:lnTo>
                <a:close/>
                <a:moveTo>
                  <a:pt x="25481" y="5974"/>
                </a:moveTo>
                <a:lnTo>
                  <a:pt x="26091" y="4755"/>
                </a:lnTo>
                <a:lnTo>
                  <a:pt x="26091" y="3536"/>
                </a:lnTo>
                <a:lnTo>
                  <a:pt x="24262" y="2926"/>
                </a:lnTo>
                <a:lnTo>
                  <a:pt x="23652" y="2926"/>
                </a:lnTo>
                <a:lnTo>
                  <a:pt x="21824" y="5974"/>
                </a:lnTo>
                <a:lnTo>
                  <a:pt x="22433" y="6584"/>
                </a:lnTo>
                <a:lnTo>
                  <a:pt x="24262" y="7803"/>
                </a:lnTo>
                <a:lnTo>
                  <a:pt x="24872" y="7803"/>
                </a:lnTo>
                <a:lnTo>
                  <a:pt x="25481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A0E7D-B4AA-430F-AD02-95A407523F7F}"/>
              </a:ext>
            </a:extLst>
          </p:cNvPr>
          <p:cNvSpPr txBox="1"/>
          <p:nvPr/>
        </p:nvSpPr>
        <p:spPr>
          <a:xfrm>
            <a:off x="4266188" y="356264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5FB68EF-63A5-4471-8A38-5B59FF15BACD}"/>
              </a:ext>
            </a:extLst>
          </p:cNvPr>
          <p:cNvSpPr/>
          <p:nvPr/>
        </p:nvSpPr>
        <p:spPr>
          <a:xfrm>
            <a:off x="5040919" y="2902301"/>
            <a:ext cx="6895070" cy="84569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+mn-ea"/>
              </a:rPr>
              <a:t>중국에서 한자를 수입하여 고분문화 성립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456A795-5E5C-431B-A94F-A7180939C67F}"/>
              </a:ext>
            </a:extLst>
          </p:cNvPr>
          <p:cNvSpPr/>
          <p:nvPr/>
        </p:nvSpPr>
        <p:spPr>
          <a:xfrm>
            <a:off x="5040919" y="4033795"/>
            <a:ext cx="6895070" cy="94755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+mn-ea"/>
              </a:rPr>
              <a:t>백제를 비롯하여 피난 오는 도래 기술자로부터 유용한 대륙 기술을 도입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97316C8-39AD-422F-8ED7-A99D25794F48}"/>
              </a:ext>
            </a:extLst>
          </p:cNvPr>
          <p:cNvSpPr/>
          <p:nvPr/>
        </p:nvSpPr>
        <p:spPr>
          <a:xfrm>
            <a:off x="5040919" y="5257057"/>
            <a:ext cx="6895070" cy="94755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500" kern="0" spc="0" dirty="0">
                <a:solidFill>
                  <a:srgbClr val="000000"/>
                </a:solidFill>
                <a:effectLst/>
                <a:latin typeface="+mn-ea"/>
              </a:rPr>
              <a:t>도래인들에게 각종 특혜를 주면서 외교와 경제 분야에서 도래 씨족이 </a:t>
            </a:r>
            <a:r>
              <a:rPr lang="ko-KR" altLang="en-US" sz="2500" b="1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ea"/>
              </a:rPr>
              <a:t>실권을 장악</a:t>
            </a:r>
          </a:p>
        </p:txBody>
      </p:sp>
      <p:pic>
        <p:nvPicPr>
          <p:cNvPr id="15" name="그래픽 14" descr="피라미드">
            <a:extLst>
              <a:ext uri="{FF2B5EF4-FFF2-40B4-BE49-F238E27FC236}">
                <a16:creationId xmlns:a16="http://schemas.microsoft.com/office/drawing/2014/main" id="{260A8683-C6FE-45C9-AE6E-11ED11F3F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2676" y="659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아스카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6C9EE54-5650-4F87-B8A7-45FEDBD8008D}"/>
              </a:ext>
            </a:extLst>
          </p:cNvPr>
          <p:cNvGrpSpPr/>
          <p:nvPr/>
        </p:nvGrpSpPr>
        <p:grpSpPr>
          <a:xfrm>
            <a:off x="256012" y="2089622"/>
            <a:ext cx="3932600" cy="3645485"/>
            <a:chOff x="967235" y="1440620"/>
            <a:chExt cx="2773491" cy="3347953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D19CA14-144F-460D-B0AC-A9995AB5C468}"/>
                </a:ext>
              </a:extLst>
            </p:cNvPr>
            <p:cNvSpPr/>
            <p:nvPr/>
          </p:nvSpPr>
          <p:spPr>
            <a:xfrm>
              <a:off x="967235" y="1759305"/>
              <a:ext cx="2773491" cy="3029268"/>
            </a:xfrm>
            <a:prstGeom prst="roundRect">
              <a:avLst>
                <a:gd name="adj" fmla="val 81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just" fontAlgn="base" latinLnBrk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kern="0" spc="0" dirty="0">
                  <a:solidFill>
                    <a:srgbClr val="000000"/>
                  </a:solidFill>
                  <a:effectLst/>
                  <a:latin typeface="+mn-ea"/>
                </a:rPr>
                <a:t>6</a:t>
              </a:r>
              <a:r>
                <a:rPr lang="ko-KR" altLang="en-US" sz="2400" b="1" kern="0" spc="0" dirty="0">
                  <a:solidFill>
                    <a:srgbClr val="000000"/>
                  </a:solidFill>
                  <a:effectLst/>
                  <a:latin typeface="+mn-ea"/>
                </a:rPr>
                <a:t>세기 말에는 한반도에서 불교가 전래되어 </a:t>
              </a:r>
              <a:r>
                <a:rPr lang="en-US" altLang="ko-KR" sz="2400" b="1" kern="0" spc="0" dirty="0">
                  <a:solidFill>
                    <a:srgbClr val="000000"/>
                  </a:solidFill>
                  <a:effectLst/>
                  <a:latin typeface="+mn-ea"/>
                </a:rPr>
                <a:t>7</a:t>
              </a:r>
              <a:r>
                <a:rPr lang="ko-KR" altLang="en-US" sz="2400" b="1" kern="0" spc="0" dirty="0">
                  <a:solidFill>
                    <a:srgbClr val="000000"/>
                  </a:solidFill>
                  <a:effectLst/>
                  <a:latin typeface="+mn-ea"/>
                </a:rPr>
                <a:t>세기 전반의 아스카 시대에 일본 최초의 불교문화가 생겨났다</a:t>
              </a:r>
              <a:r>
                <a:rPr lang="en-US" altLang="ko-KR" sz="2400" b="1" kern="0" spc="0" dirty="0">
                  <a:solidFill>
                    <a:srgbClr val="000000"/>
                  </a:solidFill>
                  <a:effectLst/>
                  <a:latin typeface="+mn-ea"/>
                </a:rPr>
                <a:t>.</a:t>
              </a:r>
              <a:endParaRPr lang="ko-KR" altLang="en-US" sz="2400" b="1" kern="0" spc="0" dirty="0">
                <a:solidFill>
                  <a:srgbClr val="000000"/>
                </a:solidFill>
                <a:effectLst/>
                <a:latin typeface="+mn-ea"/>
              </a:endParaRPr>
            </a:p>
          </p:txBody>
        </p:sp>
        <p:sp>
          <p:nvSpPr>
            <p:cNvPr id="9" name="사각형: 둥근 위쪽 모서리 8">
              <a:extLst>
                <a:ext uri="{FF2B5EF4-FFF2-40B4-BE49-F238E27FC236}">
                  <a16:creationId xmlns:a16="http://schemas.microsoft.com/office/drawing/2014/main" id="{CECD00C1-B779-4374-8FA5-21EE9B7A7FF1}"/>
                </a:ext>
              </a:extLst>
            </p:cNvPr>
            <p:cNvSpPr/>
            <p:nvPr/>
          </p:nvSpPr>
          <p:spPr>
            <a:xfrm>
              <a:off x="967235" y="1440620"/>
              <a:ext cx="2773491" cy="524479"/>
            </a:xfrm>
            <a:prstGeom prst="round2SameRect">
              <a:avLst>
                <a:gd name="adj1" fmla="val 24623"/>
                <a:gd name="adj2" fmla="val 0"/>
              </a:avLst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AFF78-DCD5-4051-A725-12B3BAD00DB2}"/>
                </a:ext>
              </a:extLst>
            </p:cNvPr>
            <p:cNvSpPr txBox="1"/>
            <p:nvPr/>
          </p:nvSpPr>
          <p:spPr>
            <a:xfrm>
              <a:off x="1088747" y="1534412"/>
              <a:ext cx="2530465" cy="42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+mn-ea"/>
                </a:rPr>
                <a:t>불교 문화</a:t>
              </a: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890101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471510" y="291365"/>
            <a:ext cx="6100074" cy="15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6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 후반부터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 초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6EB0130C-1DCD-439D-B303-6E46DDB5683E}"/>
              </a:ext>
            </a:extLst>
          </p:cNvPr>
          <p:cNvSpPr/>
          <p:nvPr/>
        </p:nvSpPr>
        <p:spPr>
          <a:xfrm>
            <a:off x="2886398" y="4990183"/>
            <a:ext cx="5012" cy="5306"/>
          </a:xfrm>
          <a:custGeom>
            <a:avLst/>
            <a:gdLst>
              <a:gd name="connsiteX0" fmla="*/ 5365 w 6096"/>
              <a:gd name="connsiteY0" fmla="*/ 5974 h 6096"/>
              <a:gd name="connsiteX1" fmla="*/ 5365 w 6096"/>
              <a:gd name="connsiteY1" fmla="*/ 4755 h 6096"/>
              <a:gd name="connsiteX2" fmla="*/ 4755 w 6096"/>
              <a:gd name="connsiteY2" fmla="*/ 3536 h 6096"/>
              <a:gd name="connsiteX3" fmla="*/ 3536 w 6096"/>
              <a:gd name="connsiteY3" fmla="*/ 2926 h 6096"/>
              <a:gd name="connsiteX4" fmla="*/ 2926 w 6096"/>
              <a:gd name="connsiteY4" fmla="*/ 3536 h 6096"/>
              <a:gd name="connsiteX5" fmla="*/ 3536 w 6096"/>
              <a:gd name="connsiteY5" fmla="*/ 4755 h 6096"/>
              <a:gd name="connsiteX6" fmla="*/ 4755 w 6096"/>
              <a:gd name="connsiteY6" fmla="*/ 5974 h 6096"/>
              <a:gd name="connsiteX7" fmla="*/ 5365 w 6096"/>
              <a:gd name="connsiteY7" fmla="*/ 6584 h 6096"/>
              <a:gd name="connsiteX8" fmla="*/ 5365 w 6096"/>
              <a:gd name="connsiteY8" fmla="*/ 5974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" h="6096">
                <a:moveTo>
                  <a:pt x="5365" y="5974"/>
                </a:moveTo>
                <a:lnTo>
                  <a:pt x="5365" y="4755"/>
                </a:lnTo>
                <a:lnTo>
                  <a:pt x="4755" y="3536"/>
                </a:lnTo>
                <a:lnTo>
                  <a:pt x="3536" y="2926"/>
                </a:lnTo>
                <a:lnTo>
                  <a:pt x="2926" y="3536"/>
                </a:lnTo>
                <a:lnTo>
                  <a:pt x="3536" y="4755"/>
                </a:lnTo>
                <a:lnTo>
                  <a:pt x="4755" y="5974"/>
                </a:lnTo>
                <a:lnTo>
                  <a:pt x="5365" y="6584"/>
                </a:lnTo>
                <a:lnTo>
                  <a:pt x="5365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CC16D525-24F1-4D6A-92AF-B78F6B7B4BC7}"/>
              </a:ext>
            </a:extLst>
          </p:cNvPr>
          <p:cNvSpPr/>
          <p:nvPr/>
        </p:nvSpPr>
        <p:spPr>
          <a:xfrm>
            <a:off x="2193768" y="4465453"/>
            <a:ext cx="436026" cy="408537"/>
          </a:xfrm>
          <a:custGeom>
            <a:avLst/>
            <a:gdLst>
              <a:gd name="connsiteX0" fmla="*/ 475976 w 530352"/>
              <a:gd name="connsiteY0" fmla="*/ 471709 h 469392"/>
              <a:gd name="connsiteX1" fmla="*/ 475366 w 530352"/>
              <a:gd name="connsiteY1" fmla="*/ 469880 h 469392"/>
              <a:gd name="connsiteX2" fmla="*/ 474147 w 530352"/>
              <a:gd name="connsiteY2" fmla="*/ 468051 h 469392"/>
              <a:gd name="connsiteX3" fmla="*/ 473537 w 530352"/>
              <a:gd name="connsiteY3" fmla="*/ 468661 h 469392"/>
              <a:gd name="connsiteX4" fmla="*/ 474147 w 530352"/>
              <a:gd name="connsiteY4" fmla="*/ 469270 h 469392"/>
              <a:gd name="connsiteX5" fmla="*/ 475366 w 530352"/>
              <a:gd name="connsiteY5" fmla="*/ 471099 h 469392"/>
              <a:gd name="connsiteX6" fmla="*/ 475366 w 530352"/>
              <a:gd name="connsiteY6" fmla="*/ 472318 h 469392"/>
              <a:gd name="connsiteX7" fmla="*/ 475976 w 530352"/>
              <a:gd name="connsiteY7" fmla="*/ 471709 h 469392"/>
              <a:gd name="connsiteX8" fmla="*/ 532668 w 530352"/>
              <a:gd name="connsiteY8" fmla="*/ 382097 h 469392"/>
              <a:gd name="connsiteX9" fmla="*/ 531449 w 530352"/>
              <a:gd name="connsiteY9" fmla="*/ 380878 h 469392"/>
              <a:gd name="connsiteX10" fmla="*/ 529011 w 530352"/>
              <a:gd name="connsiteY10" fmla="*/ 379659 h 469392"/>
              <a:gd name="connsiteX11" fmla="*/ 527792 w 530352"/>
              <a:gd name="connsiteY11" fmla="*/ 379049 h 469392"/>
              <a:gd name="connsiteX12" fmla="*/ 526572 w 530352"/>
              <a:gd name="connsiteY12" fmla="*/ 378440 h 469392"/>
              <a:gd name="connsiteX13" fmla="*/ 525963 w 530352"/>
              <a:gd name="connsiteY13" fmla="*/ 379049 h 469392"/>
              <a:gd name="connsiteX14" fmla="*/ 526572 w 530352"/>
              <a:gd name="connsiteY14" fmla="*/ 379659 h 469392"/>
              <a:gd name="connsiteX15" fmla="*/ 527182 w 530352"/>
              <a:gd name="connsiteY15" fmla="*/ 379659 h 469392"/>
              <a:gd name="connsiteX16" fmla="*/ 529011 w 530352"/>
              <a:gd name="connsiteY16" fmla="*/ 380878 h 469392"/>
              <a:gd name="connsiteX17" fmla="*/ 530840 w 530352"/>
              <a:gd name="connsiteY17" fmla="*/ 381488 h 469392"/>
              <a:gd name="connsiteX18" fmla="*/ 532059 w 530352"/>
              <a:gd name="connsiteY18" fmla="*/ 382097 h 469392"/>
              <a:gd name="connsiteX19" fmla="*/ 532059 w 530352"/>
              <a:gd name="connsiteY19" fmla="*/ 382707 h 469392"/>
              <a:gd name="connsiteX20" fmla="*/ 532668 w 530352"/>
              <a:gd name="connsiteY20" fmla="*/ 382097 h 469392"/>
              <a:gd name="connsiteX21" fmla="*/ 383316 w 530352"/>
              <a:gd name="connsiteY21" fmla="*/ 375392 h 469392"/>
              <a:gd name="connsiteX22" fmla="*/ 379659 w 530352"/>
              <a:gd name="connsiteY22" fmla="*/ 373563 h 469392"/>
              <a:gd name="connsiteX23" fmla="*/ 380268 w 530352"/>
              <a:gd name="connsiteY23" fmla="*/ 374782 h 469392"/>
              <a:gd name="connsiteX24" fmla="*/ 382707 w 530352"/>
              <a:gd name="connsiteY24" fmla="*/ 376001 h 469392"/>
              <a:gd name="connsiteX25" fmla="*/ 383926 w 530352"/>
              <a:gd name="connsiteY25" fmla="*/ 376611 h 469392"/>
              <a:gd name="connsiteX26" fmla="*/ 383316 w 530352"/>
              <a:gd name="connsiteY26" fmla="*/ 375392 h 469392"/>
              <a:gd name="connsiteX27" fmla="*/ 508284 w 530352"/>
              <a:gd name="connsiteY27" fmla="*/ 374173 h 469392"/>
              <a:gd name="connsiteX28" fmla="*/ 505846 w 530352"/>
              <a:gd name="connsiteY28" fmla="*/ 371125 h 469392"/>
              <a:gd name="connsiteX29" fmla="*/ 504017 w 530352"/>
              <a:gd name="connsiteY29" fmla="*/ 371125 h 469392"/>
              <a:gd name="connsiteX30" fmla="*/ 508284 w 530352"/>
              <a:gd name="connsiteY30" fmla="*/ 374782 h 469392"/>
              <a:gd name="connsiteX31" fmla="*/ 508284 w 530352"/>
              <a:gd name="connsiteY31" fmla="*/ 374173 h 469392"/>
              <a:gd name="connsiteX32" fmla="*/ 376611 w 530352"/>
              <a:gd name="connsiteY32" fmla="*/ 368077 h 469392"/>
              <a:gd name="connsiteX33" fmla="*/ 374172 w 530352"/>
              <a:gd name="connsiteY33" fmla="*/ 365638 h 469392"/>
              <a:gd name="connsiteX34" fmla="*/ 372953 w 530352"/>
              <a:gd name="connsiteY34" fmla="*/ 363809 h 469392"/>
              <a:gd name="connsiteX35" fmla="*/ 371124 w 530352"/>
              <a:gd name="connsiteY35" fmla="*/ 363200 h 469392"/>
              <a:gd name="connsiteX36" fmla="*/ 371734 w 530352"/>
              <a:gd name="connsiteY36" fmla="*/ 363809 h 469392"/>
              <a:gd name="connsiteX37" fmla="*/ 374172 w 530352"/>
              <a:gd name="connsiteY37" fmla="*/ 366248 h 469392"/>
              <a:gd name="connsiteX38" fmla="*/ 376001 w 530352"/>
              <a:gd name="connsiteY38" fmla="*/ 368686 h 469392"/>
              <a:gd name="connsiteX39" fmla="*/ 377220 w 530352"/>
              <a:gd name="connsiteY39" fmla="*/ 369296 h 469392"/>
              <a:gd name="connsiteX40" fmla="*/ 376611 w 530352"/>
              <a:gd name="connsiteY40" fmla="*/ 368077 h 469392"/>
              <a:gd name="connsiteX41" fmla="*/ 374782 w 530352"/>
              <a:gd name="connsiteY41" fmla="*/ 355275 h 469392"/>
              <a:gd name="connsiteX42" fmla="*/ 374172 w 530352"/>
              <a:gd name="connsiteY42" fmla="*/ 354665 h 469392"/>
              <a:gd name="connsiteX43" fmla="*/ 374172 w 530352"/>
              <a:gd name="connsiteY43" fmla="*/ 354665 h 469392"/>
              <a:gd name="connsiteX44" fmla="*/ 374172 w 530352"/>
              <a:gd name="connsiteY44" fmla="*/ 352837 h 469392"/>
              <a:gd name="connsiteX45" fmla="*/ 375392 w 530352"/>
              <a:gd name="connsiteY45" fmla="*/ 351008 h 469392"/>
              <a:gd name="connsiteX46" fmla="*/ 379049 w 530352"/>
              <a:gd name="connsiteY46" fmla="*/ 348569 h 469392"/>
              <a:gd name="connsiteX47" fmla="*/ 379049 w 530352"/>
              <a:gd name="connsiteY47" fmla="*/ 347960 h 469392"/>
              <a:gd name="connsiteX48" fmla="*/ 379049 w 530352"/>
              <a:gd name="connsiteY48" fmla="*/ 347960 h 469392"/>
              <a:gd name="connsiteX49" fmla="*/ 377830 w 530352"/>
              <a:gd name="connsiteY49" fmla="*/ 348569 h 469392"/>
              <a:gd name="connsiteX50" fmla="*/ 375392 w 530352"/>
              <a:gd name="connsiteY50" fmla="*/ 349789 h 469392"/>
              <a:gd name="connsiteX51" fmla="*/ 374172 w 530352"/>
              <a:gd name="connsiteY51" fmla="*/ 351008 h 469392"/>
              <a:gd name="connsiteX52" fmla="*/ 373563 w 530352"/>
              <a:gd name="connsiteY52" fmla="*/ 352227 h 469392"/>
              <a:gd name="connsiteX53" fmla="*/ 372953 w 530352"/>
              <a:gd name="connsiteY53" fmla="*/ 354056 h 469392"/>
              <a:gd name="connsiteX54" fmla="*/ 373563 w 530352"/>
              <a:gd name="connsiteY54" fmla="*/ 355275 h 469392"/>
              <a:gd name="connsiteX55" fmla="*/ 374172 w 530352"/>
              <a:gd name="connsiteY55" fmla="*/ 355885 h 469392"/>
              <a:gd name="connsiteX56" fmla="*/ 375392 w 530352"/>
              <a:gd name="connsiteY56" fmla="*/ 355885 h 469392"/>
              <a:gd name="connsiteX57" fmla="*/ 374782 w 530352"/>
              <a:gd name="connsiteY57" fmla="*/ 355275 h 469392"/>
              <a:gd name="connsiteX58" fmla="*/ 85832 w 530352"/>
              <a:gd name="connsiteY58" fmla="*/ 348569 h 469392"/>
              <a:gd name="connsiteX59" fmla="*/ 84612 w 530352"/>
              <a:gd name="connsiteY59" fmla="*/ 344912 h 469392"/>
              <a:gd name="connsiteX60" fmla="*/ 82784 w 530352"/>
              <a:gd name="connsiteY60" fmla="*/ 341864 h 469392"/>
              <a:gd name="connsiteX61" fmla="*/ 77907 w 530352"/>
              <a:gd name="connsiteY61" fmla="*/ 341254 h 469392"/>
              <a:gd name="connsiteX62" fmla="*/ 74859 w 530352"/>
              <a:gd name="connsiteY62" fmla="*/ 342473 h 469392"/>
              <a:gd name="connsiteX63" fmla="*/ 74249 w 530352"/>
              <a:gd name="connsiteY63" fmla="*/ 343693 h 469392"/>
              <a:gd name="connsiteX64" fmla="*/ 74859 w 530352"/>
              <a:gd name="connsiteY64" fmla="*/ 346131 h 469392"/>
              <a:gd name="connsiteX65" fmla="*/ 77907 w 530352"/>
              <a:gd name="connsiteY65" fmla="*/ 350398 h 469392"/>
              <a:gd name="connsiteX66" fmla="*/ 80955 w 530352"/>
              <a:gd name="connsiteY66" fmla="*/ 351008 h 469392"/>
              <a:gd name="connsiteX67" fmla="*/ 85832 w 530352"/>
              <a:gd name="connsiteY67" fmla="*/ 350398 h 469392"/>
              <a:gd name="connsiteX68" fmla="*/ 88270 w 530352"/>
              <a:gd name="connsiteY68" fmla="*/ 354056 h 469392"/>
              <a:gd name="connsiteX69" fmla="*/ 89489 w 530352"/>
              <a:gd name="connsiteY69" fmla="*/ 354665 h 469392"/>
              <a:gd name="connsiteX70" fmla="*/ 91928 w 530352"/>
              <a:gd name="connsiteY70" fmla="*/ 355275 h 469392"/>
              <a:gd name="connsiteX71" fmla="*/ 92537 w 530352"/>
              <a:gd name="connsiteY71" fmla="*/ 353446 h 469392"/>
              <a:gd name="connsiteX72" fmla="*/ 91318 w 530352"/>
              <a:gd name="connsiteY72" fmla="*/ 350398 h 469392"/>
              <a:gd name="connsiteX73" fmla="*/ 85832 w 530352"/>
              <a:gd name="connsiteY73" fmla="*/ 348569 h 469392"/>
              <a:gd name="connsiteX74" fmla="*/ 68153 w 530352"/>
              <a:gd name="connsiteY74" fmla="*/ 343083 h 469392"/>
              <a:gd name="connsiteX75" fmla="*/ 68763 w 530352"/>
              <a:gd name="connsiteY75" fmla="*/ 340645 h 469392"/>
              <a:gd name="connsiteX76" fmla="*/ 67544 w 530352"/>
              <a:gd name="connsiteY76" fmla="*/ 340035 h 469392"/>
              <a:gd name="connsiteX77" fmla="*/ 64496 w 530352"/>
              <a:gd name="connsiteY77" fmla="*/ 340035 h 469392"/>
              <a:gd name="connsiteX78" fmla="*/ 64496 w 530352"/>
              <a:gd name="connsiteY78" fmla="*/ 341254 h 469392"/>
              <a:gd name="connsiteX79" fmla="*/ 65105 w 530352"/>
              <a:gd name="connsiteY79" fmla="*/ 342473 h 469392"/>
              <a:gd name="connsiteX80" fmla="*/ 65715 w 530352"/>
              <a:gd name="connsiteY80" fmla="*/ 343083 h 469392"/>
              <a:gd name="connsiteX81" fmla="*/ 67544 w 530352"/>
              <a:gd name="connsiteY81" fmla="*/ 344302 h 469392"/>
              <a:gd name="connsiteX82" fmla="*/ 68153 w 530352"/>
              <a:gd name="connsiteY82" fmla="*/ 343083 h 469392"/>
              <a:gd name="connsiteX83" fmla="*/ 9022 w 530352"/>
              <a:gd name="connsiteY83" fmla="*/ 316870 h 469392"/>
              <a:gd name="connsiteX84" fmla="*/ 10241 w 530352"/>
              <a:gd name="connsiteY84" fmla="*/ 316870 h 469392"/>
              <a:gd name="connsiteX85" fmla="*/ 7803 w 530352"/>
              <a:gd name="connsiteY85" fmla="*/ 313213 h 469392"/>
              <a:gd name="connsiteX86" fmla="*/ 5974 w 530352"/>
              <a:gd name="connsiteY86" fmla="*/ 311993 h 469392"/>
              <a:gd name="connsiteX87" fmla="*/ 5974 w 530352"/>
              <a:gd name="connsiteY87" fmla="*/ 312603 h 469392"/>
              <a:gd name="connsiteX88" fmla="*/ 5974 w 530352"/>
              <a:gd name="connsiteY88" fmla="*/ 316870 h 469392"/>
              <a:gd name="connsiteX89" fmla="*/ 7803 w 530352"/>
              <a:gd name="connsiteY89" fmla="*/ 317480 h 469392"/>
              <a:gd name="connsiteX90" fmla="*/ 9022 w 530352"/>
              <a:gd name="connsiteY90" fmla="*/ 316870 h 469392"/>
              <a:gd name="connsiteX91" fmla="*/ 276636 w 530352"/>
              <a:gd name="connsiteY91" fmla="*/ 307117 h 469392"/>
              <a:gd name="connsiteX92" fmla="*/ 275417 w 530352"/>
              <a:gd name="connsiteY92" fmla="*/ 307117 h 469392"/>
              <a:gd name="connsiteX93" fmla="*/ 273588 w 530352"/>
              <a:gd name="connsiteY93" fmla="*/ 307117 h 469392"/>
              <a:gd name="connsiteX94" fmla="*/ 272979 w 530352"/>
              <a:gd name="connsiteY94" fmla="*/ 307117 h 469392"/>
              <a:gd name="connsiteX95" fmla="*/ 276027 w 530352"/>
              <a:gd name="connsiteY95" fmla="*/ 307726 h 469392"/>
              <a:gd name="connsiteX96" fmla="*/ 278465 w 530352"/>
              <a:gd name="connsiteY96" fmla="*/ 308945 h 469392"/>
              <a:gd name="connsiteX97" fmla="*/ 276636 w 530352"/>
              <a:gd name="connsiteY97" fmla="*/ 307117 h 469392"/>
              <a:gd name="connsiteX98" fmla="*/ 272369 w 530352"/>
              <a:gd name="connsiteY98" fmla="*/ 307726 h 469392"/>
              <a:gd name="connsiteX99" fmla="*/ 270540 w 530352"/>
              <a:gd name="connsiteY99" fmla="*/ 307117 h 469392"/>
              <a:gd name="connsiteX100" fmla="*/ 268712 w 530352"/>
              <a:gd name="connsiteY100" fmla="*/ 305897 h 469392"/>
              <a:gd name="connsiteX101" fmla="*/ 266883 w 530352"/>
              <a:gd name="connsiteY101" fmla="*/ 305897 h 469392"/>
              <a:gd name="connsiteX102" fmla="*/ 271150 w 530352"/>
              <a:gd name="connsiteY102" fmla="*/ 307726 h 469392"/>
              <a:gd name="connsiteX103" fmla="*/ 272369 w 530352"/>
              <a:gd name="connsiteY103" fmla="*/ 307726 h 469392"/>
              <a:gd name="connsiteX104" fmla="*/ 5364 w 530352"/>
              <a:gd name="connsiteY104" fmla="*/ 308336 h 469392"/>
              <a:gd name="connsiteX105" fmla="*/ 5974 w 530352"/>
              <a:gd name="connsiteY105" fmla="*/ 307117 h 469392"/>
              <a:gd name="connsiteX106" fmla="*/ 5364 w 530352"/>
              <a:gd name="connsiteY106" fmla="*/ 306507 h 469392"/>
              <a:gd name="connsiteX107" fmla="*/ 2926 w 530352"/>
              <a:gd name="connsiteY107" fmla="*/ 305288 h 469392"/>
              <a:gd name="connsiteX108" fmla="*/ 3536 w 530352"/>
              <a:gd name="connsiteY108" fmla="*/ 307117 h 469392"/>
              <a:gd name="connsiteX109" fmla="*/ 3536 w 530352"/>
              <a:gd name="connsiteY109" fmla="*/ 308336 h 469392"/>
              <a:gd name="connsiteX110" fmla="*/ 4755 w 530352"/>
              <a:gd name="connsiteY110" fmla="*/ 308945 h 469392"/>
              <a:gd name="connsiteX111" fmla="*/ 5364 w 530352"/>
              <a:gd name="connsiteY111" fmla="*/ 308336 h 469392"/>
              <a:gd name="connsiteX112" fmla="*/ 205313 w 530352"/>
              <a:gd name="connsiteY112" fmla="*/ 296144 h 469392"/>
              <a:gd name="connsiteX113" fmla="*/ 203484 w 530352"/>
              <a:gd name="connsiteY113" fmla="*/ 293705 h 469392"/>
              <a:gd name="connsiteX114" fmla="*/ 202265 w 530352"/>
              <a:gd name="connsiteY114" fmla="*/ 291877 h 469392"/>
              <a:gd name="connsiteX115" fmla="*/ 201046 w 530352"/>
              <a:gd name="connsiteY115" fmla="*/ 289438 h 469392"/>
              <a:gd name="connsiteX116" fmla="*/ 198608 w 530352"/>
              <a:gd name="connsiteY116" fmla="*/ 286390 h 469392"/>
              <a:gd name="connsiteX117" fmla="*/ 199217 w 530352"/>
              <a:gd name="connsiteY117" fmla="*/ 288219 h 469392"/>
              <a:gd name="connsiteX118" fmla="*/ 199827 w 530352"/>
              <a:gd name="connsiteY118" fmla="*/ 289438 h 469392"/>
              <a:gd name="connsiteX119" fmla="*/ 201046 w 530352"/>
              <a:gd name="connsiteY119" fmla="*/ 290657 h 469392"/>
              <a:gd name="connsiteX120" fmla="*/ 202265 w 530352"/>
              <a:gd name="connsiteY120" fmla="*/ 293096 h 469392"/>
              <a:gd name="connsiteX121" fmla="*/ 202875 w 530352"/>
              <a:gd name="connsiteY121" fmla="*/ 294315 h 469392"/>
              <a:gd name="connsiteX122" fmla="*/ 204704 w 530352"/>
              <a:gd name="connsiteY122" fmla="*/ 296753 h 469392"/>
              <a:gd name="connsiteX123" fmla="*/ 205313 w 530352"/>
              <a:gd name="connsiteY123" fmla="*/ 296753 h 469392"/>
              <a:gd name="connsiteX124" fmla="*/ 205313 w 530352"/>
              <a:gd name="connsiteY124" fmla="*/ 296144 h 469392"/>
              <a:gd name="connsiteX125" fmla="*/ 304068 w 530352"/>
              <a:gd name="connsiteY125" fmla="*/ 287000 h 469392"/>
              <a:gd name="connsiteX126" fmla="*/ 304678 w 530352"/>
              <a:gd name="connsiteY126" fmla="*/ 283952 h 469392"/>
              <a:gd name="connsiteX127" fmla="*/ 303459 w 530352"/>
              <a:gd name="connsiteY127" fmla="*/ 283952 h 469392"/>
              <a:gd name="connsiteX128" fmla="*/ 303459 w 530352"/>
              <a:gd name="connsiteY128" fmla="*/ 287000 h 469392"/>
              <a:gd name="connsiteX129" fmla="*/ 304068 w 530352"/>
              <a:gd name="connsiteY129" fmla="*/ 287000 h 469392"/>
              <a:gd name="connsiteX130" fmla="*/ 216286 w 530352"/>
              <a:gd name="connsiteY130" fmla="*/ 277246 h 469392"/>
              <a:gd name="connsiteX131" fmla="*/ 212628 w 530352"/>
              <a:gd name="connsiteY131" fmla="*/ 273589 h 469392"/>
              <a:gd name="connsiteX132" fmla="*/ 212019 w 530352"/>
              <a:gd name="connsiteY132" fmla="*/ 273589 h 469392"/>
              <a:gd name="connsiteX133" fmla="*/ 212628 w 530352"/>
              <a:gd name="connsiteY133" fmla="*/ 274808 h 469392"/>
              <a:gd name="connsiteX134" fmla="*/ 215676 w 530352"/>
              <a:gd name="connsiteY134" fmla="*/ 277856 h 469392"/>
              <a:gd name="connsiteX135" fmla="*/ 216286 w 530352"/>
              <a:gd name="connsiteY135" fmla="*/ 279075 h 469392"/>
              <a:gd name="connsiteX136" fmla="*/ 216286 w 530352"/>
              <a:gd name="connsiteY136" fmla="*/ 277246 h 469392"/>
              <a:gd name="connsiteX137" fmla="*/ 404043 w 530352"/>
              <a:gd name="connsiteY137" fmla="*/ 70592 h 469392"/>
              <a:gd name="connsiteX138" fmla="*/ 404652 w 530352"/>
              <a:gd name="connsiteY138" fmla="*/ 69373 h 469392"/>
              <a:gd name="connsiteX139" fmla="*/ 404652 w 530352"/>
              <a:gd name="connsiteY139" fmla="*/ 68153 h 469392"/>
              <a:gd name="connsiteX140" fmla="*/ 404043 w 530352"/>
              <a:gd name="connsiteY140" fmla="*/ 67544 h 469392"/>
              <a:gd name="connsiteX141" fmla="*/ 402214 w 530352"/>
              <a:gd name="connsiteY141" fmla="*/ 66934 h 469392"/>
              <a:gd name="connsiteX142" fmla="*/ 402824 w 530352"/>
              <a:gd name="connsiteY142" fmla="*/ 71201 h 469392"/>
              <a:gd name="connsiteX143" fmla="*/ 404043 w 530352"/>
              <a:gd name="connsiteY143" fmla="*/ 70592 h 469392"/>
              <a:gd name="connsiteX144" fmla="*/ 387584 w 530352"/>
              <a:gd name="connsiteY144" fmla="*/ 48037 h 469392"/>
              <a:gd name="connsiteX145" fmla="*/ 386974 w 530352"/>
              <a:gd name="connsiteY145" fmla="*/ 46817 h 469392"/>
              <a:gd name="connsiteX146" fmla="*/ 385755 w 530352"/>
              <a:gd name="connsiteY146" fmla="*/ 46817 h 469392"/>
              <a:gd name="connsiteX147" fmla="*/ 385145 w 530352"/>
              <a:gd name="connsiteY147" fmla="*/ 47427 h 469392"/>
              <a:gd name="connsiteX148" fmla="*/ 385145 w 530352"/>
              <a:gd name="connsiteY148" fmla="*/ 50475 h 469392"/>
              <a:gd name="connsiteX149" fmla="*/ 387584 w 530352"/>
              <a:gd name="connsiteY149" fmla="*/ 48037 h 469392"/>
              <a:gd name="connsiteX150" fmla="*/ 388193 w 530352"/>
              <a:gd name="connsiteY150" fmla="*/ 38283 h 469392"/>
              <a:gd name="connsiteX151" fmla="*/ 383316 w 530352"/>
              <a:gd name="connsiteY151" fmla="*/ 41331 h 469392"/>
              <a:gd name="connsiteX152" fmla="*/ 384536 w 530352"/>
              <a:gd name="connsiteY152" fmla="*/ 43769 h 469392"/>
              <a:gd name="connsiteX153" fmla="*/ 386974 w 530352"/>
              <a:gd name="connsiteY153" fmla="*/ 44379 h 469392"/>
              <a:gd name="connsiteX154" fmla="*/ 388193 w 530352"/>
              <a:gd name="connsiteY154" fmla="*/ 43160 h 469392"/>
              <a:gd name="connsiteX155" fmla="*/ 393070 w 530352"/>
              <a:gd name="connsiteY155" fmla="*/ 42550 h 469392"/>
              <a:gd name="connsiteX156" fmla="*/ 394899 w 530352"/>
              <a:gd name="connsiteY156" fmla="*/ 40112 h 469392"/>
              <a:gd name="connsiteX157" fmla="*/ 393070 w 530352"/>
              <a:gd name="connsiteY157" fmla="*/ 40721 h 469392"/>
              <a:gd name="connsiteX158" fmla="*/ 388193 w 530352"/>
              <a:gd name="connsiteY158" fmla="*/ 38283 h 469392"/>
              <a:gd name="connsiteX159" fmla="*/ 351008 w 530352"/>
              <a:gd name="connsiteY159" fmla="*/ 27920 h 469392"/>
              <a:gd name="connsiteX160" fmla="*/ 352227 w 530352"/>
              <a:gd name="connsiteY160" fmla="*/ 24872 h 469392"/>
              <a:gd name="connsiteX161" fmla="*/ 351008 w 530352"/>
              <a:gd name="connsiteY161" fmla="*/ 24262 h 469392"/>
              <a:gd name="connsiteX162" fmla="*/ 348569 w 530352"/>
              <a:gd name="connsiteY162" fmla="*/ 25481 h 469392"/>
              <a:gd name="connsiteX163" fmla="*/ 348569 w 530352"/>
              <a:gd name="connsiteY163" fmla="*/ 26701 h 469392"/>
              <a:gd name="connsiteX164" fmla="*/ 350398 w 530352"/>
              <a:gd name="connsiteY164" fmla="*/ 29139 h 469392"/>
              <a:gd name="connsiteX165" fmla="*/ 351008 w 530352"/>
              <a:gd name="connsiteY165" fmla="*/ 27920 h 469392"/>
              <a:gd name="connsiteX166" fmla="*/ 366857 w 530352"/>
              <a:gd name="connsiteY166" fmla="*/ 9022 h 469392"/>
              <a:gd name="connsiteX167" fmla="*/ 368686 w 530352"/>
              <a:gd name="connsiteY167" fmla="*/ 8413 h 469392"/>
              <a:gd name="connsiteX168" fmla="*/ 368686 w 530352"/>
              <a:gd name="connsiteY168" fmla="*/ 7803 h 469392"/>
              <a:gd name="connsiteX169" fmla="*/ 367467 w 530352"/>
              <a:gd name="connsiteY169" fmla="*/ 6584 h 469392"/>
              <a:gd name="connsiteX170" fmla="*/ 365638 w 530352"/>
              <a:gd name="connsiteY170" fmla="*/ 5974 h 469392"/>
              <a:gd name="connsiteX171" fmla="*/ 365028 w 530352"/>
              <a:gd name="connsiteY171" fmla="*/ 6584 h 469392"/>
              <a:gd name="connsiteX172" fmla="*/ 364419 w 530352"/>
              <a:gd name="connsiteY172" fmla="*/ 7803 h 469392"/>
              <a:gd name="connsiteX173" fmla="*/ 365028 w 530352"/>
              <a:gd name="connsiteY173" fmla="*/ 9632 h 469392"/>
              <a:gd name="connsiteX174" fmla="*/ 366857 w 530352"/>
              <a:gd name="connsiteY174" fmla="*/ 9022 h 469392"/>
              <a:gd name="connsiteX175" fmla="*/ 349179 w 530352"/>
              <a:gd name="connsiteY175" fmla="*/ 8413 h 469392"/>
              <a:gd name="connsiteX176" fmla="*/ 349788 w 530352"/>
              <a:gd name="connsiteY176" fmla="*/ 6584 h 469392"/>
              <a:gd name="connsiteX177" fmla="*/ 349788 w 530352"/>
              <a:gd name="connsiteY177" fmla="*/ 5365 h 469392"/>
              <a:gd name="connsiteX178" fmla="*/ 349179 w 530352"/>
              <a:gd name="connsiteY178" fmla="*/ 4145 h 469392"/>
              <a:gd name="connsiteX179" fmla="*/ 343692 w 530352"/>
              <a:gd name="connsiteY179" fmla="*/ 2926 h 469392"/>
              <a:gd name="connsiteX180" fmla="*/ 343083 w 530352"/>
              <a:gd name="connsiteY180" fmla="*/ 3536 h 469392"/>
              <a:gd name="connsiteX181" fmla="*/ 343083 w 530352"/>
              <a:gd name="connsiteY181" fmla="*/ 5974 h 469392"/>
              <a:gd name="connsiteX182" fmla="*/ 344302 w 530352"/>
              <a:gd name="connsiteY182" fmla="*/ 9022 h 469392"/>
              <a:gd name="connsiteX183" fmla="*/ 346131 w 530352"/>
              <a:gd name="connsiteY183" fmla="*/ 9022 h 469392"/>
              <a:gd name="connsiteX184" fmla="*/ 349179 w 530352"/>
              <a:gd name="connsiteY184" fmla="*/ 8413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530352" h="469392">
                <a:moveTo>
                  <a:pt x="475976" y="471709"/>
                </a:moveTo>
                <a:lnTo>
                  <a:pt x="475366" y="469880"/>
                </a:lnTo>
                <a:lnTo>
                  <a:pt x="474147" y="468051"/>
                </a:lnTo>
                <a:lnTo>
                  <a:pt x="473537" y="468661"/>
                </a:lnTo>
                <a:lnTo>
                  <a:pt x="474147" y="469270"/>
                </a:lnTo>
                <a:lnTo>
                  <a:pt x="475366" y="471099"/>
                </a:lnTo>
                <a:lnTo>
                  <a:pt x="475366" y="472318"/>
                </a:lnTo>
                <a:lnTo>
                  <a:pt x="475976" y="471709"/>
                </a:lnTo>
                <a:close/>
                <a:moveTo>
                  <a:pt x="532668" y="382097"/>
                </a:moveTo>
                <a:lnTo>
                  <a:pt x="531449" y="380878"/>
                </a:lnTo>
                <a:lnTo>
                  <a:pt x="529011" y="379659"/>
                </a:lnTo>
                <a:lnTo>
                  <a:pt x="527792" y="379049"/>
                </a:lnTo>
                <a:lnTo>
                  <a:pt x="526572" y="378440"/>
                </a:lnTo>
                <a:lnTo>
                  <a:pt x="525963" y="379049"/>
                </a:lnTo>
                <a:lnTo>
                  <a:pt x="526572" y="379659"/>
                </a:lnTo>
                <a:lnTo>
                  <a:pt x="527182" y="379659"/>
                </a:lnTo>
                <a:lnTo>
                  <a:pt x="529011" y="380878"/>
                </a:lnTo>
                <a:lnTo>
                  <a:pt x="530840" y="381488"/>
                </a:lnTo>
                <a:lnTo>
                  <a:pt x="532059" y="382097"/>
                </a:lnTo>
                <a:lnTo>
                  <a:pt x="532059" y="382707"/>
                </a:lnTo>
                <a:lnTo>
                  <a:pt x="532668" y="382097"/>
                </a:lnTo>
                <a:close/>
                <a:moveTo>
                  <a:pt x="383316" y="375392"/>
                </a:moveTo>
                <a:lnTo>
                  <a:pt x="379659" y="373563"/>
                </a:lnTo>
                <a:lnTo>
                  <a:pt x="380268" y="374782"/>
                </a:lnTo>
                <a:lnTo>
                  <a:pt x="382707" y="376001"/>
                </a:lnTo>
                <a:lnTo>
                  <a:pt x="383926" y="376611"/>
                </a:lnTo>
                <a:lnTo>
                  <a:pt x="383316" y="375392"/>
                </a:lnTo>
                <a:close/>
                <a:moveTo>
                  <a:pt x="508284" y="374173"/>
                </a:moveTo>
                <a:lnTo>
                  <a:pt x="505846" y="371125"/>
                </a:lnTo>
                <a:lnTo>
                  <a:pt x="504017" y="371125"/>
                </a:lnTo>
                <a:lnTo>
                  <a:pt x="508284" y="374782"/>
                </a:lnTo>
                <a:lnTo>
                  <a:pt x="508284" y="374173"/>
                </a:lnTo>
                <a:close/>
                <a:moveTo>
                  <a:pt x="376611" y="368077"/>
                </a:moveTo>
                <a:lnTo>
                  <a:pt x="374172" y="365638"/>
                </a:lnTo>
                <a:lnTo>
                  <a:pt x="372953" y="363809"/>
                </a:lnTo>
                <a:lnTo>
                  <a:pt x="371124" y="363200"/>
                </a:lnTo>
                <a:lnTo>
                  <a:pt x="371734" y="363809"/>
                </a:lnTo>
                <a:lnTo>
                  <a:pt x="374172" y="366248"/>
                </a:lnTo>
                <a:lnTo>
                  <a:pt x="376001" y="368686"/>
                </a:lnTo>
                <a:lnTo>
                  <a:pt x="377220" y="369296"/>
                </a:lnTo>
                <a:lnTo>
                  <a:pt x="376611" y="368077"/>
                </a:lnTo>
                <a:close/>
                <a:moveTo>
                  <a:pt x="374782" y="355275"/>
                </a:moveTo>
                <a:lnTo>
                  <a:pt x="374172" y="354665"/>
                </a:lnTo>
                <a:lnTo>
                  <a:pt x="374172" y="354665"/>
                </a:lnTo>
                <a:lnTo>
                  <a:pt x="374172" y="352837"/>
                </a:lnTo>
                <a:lnTo>
                  <a:pt x="375392" y="351008"/>
                </a:lnTo>
                <a:lnTo>
                  <a:pt x="379049" y="348569"/>
                </a:lnTo>
                <a:lnTo>
                  <a:pt x="379049" y="347960"/>
                </a:lnTo>
                <a:lnTo>
                  <a:pt x="379049" y="347960"/>
                </a:lnTo>
                <a:lnTo>
                  <a:pt x="377830" y="348569"/>
                </a:lnTo>
                <a:lnTo>
                  <a:pt x="375392" y="349789"/>
                </a:lnTo>
                <a:lnTo>
                  <a:pt x="374172" y="351008"/>
                </a:lnTo>
                <a:lnTo>
                  <a:pt x="373563" y="352227"/>
                </a:lnTo>
                <a:lnTo>
                  <a:pt x="372953" y="354056"/>
                </a:lnTo>
                <a:lnTo>
                  <a:pt x="373563" y="355275"/>
                </a:lnTo>
                <a:lnTo>
                  <a:pt x="374172" y="355885"/>
                </a:lnTo>
                <a:lnTo>
                  <a:pt x="375392" y="355885"/>
                </a:lnTo>
                <a:lnTo>
                  <a:pt x="374782" y="355275"/>
                </a:lnTo>
                <a:close/>
                <a:moveTo>
                  <a:pt x="85832" y="348569"/>
                </a:moveTo>
                <a:lnTo>
                  <a:pt x="84612" y="344912"/>
                </a:lnTo>
                <a:lnTo>
                  <a:pt x="82784" y="341864"/>
                </a:lnTo>
                <a:lnTo>
                  <a:pt x="77907" y="341254"/>
                </a:lnTo>
                <a:lnTo>
                  <a:pt x="74859" y="342473"/>
                </a:lnTo>
                <a:lnTo>
                  <a:pt x="74249" y="343693"/>
                </a:lnTo>
                <a:lnTo>
                  <a:pt x="74859" y="346131"/>
                </a:lnTo>
                <a:lnTo>
                  <a:pt x="77907" y="350398"/>
                </a:lnTo>
                <a:lnTo>
                  <a:pt x="80955" y="351008"/>
                </a:lnTo>
                <a:lnTo>
                  <a:pt x="85832" y="350398"/>
                </a:lnTo>
                <a:lnTo>
                  <a:pt x="88270" y="354056"/>
                </a:lnTo>
                <a:lnTo>
                  <a:pt x="89489" y="354665"/>
                </a:lnTo>
                <a:lnTo>
                  <a:pt x="91928" y="355275"/>
                </a:lnTo>
                <a:lnTo>
                  <a:pt x="92537" y="353446"/>
                </a:lnTo>
                <a:lnTo>
                  <a:pt x="91318" y="350398"/>
                </a:lnTo>
                <a:lnTo>
                  <a:pt x="85832" y="348569"/>
                </a:lnTo>
                <a:close/>
                <a:moveTo>
                  <a:pt x="68153" y="343083"/>
                </a:moveTo>
                <a:lnTo>
                  <a:pt x="68763" y="340645"/>
                </a:lnTo>
                <a:lnTo>
                  <a:pt x="67544" y="340035"/>
                </a:lnTo>
                <a:lnTo>
                  <a:pt x="64496" y="340035"/>
                </a:lnTo>
                <a:lnTo>
                  <a:pt x="64496" y="341254"/>
                </a:lnTo>
                <a:lnTo>
                  <a:pt x="65105" y="342473"/>
                </a:lnTo>
                <a:lnTo>
                  <a:pt x="65715" y="343083"/>
                </a:lnTo>
                <a:lnTo>
                  <a:pt x="67544" y="344302"/>
                </a:lnTo>
                <a:lnTo>
                  <a:pt x="68153" y="343083"/>
                </a:lnTo>
                <a:close/>
                <a:moveTo>
                  <a:pt x="9022" y="316870"/>
                </a:moveTo>
                <a:lnTo>
                  <a:pt x="10241" y="316870"/>
                </a:lnTo>
                <a:lnTo>
                  <a:pt x="7803" y="313213"/>
                </a:lnTo>
                <a:lnTo>
                  <a:pt x="5974" y="311993"/>
                </a:lnTo>
                <a:lnTo>
                  <a:pt x="5974" y="312603"/>
                </a:lnTo>
                <a:lnTo>
                  <a:pt x="5974" y="316870"/>
                </a:lnTo>
                <a:lnTo>
                  <a:pt x="7803" y="317480"/>
                </a:lnTo>
                <a:lnTo>
                  <a:pt x="9022" y="316870"/>
                </a:lnTo>
                <a:close/>
                <a:moveTo>
                  <a:pt x="276636" y="307117"/>
                </a:moveTo>
                <a:lnTo>
                  <a:pt x="275417" y="307117"/>
                </a:lnTo>
                <a:lnTo>
                  <a:pt x="273588" y="307117"/>
                </a:lnTo>
                <a:lnTo>
                  <a:pt x="272979" y="307117"/>
                </a:lnTo>
                <a:lnTo>
                  <a:pt x="276027" y="307726"/>
                </a:lnTo>
                <a:lnTo>
                  <a:pt x="278465" y="308945"/>
                </a:lnTo>
                <a:lnTo>
                  <a:pt x="276636" y="307117"/>
                </a:lnTo>
                <a:close/>
                <a:moveTo>
                  <a:pt x="272369" y="307726"/>
                </a:moveTo>
                <a:lnTo>
                  <a:pt x="270540" y="307117"/>
                </a:lnTo>
                <a:lnTo>
                  <a:pt x="268712" y="305897"/>
                </a:lnTo>
                <a:lnTo>
                  <a:pt x="266883" y="305897"/>
                </a:lnTo>
                <a:lnTo>
                  <a:pt x="271150" y="307726"/>
                </a:lnTo>
                <a:lnTo>
                  <a:pt x="272369" y="307726"/>
                </a:lnTo>
                <a:close/>
                <a:moveTo>
                  <a:pt x="5364" y="308336"/>
                </a:moveTo>
                <a:lnTo>
                  <a:pt x="5974" y="307117"/>
                </a:lnTo>
                <a:lnTo>
                  <a:pt x="5364" y="306507"/>
                </a:lnTo>
                <a:lnTo>
                  <a:pt x="2926" y="305288"/>
                </a:lnTo>
                <a:lnTo>
                  <a:pt x="3536" y="307117"/>
                </a:lnTo>
                <a:lnTo>
                  <a:pt x="3536" y="308336"/>
                </a:lnTo>
                <a:lnTo>
                  <a:pt x="4755" y="308945"/>
                </a:lnTo>
                <a:lnTo>
                  <a:pt x="5364" y="308336"/>
                </a:lnTo>
                <a:close/>
                <a:moveTo>
                  <a:pt x="205313" y="296144"/>
                </a:moveTo>
                <a:lnTo>
                  <a:pt x="203484" y="293705"/>
                </a:lnTo>
                <a:lnTo>
                  <a:pt x="202265" y="291877"/>
                </a:lnTo>
                <a:lnTo>
                  <a:pt x="201046" y="289438"/>
                </a:lnTo>
                <a:lnTo>
                  <a:pt x="198608" y="286390"/>
                </a:lnTo>
                <a:lnTo>
                  <a:pt x="199217" y="288219"/>
                </a:lnTo>
                <a:lnTo>
                  <a:pt x="199827" y="289438"/>
                </a:lnTo>
                <a:lnTo>
                  <a:pt x="201046" y="290657"/>
                </a:lnTo>
                <a:lnTo>
                  <a:pt x="202265" y="293096"/>
                </a:lnTo>
                <a:lnTo>
                  <a:pt x="202875" y="294315"/>
                </a:lnTo>
                <a:lnTo>
                  <a:pt x="204704" y="296753"/>
                </a:lnTo>
                <a:lnTo>
                  <a:pt x="205313" y="296753"/>
                </a:lnTo>
                <a:lnTo>
                  <a:pt x="205313" y="296144"/>
                </a:lnTo>
                <a:close/>
                <a:moveTo>
                  <a:pt x="304068" y="287000"/>
                </a:moveTo>
                <a:lnTo>
                  <a:pt x="304678" y="283952"/>
                </a:lnTo>
                <a:lnTo>
                  <a:pt x="303459" y="283952"/>
                </a:lnTo>
                <a:lnTo>
                  <a:pt x="303459" y="287000"/>
                </a:lnTo>
                <a:lnTo>
                  <a:pt x="304068" y="287000"/>
                </a:lnTo>
                <a:close/>
                <a:moveTo>
                  <a:pt x="216286" y="277246"/>
                </a:moveTo>
                <a:lnTo>
                  <a:pt x="212628" y="273589"/>
                </a:lnTo>
                <a:lnTo>
                  <a:pt x="212019" y="273589"/>
                </a:lnTo>
                <a:lnTo>
                  <a:pt x="212628" y="274808"/>
                </a:lnTo>
                <a:lnTo>
                  <a:pt x="215676" y="277856"/>
                </a:lnTo>
                <a:lnTo>
                  <a:pt x="216286" y="279075"/>
                </a:lnTo>
                <a:lnTo>
                  <a:pt x="216286" y="277246"/>
                </a:lnTo>
                <a:close/>
                <a:moveTo>
                  <a:pt x="404043" y="70592"/>
                </a:moveTo>
                <a:lnTo>
                  <a:pt x="404652" y="69373"/>
                </a:lnTo>
                <a:lnTo>
                  <a:pt x="404652" y="68153"/>
                </a:lnTo>
                <a:lnTo>
                  <a:pt x="404043" y="67544"/>
                </a:lnTo>
                <a:lnTo>
                  <a:pt x="402214" y="66934"/>
                </a:lnTo>
                <a:lnTo>
                  <a:pt x="402824" y="71201"/>
                </a:lnTo>
                <a:lnTo>
                  <a:pt x="404043" y="70592"/>
                </a:lnTo>
                <a:close/>
                <a:moveTo>
                  <a:pt x="387584" y="48037"/>
                </a:moveTo>
                <a:lnTo>
                  <a:pt x="386974" y="46817"/>
                </a:lnTo>
                <a:lnTo>
                  <a:pt x="385755" y="46817"/>
                </a:lnTo>
                <a:lnTo>
                  <a:pt x="385145" y="47427"/>
                </a:lnTo>
                <a:lnTo>
                  <a:pt x="385145" y="50475"/>
                </a:lnTo>
                <a:lnTo>
                  <a:pt x="387584" y="48037"/>
                </a:lnTo>
                <a:close/>
                <a:moveTo>
                  <a:pt x="388193" y="38283"/>
                </a:moveTo>
                <a:lnTo>
                  <a:pt x="383316" y="41331"/>
                </a:lnTo>
                <a:lnTo>
                  <a:pt x="384536" y="43769"/>
                </a:lnTo>
                <a:lnTo>
                  <a:pt x="386974" y="44379"/>
                </a:lnTo>
                <a:lnTo>
                  <a:pt x="388193" y="43160"/>
                </a:lnTo>
                <a:lnTo>
                  <a:pt x="393070" y="42550"/>
                </a:lnTo>
                <a:lnTo>
                  <a:pt x="394899" y="40112"/>
                </a:lnTo>
                <a:lnTo>
                  <a:pt x="393070" y="40721"/>
                </a:lnTo>
                <a:lnTo>
                  <a:pt x="388193" y="38283"/>
                </a:lnTo>
                <a:close/>
                <a:moveTo>
                  <a:pt x="351008" y="27920"/>
                </a:moveTo>
                <a:lnTo>
                  <a:pt x="352227" y="24872"/>
                </a:lnTo>
                <a:lnTo>
                  <a:pt x="351008" y="24262"/>
                </a:lnTo>
                <a:lnTo>
                  <a:pt x="348569" y="25481"/>
                </a:lnTo>
                <a:lnTo>
                  <a:pt x="348569" y="26701"/>
                </a:lnTo>
                <a:lnTo>
                  <a:pt x="350398" y="29139"/>
                </a:lnTo>
                <a:lnTo>
                  <a:pt x="351008" y="27920"/>
                </a:lnTo>
                <a:close/>
                <a:moveTo>
                  <a:pt x="366857" y="9022"/>
                </a:moveTo>
                <a:lnTo>
                  <a:pt x="368686" y="8413"/>
                </a:lnTo>
                <a:lnTo>
                  <a:pt x="368686" y="7803"/>
                </a:lnTo>
                <a:lnTo>
                  <a:pt x="367467" y="6584"/>
                </a:lnTo>
                <a:lnTo>
                  <a:pt x="365638" y="5974"/>
                </a:lnTo>
                <a:lnTo>
                  <a:pt x="365028" y="6584"/>
                </a:lnTo>
                <a:lnTo>
                  <a:pt x="364419" y="7803"/>
                </a:lnTo>
                <a:lnTo>
                  <a:pt x="365028" y="9632"/>
                </a:lnTo>
                <a:lnTo>
                  <a:pt x="366857" y="9022"/>
                </a:lnTo>
                <a:close/>
                <a:moveTo>
                  <a:pt x="349179" y="8413"/>
                </a:moveTo>
                <a:lnTo>
                  <a:pt x="349788" y="6584"/>
                </a:lnTo>
                <a:lnTo>
                  <a:pt x="349788" y="5365"/>
                </a:lnTo>
                <a:lnTo>
                  <a:pt x="349179" y="4145"/>
                </a:lnTo>
                <a:lnTo>
                  <a:pt x="343692" y="2926"/>
                </a:lnTo>
                <a:lnTo>
                  <a:pt x="343083" y="3536"/>
                </a:lnTo>
                <a:lnTo>
                  <a:pt x="343083" y="5974"/>
                </a:lnTo>
                <a:lnTo>
                  <a:pt x="344302" y="9022"/>
                </a:lnTo>
                <a:lnTo>
                  <a:pt x="346131" y="9022"/>
                </a:lnTo>
                <a:lnTo>
                  <a:pt x="349179" y="8413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4" name="자유형: 도형 223">
            <a:extLst>
              <a:ext uri="{FF2B5EF4-FFF2-40B4-BE49-F238E27FC236}">
                <a16:creationId xmlns:a16="http://schemas.microsoft.com/office/drawing/2014/main" id="{55289A40-54DF-482E-998B-835FDE325E82}"/>
              </a:ext>
            </a:extLst>
          </p:cNvPr>
          <p:cNvSpPr/>
          <p:nvPr/>
        </p:nvSpPr>
        <p:spPr>
          <a:xfrm>
            <a:off x="1566791" y="4795996"/>
            <a:ext cx="20048" cy="100807"/>
          </a:xfrm>
          <a:custGeom>
            <a:avLst/>
            <a:gdLst>
              <a:gd name="connsiteX0" fmla="*/ 19995 w 24384"/>
              <a:gd name="connsiteY0" fmla="*/ 108997 h 115824"/>
              <a:gd name="connsiteX1" fmla="*/ 19995 w 24384"/>
              <a:gd name="connsiteY1" fmla="*/ 108997 h 115824"/>
              <a:gd name="connsiteX2" fmla="*/ 18776 w 24384"/>
              <a:gd name="connsiteY2" fmla="*/ 110825 h 115824"/>
              <a:gd name="connsiteX3" fmla="*/ 18776 w 24384"/>
              <a:gd name="connsiteY3" fmla="*/ 112045 h 115824"/>
              <a:gd name="connsiteX4" fmla="*/ 21214 w 24384"/>
              <a:gd name="connsiteY4" fmla="*/ 114483 h 115824"/>
              <a:gd name="connsiteX5" fmla="*/ 19995 w 24384"/>
              <a:gd name="connsiteY5" fmla="*/ 108997 h 115824"/>
              <a:gd name="connsiteX6" fmla="*/ 10241 w 24384"/>
              <a:gd name="connsiteY6" fmla="*/ 103510 h 115824"/>
              <a:gd name="connsiteX7" fmla="*/ 9022 w 24384"/>
              <a:gd name="connsiteY7" fmla="*/ 103510 h 115824"/>
              <a:gd name="connsiteX8" fmla="*/ 10241 w 24384"/>
              <a:gd name="connsiteY8" fmla="*/ 102901 h 115824"/>
              <a:gd name="connsiteX9" fmla="*/ 7803 w 24384"/>
              <a:gd name="connsiteY9" fmla="*/ 101681 h 115824"/>
              <a:gd name="connsiteX10" fmla="*/ 5364 w 24384"/>
              <a:gd name="connsiteY10" fmla="*/ 101681 h 115824"/>
              <a:gd name="connsiteX11" fmla="*/ 4145 w 24384"/>
              <a:gd name="connsiteY11" fmla="*/ 101072 h 115824"/>
              <a:gd name="connsiteX12" fmla="*/ 4145 w 24384"/>
              <a:gd name="connsiteY12" fmla="*/ 99853 h 115824"/>
              <a:gd name="connsiteX13" fmla="*/ 2926 w 24384"/>
              <a:gd name="connsiteY13" fmla="*/ 101681 h 115824"/>
              <a:gd name="connsiteX14" fmla="*/ 4145 w 24384"/>
              <a:gd name="connsiteY14" fmla="*/ 103510 h 115824"/>
              <a:gd name="connsiteX15" fmla="*/ 9632 w 24384"/>
              <a:gd name="connsiteY15" fmla="*/ 105949 h 115824"/>
              <a:gd name="connsiteX16" fmla="*/ 11460 w 24384"/>
              <a:gd name="connsiteY16" fmla="*/ 107168 h 115824"/>
              <a:gd name="connsiteX17" fmla="*/ 12680 w 24384"/>
              <a:gd name="connsiteY17" fmla="*/ 103510 h 115824"/>
              <a:gd name="connsiteX18" fmla="*/ 12680 w 24384"/>
              <a:gd name="connsiteY18" fmla="*/ 102291 h 115824"/>
              <a:gd name="connsiteX19" fmla="*/ 10851 w 24384"/>
              <a:gd name="connsiteY19" fmla="*/ 102901 h 115824"/>
              <a:gd name="connsiteX20" fmla="*/ 10851 w 24384"/>
              <a:gd name="connsiteY20" fmla="*/ 103510 h 115824"/>
              <a:gd name="connsiteX21" fmla="*/ 10241 w 24384"/>
              <a:gd name="connsiteY21" fmla="*/ 103510 h 115824"/>
              <a:gd name="connsiteX22" fmla="*/ 25481 w 24384"/>
              <a:gd name="connsiteY22" fmla="*/ 5974 h 115824"/>
              <a:gd name="connsiteX23" fmla="*/ 26091 w 24384"/>
              <a:gd name="connsiteY23" fmla="*/ 4755 h 115824"/>
              <a:gd name="connsiteX24" fmla="*/ 26091 w 24384"/>
              <a:gd name="connsiteY24" fmla="*/ 3536 h 115824"/>
              <a:gd name="connsiteX25" fmla="*/ 24262 w 24384"/>
              <a:gd name="connsiteY25" fmla="*/ 2926 h 115824"/>
              <a:gd name="connsiteX26" fmla="*/ 23652 w 24384"/>
              <a:gd name="connsiteY26" fmla="*/ 2926 h 115824"/>
              <a:gd name="connsiteX27" fmla="*/ 21824 w 24384"/>
              <a:gd name="connsiteY27" fmla="*/ 5974 h 115824"/>
              <a:gd name="connsiteX28" fmla="*/ 22433 w 24384"/>
              <a:gd name="connsiteY28" fmla="*/ 6584 h 115824"/>
              <a:gd name="connsiteX29" fmla="*/ 24262 w 24384"/>
              <a:gd name="connsiteY29" fmla="*/ 7803 h 115824"/>
              <a:gd name="connsiteX30" fmla="*/ 24872 w 24384"/>
              <a:gd name="connsiteY30" fmla="*/ 7803 h 115824"/>
              <a:gd name="connsiteX31" fmla="*/ 25481 w 24384"/>
              <a:gd name="connsiteY31" fmla="*/ 5974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84" h="115824">
                <a:moveTo>
                  <a:pt x="19995" y="108997"/>
                </a:moveTo>
                <a:lnTo>
                  <a:pt x="19995" y="108997"/>
                </a:lnTo>
                <a:lnTo>
                  <a:pt x="18776" y="110825"/>
                </a:lnTo>
                <a:lnTo>
                  <a:pt x="18776" y="112045"/>
                </a:lnTo>
                <a:lnTo>
                  <a:pt x="21214" y="114483"/>
                </a:lnTo>
                <a:lnTo>
                  <a:pt x="19995" y="108997"/>
                </a:lnTo>
                <a:close/>
                <a:moveTo>
                  <a:pt x="10241" y="103510"/>
                </a:moveTo>
                <a:lnTo>
                  <a:pt x="9022" y="103510"/>
                </a:lnTo>
                <a:lnTo>
                  <a:pt x="10241" y="102901"/>
                </a:lnTo>
                <a:lnTo>
                  <a:pt x="7803" y="101681"/>
                </a:lnTo>
                <a:lnTo>
                  <a:pt x="5364" y="101681"/>
                </a:lnTo>
                <a:lnTo>
                  <a:pt x="4145" y="101072"/>
                </a:lnTo>
                <a:lnTo>
                  <a:pt x="4145" y="99853"/>
                </a:lnTo>
                <a:lnTo>
                  <a:pt x="2926" y="101681"/>
                </a:lnTo>
                <a:lnTo>
                  <a:pt x="4145" y="103510"/>
                </a:lnTo>
                <a:lnTo>
                  <a:pt x="9632" y="105949"/>
                </a:lnTo>
                <a:lnTo>
                  <a:pt x="11460" y="107168"/>
                </a:lnTo>
                <a:lnTo>
                  <a:pt x="12680" y="103510"/>
                </a:lnTo>
                <a:lnTo>
                  <a:pt x="12680" y="102291"/>
                </a:lnTo>
                <a:lnTo>
                  <a:pt x="10851" y="102901"/>
                </a:lnTo>
                <a:lnTo>
                  <a:pt x="10851" y="103510"/>
                </a:lnTo>
                <a:lnTo>
                  <a:pt x="10241" y="103510"/>
                </a:lnTo>
                <a:close/>
                <a:moveTo>
                  <a:pt x="25481" y="5974"/>
                </a:moveTo>
                <a:lnTo>
                  <a:pt x="26091" y="4755"/>
                </a:lnTo>
                <a:lnTo>
                  <a:pt x="26091" y="3536"/>
                </a:lnTo>
                <a:lnTo>
                  <a:pt x="24262" y="2926"/>
                </a:lnTo>
                <a:lnTo>
                  <a:pt x="23652" y="2926"/>
                </a:lnTo>
                <a:lnTo>
                  <a:pt x="21824" y="5974"/>
                </a:lnTo>
                <a:lnTo>
                  <a:pt x="22433" y="6584"/>
                </a:lnTo>
                <a:lnTo>
                  <a:pt x="24262" y="7803"/>
                </a:lnTo>
                <a:lnTo>
                  <a:pt x="24872" y="7803"/>
                </a:lnTo>
                <a:lnTo>
                  <a:pt x="25481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A0E7D-B4AA-430F-AD02-95A407523F7F}"/>
              </a:ext>
            </a:extLst>
          </p:cNvPr>
          <p:cNvSpPr txBox="1"/>
          <p:nvPr/>
        </p:nvSpPr>
        <p:spPr>
          <a:xfrm>
            <a:off x="4266188" y="356264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97316C8-39AD-422F-8ED7-A99D25794F48}"/>
              </a:ext>
            </a:extLst>
          </p:cNvPr>
          <p:cNvSpPr/>
          <p:nvPr/>
        </p:nvSpPr>
        <p:spPr>
          <a:xfrm>
            <a:off x="4978439" y="1878227"/>
            <a:ext cx="6957549" cy="405712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n-ea"/>
              </a:rPr>
              <a:t>7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세기에 이르러 도래인 씨족이었던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소가 씨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n-ea"/>
              </a:rPr>
              <a:t>는 불교를 앞세워 일본 왕실의 외척이 되어 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ea"/>
              </a:rPr>
              <a:t>정치적 실세 군림</a:t>
            </a:r>
          </a:p>
        </p:txBody>
      </p:sp>
      <p:pic>
        <p:nvPicPr>
          <p:cNvPr id="10" name="그래픽 9" descr="벚꽃">
            <a:extLst>
              <a:ext uri="{FF2B5EF4-FFF2-40B4-BE49-F238E27FC236}">
                <a16:creationId xmlns:a16="http://schemas.microsoft.com/office/drawing/2014/main" id="{91EB82A8-A0A0-48AE-B8C6-AD97E0E1D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4586">
            <a:off x="7000002" y="186251"/>
            <a:ext cx="766859" cy="766859"/>
          </a:xfrm>
          <a:prstGeom prst="rect">
            <a:avLst/>
          </a:prstGeom>
        </p:spPr>
      </p:pic>
      <p:pic>
        <p:nvPicPr>
          <p:cNvPr id="11" name="그래픽 10" descr="벚꽃">
            <a:extLst>
              <a:ext uri="{FF2B5EF4-FFF2-40B4-BE49-F238E27FC236}">
                <a16:creationId xmlns:a16="http://schemas.microsoft.com/office/drawing/2014/main" id="{62564C12-E272-4382-8173-FC713736F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29835">
            <a:off x="6776210" y="155987"/>
            <a:ext cx="654720" cy="6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아스카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471510" y="291365"/>
            <a:ext cx="6100074" cy="15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6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 후반부터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 초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6EB0130C-1DCD-439D-B303-6E46DDB5683E}"/>
              </a:ext>
            </a:extLst>
          </p:cNvPr>
          <p:cNvSpPr/>
          <p:nvPr/>
        </p:nvSpPr>
        <p:spPr>
          <a:xfrm>
            <a:off x="2886398" y="4990183"/>
            <a:ext cx="5012" cy="5306"/>
          </a:xfrm>
          <a:custGeom>
            <a:avLst/>
            <a:gdLst>
              <a:gd name="connsiteX0" fmla="*/ 5365 w 6096"/>
              <a:gd name="connsiteY0" fmla="*/ 5974 h 6096"/>
              <a:gd name="connsiteX1" fmla="*/ 5365 w 6096"/>
              <a:gd name="connsiteY1" fmla="*/ 4755 h 6096"/>
              <a:gd name="connsiteX2" fmla="*/ 4755 w 6096"/>
              <a:gd name="connsiteY2" fmla="*/ 3536 h 6096"/>
              <a:gd name="connsiteX3" fmla="*/ 3536 w 6096"/>
              <a:gd name="connsiteY3" fmla="*/ 2926 h 6096"/>
              <a:gd name="connsiteX4" fmla="*/ 2926 w 6096"/>
              <a:gd name="connsiteY4" fmla="*/ 3536 h 6096"/>
              <a:gd name="connsiteX5" fmla="*/ 3536 w 6096"/>
              <a:gd name="connsiteY5" fmla="*/ 4755 h 6096"/>
              <a:gd name="connsiteX6" fmla="*/ 4755 w 6096"/>
              <a:gd name="connsiteY6" fmla="*/ 5974 h 6096"/>
              <a:gd name="connsiteX7" fmla="*/ 5365 w 6096"/>
              <a:gd name="connsiteY7" fmla="*/ 6584 h 6096"/>
              <a:gd name="connsiteX8" fmla="*/ 5365 w 6096"/>
              <a:gd name="connsiteY8" fmla="*/ 5974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" h="6096">
                <a:moveTo>
                  <a:pt x="5365" y="5974"/>
                </a:moveTo>
                <a:lnTo>
                  <a:pt x="5365" y="4755"/>
                </a:lnTo>
                <a:lnTo>
                  <a:pt x="4755" y="3536"/>
                </a:lnTo>
                <a:lnTo>
                  <a:pt x="3536" y="2926"/>
                </a:lnTo>
                <a:lnTo>
                  <a:pt x="2926" y="3536"/>
                </a:lnTo>
                <a:lnTo>
                  <a:pt x="3536" y="4755"/>
                </a:lnTo>
                <a:lnTo>
                  <a:pt x="4755" y="5974"/>
                </a:lnTo>
                <a:lnTo>
                  <a:pt x="5365" y="6584"/>
                </a:lnTo>
                <a:lnTo>
                  <a:pt x="5365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CC16D525-24F1-4D6A-92AF-B78F6B7B4BC7}"/>
              </a:ext>
            </a:extLst>
          </p:cNvPr>
          <p:cNvSpPr/>
          <p:nvPr/>
        </p:nvSpPr>
        <p:spPr>
          <a:xfrm>
            <a:off x="2193768" y="4465453"/>
            <a:ext cx="436026" cy="408537"/>
          </a:xfrm>
          <a:custGeom>
            <a:avLst/>
            <a:gdLst>
              <a:gd name="connsiteX0" fmla="*/ 475976 w 530352"/>
              <a:gd name="connsiteY0" fmla="*/ 471709 h 469392"/>
              <a:gd name="connsiteX1" fmla="*/ 475366 w 530352"/>
              <a:gd name="connsiteY1" fmla="*/ 469880 h 469392"/>
              <a:gd name="connsiteX2" fmla="*/ 474147 w 530352"/>
              <a:gd name="connsiteY2" fmla="*/ 468051 h 469392"/>
              <a:gd name="connsiteX3" fmla="*/ 473537 w 530352"/>
              <a:gd name="connsiteY3" fmla="*/ 468661 h 469392"/>
              <a:gd name="connsiteX4" fmla="*/ 474147 w 530352"/>
              <a:gd name="connsiteY4" fmla="*/ 469270 h 469392"/>
              <a:gd name="connsiteX5" fmla="*/ 475366 w 530352"/>
              <a:gd name="connsiteY5" fmla="*/ 471099 h 469392"/>
              <a:gd name="connsiteX6" fmla="*/ 475366 w 530352"/>
              <a:gd name="connsiteY6" fmla="*/ 472318 h 469392"/>
              <a:gd name="connsiteX7" fmla="*/ 475976 w 530352"/>
              <a:gd name="connsiteY7" fmla="*/ 471709 h 469392"/>
              <a:gd name="connsiteX8" fmla="*/ 532668 w 530352"/>
              <a:gd name="connsiteY8" fmla="*/ 382097 h 469392"/>
              <a:gd name="connsiteX9" fmla="*/ 531449 w 530352"/>
              <a:gd name="connsiteY9" fmla="*/ 380878 h 469392"/>
              <a:gd name="connsiteX10" fmla="*/ 529011 w 530352"/>
              <a:gd name="connsiteY10" fmla="*/ 379659 h 469392"/>
              <a:gd name="connsiteX11" fmla="*/ 527792 w 530352"/>
              <a:gd name="connsiteY11" fmla="*/ 379049 h 469392"/>
              <a:gd name="connsiteX12" fmla="*/ 526572 w 530352"/>
              <a:gd name="connsiteY12" fmla="*/ 378440 h 469392"/>
              <a:gd name="connsiteX13" fmla="*/ 525963 w 530352"/>
              <a:gd name="connsiteY13" fmla="*/ 379049 h 469392"/>
              <a:gd name="connsiteX14" fmla="*/ 526572 w 530352"/>
              <a:gd name="connsiteY14" fmla="*/ 379659 h 469392"/>
              <a:gd name="connsiteX15" fmla="*/ 527182 w 530352"/>
              <a:gd name="connsiteY15" fmla="*/ 379659 h 469392"/>
              <a:gd name="connsiteX16" fmla="*/ 529011 w 530352"/>
              <a:gd name="connsiteY16" fmla="*/ 380878 h 469392"/>
              <a:gd name="connsiteX17" fmla="*/ 530840 w 530352"/>
              <a:gd name="connsiteY17" fmla="*/ 381488 h 469392"/>
              <a:gd name="connsiteX18" fmla="*/ 532059 w 530352"/>
              <a:gd name="connsiteY18" fmla="*/ 382097 h 469392"/>
              <a:gd name="connsiteX19" fmla="*/ 532059 w 530352"/>
              <a:gd name="connsiteY19" fmla="*/ 382707 h 469392"/>
              <a:gd name="connsiteX20" fmla="*/ 532668 w 530352"/>
              <a:gd name="connsiteY20" fmla="*/ 382097 h 469392"/>
              <a:gd name="connsiteX21" fmla="*/ 383316 w 530352"/>
              <a:gd name="connsiteY21" fmla="*/ 375392 h 469392"/>
              <a:gd name="connsiteX22" fmla="*/ 379659 w 530352"/>
              <a:gd name="connsiteY22" fmla="*/ 373563 h 469392"/>
              <a:gd name="connsiteX23" fmla="*/ 380268 w 530352"/>
              <a:gd name="connsiteY23" fmla="*/ 374782 h 469392"/>
              <a:gd name="connsiteX24" fmla="*/ 382707 w 530352"/>
              <a:gd name="connsiteY24" fmla="*/ 376001 h 469392"/>
              <a:gd name="connsiteX25" fmla="*/ 383926 w 530352"/>
              <a:gd name="connsiteY25" fmla="*/ 376611 h 469392"/>
              <a:gd name="connsiteX26" fmla="*/ 383316 w 530352"/>
              <a:gd name="connsiteY26" fmla="*/ 375392 h 469392"/>
              <a:gd name="connsiteX27" fmla="*/ 508284 w 530352"/>
              <a:gd name="connsiteY27" fmla="*/ 374173 h 469392"/>
              <a:gd name="connsiteX28" fmla="*/ 505846 w 530352"/>
              <a:gd name="connsiteY28" fmla="*/ 371125 h 469392"/>
              <a:gd name="connsiteX29" fmla="*/ 504017 w 530352"/>
              <a:gd name="connsiteY29" fmla="*/ 371125 h 469392"/>
              <a:gd name="connsiteX30" fmla="*/ 508284 w 530352"/>
              <a:gd name="connsiteY30" fmla="*/ 374782 h 469392"/>
              <a:gd name="connsiteX31" fmla="*/ 508284 w 530352"/>
              <a:gd name="connsiteY31" fmla="*/ 374173 h 469392"/>
              <a:gd name="connsiteX32" fmla="*/ 376611 w 530352"/>
              <a:gd name="connsiteY32" fmla="*/ 368077 h 469392"/>
              <a:gd name="connsiteX33" fmla="*/ 374172 w 530352"/>
              <a:gd name="connsiteY33" fmla="*/ 365638 h 469392"/>
              <a:gd name="connsiteX34" fmla="*/ 372953 w 530352"/>
              <a:gd name="connsiteY34" fmla="*/ 363809 h 469392"/>
              <a:gd name="connsiteX35" fmla="*/ 371124 w 530352"/>
              <a:gd name="connsiteY35" fmla="*/ 363200 h 469392"/>
              <a:gd name="connsiteX36" fmla="*/ 371734 w 530352"/>
              <a:gd name="connsiteY36" fmla="*/ 363809 h 469392"/>
              <a:gd name="connsiteX37" fmla="*/ 374172 w 530352"/>
              <a:gd name="connsiteY37" fmla="*/ 366248 h 469392"/>
              <a:gd name="connsiteX38" fmla="*/ 376001 w 530352"/>
              <a:gd name="connsiteY38" fmla="*/ 368686 h 469392"/>
              <a:gd name="connsiteX39" fmla="*/ 377220 w 530352"/>
              <a:gd name="connsiteY39" fmla="*/ 369296 h 469392"/>
              <a:gd name="connsiteX40" fmla="*/ 376611 w 530352"/>
              <a:gd name="connsiteY40" fmla="*/ 368077 h 469392"/>
              <a:gd name="connsiteX41" fmla="*/ 374782 w 530352"/>
              <a:gd name="connsiteY41" fmla="*/ 355275 h 469392"/>
              <a:gd name="connsiteX42" fmla="*/ 374172 w 530352"/>
              <a:gd name="connsiteY42" fmla="*/ 354665 h 469392"/>
              <a:gd name="connsiteX43" fmla="*/ 374172 w 530352"/>
              <a:gd name="connsiteY43" fmla="*/ 354665 h 469392"/>
              <a:gd name="connsiteX44" fmla="*/ 374172 w 530352"/>
              <a:gd name="connsiteY44" fmla="*/ 352837 h 469392"/>
              <a:gd name="connsiteX45" fmla="*/ 375392 w 530352"/>
              <a:gd name="connsiteY45" fmla="*/ 351008 h 469392"/>
              <a:gd name="connsiteX46" fmla="*/ 379049 w 530352"/>
              <a:gd name="connsiteY46" fmla="*/ 348569 h 469392"/>
              <a:gd name="connsiteX47" fmla="*/ 379049 w 530352"/>
              <a:gd name="connsiteY47" fmla="*/ 347960 h 469392"/>
              <a:gd name="connsiteX48" fmla="*/ 379049 w 530352"/>
              <a:gd name="connsiteY48" fmla="*/ 347960 h 469392"/>
              <a:gd name="connsiteX49" fmla="*/ 377830 w 530352"/>
              <a:gd name="connsiteY49" fmla="*/ 348569 h 469392"/>
              <a:gd name="connsiteX50" fmla="*/ 375392 w 530352"/>
              <a:gd name="connsiteY50" fmla="*/ 349789 h 469392"/>
              <a:gd name="connsiteX51" fmla="*/ 374172 w 530352"/>
              <a:gd name="connsiteY51" fmla="*/ 351008 h 469392"/>
              <a:gd name="connsiteX52" fmla="*/ 373563 w 530352"/>
              <a:gd name="connsiteY52" fmla="*/ 352227 h 469392"/>
              <a:gd name="connsiteX53" fmla="*/ 372953 w 530352"/>
              <a:gd name="connsiteY53" fmla="*/ 354056 h 469392"/>
              <a:gd name="connsiteX54" fmla="*/ 373563 w 530352"/>
              <a:gd name="connsiteY54" fmla="*/ 355275 h 469392"/>
              <a:gd name="connsiteX55" fmla="*/ 374172 w 530352"/>
              <a:gd name="connsiteY55" fmla="*/ 355885 h 469392"/>
              <a:gd name="connsiteX56" fmla="*/ 375392 w 530352"/>
              <a:gd name="connsiteY56" fmla="*/ 355885 h 469392"/>
              <a:gd name="connsiteX57" fmla="*/ 374782 w 530352"/>
              <a:gd name="connsiteY57" fmla="*/ 355275 h 469392"/>
              <a:gd name="connsiteX58" fmla="*/ 85832 w 530352"/>
              <a:gd name="connsiteY58" fmla="*/ 348569 h 469392"/>
              <a:gd name="connsiteX59" fmla="*/ 84612 w 530352"/>
              <a:gd name="connsiteY59" fmla="*/ 344912 h 469392"/>
              <a:gd name="connsiteX60" fmla="*/ 82784 w 530352"/>
              <a:gd name="connsiteY60" fmla="*/ 341864 h 469392"/>
              <a:gd name="connsiteX61" fmla="*/ 77907 w 530352"/>
              <a:gd name="connsiteY61" fmla="*/ 341254 h 469392"/>
              <a:gd name="connsiteX62" fmla="*/ 74859 w 530352"/>
              <a:gd name="connsiteY62" fmla="*/ 342473 h 469392"/>
              <a:gd name="connsiteX63" fmla="*/ 74249 w 530352"/>
              <a:gd name="connsiteY63" fmla="*/ 343693 h 469392"/>
              <a:gd name="connsiteX64" fmla="*/ 74859 w 530352"/>
              <a:gd name="connsiteY64" fmla="*/ 346131 h 469392"/>
              <a:gd name="connsiteX65" fmla="*/ 77907 w 530352"/>
              <a:gd name="connsiteY65" fmla="*/ 350398 h 469392"/>
              <a:gd name="connsiteX66" fmla="*/ 80955 w 530352"/>
              <a:gd name="connsiteY66" fmla="*/ 351008 h 469392"/>
              <a:gd name="connsiteX67" fmla="*/ 85832 w 530352"/>
              <a:gd name="connsiteY67" fmla="*/ 350398 h 469392"/>
              <a:gd name="connsiteX68" fmla="*/ 88270 w 530352"/>
              <a:gd name="connsiteY68" fmla="*/ 354056 h 469392"/>
              <a:gd name="connsiteX69" fmla="*/ 89489 w 530352"/>
              <a:gd name="connsiteY69" fmla="*/ 354665 h 469392"/>
              <a:gd name="connsiteX70" fmla="*/ 91928 w 530352"/>
              <a:gd name="connsiteY70" fmla="*/ 355275 h 469392"/>
              <a:gd name="connsiteX71" fmla="*/ 92537 w 530352"/>
              <a:gd name="connsiteY71" fmla="*/ 353446 h 469392"/>
              <a:gd name="connsiteX72" fmla="*/ 91318 w 530352"/>
              <a:gd name="connsiteY72" fmla="*/ 350398 h 469392"/>
              <a:gd name="connsiteX73" fmla="*/ 85832 w 530352"/>
              <a:gd name="connsiteY73" fmla="*/ 348569 h 469392"/>
              <a:gd name="connsiteX74" fmla="*/ 68153 w 530352"/>
              <a:gd name="connsiteY74" fmla="*/ 343083 h 469392"/>
              <a:gd name="connsiteX75" fmla="*/ 68763 w 530352"/>
              <a:gd name="connsiteY75" fmla="*/ 340645 h 469392"/>
              <a:gd name="connsiteX76" fmla="*/ 67544 w 530352"/>
              <a:gd name="connsiteY76" fmla="*/ 340035 h 469392"/>
              <a:gd name="connsiteX77" fmla="*/ 64496 w 530352"/>
              <a:gd name="connsiteY77" fmla="*/ 340035 h 469392"/>
              <a:gd name="connsiteX78" fmla="*/ 64496 w 530352"/>
              <a:gd name="connsiteY78" fmla="*/ 341254 h 469392"/>
              <a:gd name="connsiteX79" fmla="*/ 65105 w 530352"/>
              <a:gd name="connsiteY79" fmla="*/ 342473 h 469392"/>
              <a:gd name="connsiteX80" fmla="*/ 65715 w 530352"/>
              <a:gd name="connsiteY80" fmla="*/ 343083 h 469392"/>
              <a:gd name="connsiteX81" fmla="*/ 67544 w 530352"/>
              <a:gd name="connsiteY81" fmla="*/ 344302 h 469392"/>
              <a:gd name="connsiteX82" fmla="*/ 68153 w 530352"/>
              <a:gd name="connsiteY82" fmla="*/ 343083 h 469392"/>
              <a:gd name="connsiteX83" fmla="*/ 9022 w 530352"/>
              <a:gd name="connsiteY83" fmla="*/ 316870 h 469392"/>
              <a:gd name="connsiteX84" fmla="*/ 10241 w 530352"/>
              <a:gd name="connsiteY84" fmla="*/ 316870 h 469392"/>
              <a:gd name="connsiteX85" fmla="*/ 7803 w 530352"/>
              <a:gd name="connsiteY85" fmla="*/ 313213 h 469392"/>
              <a:gd name="connsiteX86" fmla="*/ 5974 w 530352"/>
              <a:gd name="connsiteY86" fmla="*/ 311993 h 469392"/>
              <a:gd name="connsiteX87" fmla="*/ 5974 w 530352"/>
              <a:gd name="connsiteY87" fmla="*/ 312603 h 469392"/>
              <a:gd name="connsiteX88" fmla="*/ 5974 w 530352"/>
              <a:gd name="connsiteY88" fmla="*/ 316870 h 469392"/>
              <a:gd name="connsiteX89" fmla="*/ 7803 w 530352"/>
              <a:gd name="connsiteY89" fmla="*/ 317480 h 469392"/>
              <a:gd name="connsiteX90" fmla="*/ 9022 w 530352"/>
              <a:gd name="connsiteY90" fmla="*/ 316870 h 469392"/>
              <a:gd name="connsiteX91" fmla="*/ 276636 w 530352"/>
              <a:gd name="connsiteY91" fmla="*/ 307117 h 469392"/>
              <a:gd name="connsiteX92" fmla="*/ 275417 w 530352"/>
              <a:gd name="connsiteY92" fmla="*/ 307117 h 469392"/>
              <a:gd name="connsiteX93" fmla="*/ 273588 w 530352"/>
              <a:gd name="connsiteY93" fmla="*/ 307117 h 469392"/>
              <a:gd name="connsiteX94" fmla="*/ 272979 w 530352"/>
              <a:gd name="connsiteY94" fmla="*/ 307117 h 469392"/>
              <a:gd name="connsiteX95" fmla="*/ 276027 w 530352"/>
              <a:gd name="connsiteY95" fmla="*/ 307726 h 469392"/>
              <a:gd name="connsiteX96" fmla="*/ 278465 w 530352"/>
              <a:gd name="connsiteY96" fmla="*/ 308945 h 469392"/>
              <a:gd name="connsiteX97" fmla="*/ 276636 w 530352"/>
              <a:gd name="connsiteY97" fmla="*/ 307117 h 469392"/>
              <a:gd name="connsiteX98" fmla="*/ 272369 w 530352"/>
              <a:gd name="connsiteY98" fmla="*/ 307726 h 469392"/>
              <a:gd name="connsiteX99" fmla="*/ 270540 w 530352"/>
              <a:gd name="connsiteY99" fmla="*/ 307117 h 469392"/>
              <a:gd name="connsiteX100" fmla="*/ 268712 w 530352"/>
              <a:gd name="connsiteY100" fmla="*/ 305897 h 469392"/>
              <a:gd name="connsiteX101" fmla="*/ 266883 w 530352"/>
              <a:gd name="connsiteY101" fmla="*/ 305897 h 469392"/>
              <a:gd name="connsiteX102" fmla="*/ 271150 w 530352"/>
              <a:gd name="connsiteY102" fmla="*/ 307726 h 469392"/>
              <a:gd name="connsiteX103" fmla="*/ 272369 w 530352"/>
              <a:gd name="connsiteY103" fmla="*/ 307726 h 469392"/>
              <a:gd name="connsiteX104" fmla="*/ 5364 w 530352"/>
              <a:gd name="connsiteY104" fmla="*/ 308336 h 469392"/>
              <a:gd name="connsiteX105" fmla="*/ 5974 w 530352"/>
              <a:gd name="connsiteY105" fmla="*/ 307117 h 469392"/>
              <a:gd name="connsiteX106" fmla="*/ 5364 w 530352"/>
              <a:gd name="connsiteY106" fmla="*/ 306507 h 469392"/>
              <a:gd name="connsiteX107" fmla="*/ 2926 w 530352"/>
              <a:gd name="connsiteY107" fmla="*/ 305288 h 469392"/>
              <a:gd name="connsiteX108" fmla="*/ 3536 w 530352"/>
              <a:gd name="connsiteY108" fmla="*/ 307117 h 469392"/>
              <a:gd name="connsiteX109" fmla="*/ 3536 w 530352"/>
              <a:gd name="connsiteY109" fmla="*/ 308336 h 469392"/>
              <a:gd name="connsiteX110" fmla="*/ 4755 w 530352"/>
              <a:gd name="connsiteY110" fmla="*/ 308945 h 469392"/>
              <a:gd name="connsiteX111" fmla="*/ 5364 w 530352"/>
              <a:gd name="connsiteY111" fmla="*/ 308336 h 469392"/>
              <a:gd name="connsiteX112" fmla="*/ 205313 w 530352"/>
              <a:gd name="connsiteY112" fmla="*/ 296144 h 469392"/>
              <a:gd name="connsiteX113" fmla="*/ 203484 w 530352"/>
              <a:gd name="connsiteY113" fmla="*/ 293705 h 469392"/>
              <a:gd name="connsiteX114" fmla="*/ 202265 w 530352"/>
              <a:gd name="connsiteY114" fmla="*/ 291877 h 469392"/>
              <a:gd name="connsiteX115" fmla="*/ 201046 w 530352"/>
              <a:gd name="connsiteY115" fmla="*/ 289438 h 469392"/>
              <a:gd name="connsiteX116" fmla="*/ 198608 w 530352"/>
              <a:gd name="connsiteY116" fmla="*/ 286390 h 469392"/>
              <a:gd name="connsiteX117" fmla="*/ 199217 w 530352"/>
              <a:gd name="connsiteY117" fmla="*/ 288219 h 469392"/>
              <a:gd name="connsiteX118" fmla="*/ 199827 w 530352"/>
              <a:gd name="connsiteY118" fmla="*/ 289438 h 469392"/>
              <a:gd name="connsiteX119" fmla="*/ 201046 w 530352"/>
              <a:gd name="connsiteY119" fmla="*/ 290657 h 469392"/>
              <a:gd name="connsiteX120" fmla="*/ 202265 w 530352"/>
              <a:gd name="connsiteY120" fmla="*/ 293096 h 469392"/>
              <a:gd name="connsiteX121" fmla="*/ 202875 w 530352"/>
              <a:gd name="connsiteY121" fmla="*/ 294315 h 469392"/>
              <a:gd name="connsiteX122" fmla="*/ 204704 w 530352"/>
              <a:gd name="connsiteY122" fmla="*/ 296753 h 469392"/>
              <a:gd name="connsiteX123" fmla="*/ 205313 w 530352"/>
              <a:gd name="connsiteY123" fmla="*/ 296753 h 469392"/>
              <a:gd name="connsiteX124" fmla="*/ 205313 w 530352"/>
              <a:gd name="connsiteY124" fmla="*/ 296144 h 469392"/>
              <a:gd name="connsiteX125" fmla="*/ 304068 w 530352"/>
              <a:gd name="connsiteY125" fmla="*/ 287000 h 469392"/>
              <a:gd name="connsiteX126" fmla="*/ 304678 w 530352"/>
              <a:gd name="connsiteY126" fmla="*/ 283952 h 469392"/>
              <a:gd name="connsiteX127" fmla="*/ 303459 w 530352"/>
              <a:gd name="connsiteY127" fmla="*/ 283952 h 469392"/>
              <a:gd name="connsiteX128" fmla="*/ 303459 w 530352"/>
              <a:gd name="connsiteY128" fmla="*/ 287000 h 469392"/>
              <a:gd name="connsiteX129" fmla="*/ 304068 w 530352"/>
              <a:gd name="connsiteY129" fmla="*/ 287000 h 469392"/>
              <a:gd name="connsiteX130" fmla="*/ 216286 w 530352"/>
              <a:gd name="connsiteY130" fmla="*/ 277246 h 469392"/>
              <a:gd name="connsiteX131" fmla="*/ 212628 w 530352"/>
              <a:gd name="connsiteY131" fmla="*/ 273589 h 469392"/>
              <a:gd name="connsiteX132" fmla="*/ 212019 w 530352"/>
              <a:gd name="connsiteY132" fmla="*/ 273589 h 469392"/>
              <a:gd name="connsiteX133" fmla="*/ 212628 w 530352"/>
              <a:gd name="connsiteY133" fmla="*/ 274808 h 469392"/>
              <a:gd name="connsiteX134" fmla="*/ 215676 w 530352"/>
              <a:gd name="connsiteY134" fmla="*/ 277856 h 469392"/>
              <a:gd name="connsiteX135" fmla="*/ 216286 w 530352"/>
              <a:gd name="connsiteY135" fmla="*/ 279075 h 469392"/>
              <a:gd name="connsiteX136" fmla="*/ 216286 w 530352"/>
              <a:gd name="connsiteY136" fmla="*/ 277246 h 469392"/>
              <a:gd name="connsiteX137" fmla="*/ 404043 w 530352"/>
              <a:gd name="connsiteY137" fmla="*/ 70592 h 469392"/>
              <a:gd name="connsiteX138" fmla="*/ 404652 w 530352"/>
              <a:gd name="connsiteY138" fmla="*/ 69373 h 469392"/>
              <a:gd name="connsiteX139" fmla="*/ 404652 w 530352"/>
              <a:gd name="connsiteY139" fmla="*/ 68153 h 469392"/>
              <a:gd name="connsiteX140" fmla="*/ 404043 w 530352"/>
              <a:gd name="connsiteY140" fmla="*/ 67544 h 469392"/>
              <a:gd name="connsiteX141" fmla="*/ 402214 w 530352"/>
              <a:gd name="connsiteY141" fmla="*/ 66934 h 469392"/>
              <a:gd name="connsiteX142" fmla="*/ 402824 w 530352"/>
              <a:gd name="connsiteY142" fmla="*/ 71201 h 469392"/>
              <a:gd name="connsiteX143" fmla="*/ 404043 w 530352"/>
              <a:gd name="connsiteY143" fmla="*/ 70592 h 469392"/>
              <a:gd name="connsiteX144" fmla="*/ 387584 w 530352"/>
              <a:gd name="connsiteY144" fmla="*/ 48037 h 469392"/>
              <a:gd name="connsiteX145" fmla="*/ 386974 w 530352"/>
              <a:gd name="connsiteY145" fmla="*/ 46817 h 469392"/>
              <a:gd name="connsiteX146" fmla="*/ 385755 w 530352"/>
              <a:gd name="connsiteY146" fmla="*/ 46817 h 469392"/>
              <a:gd name="connsiteX147" fmla="*/ 385145 w 530352"/>
              <a:gd name="connsiteY147" fmla="*/ 47427 h 469392"/>
              <a:gd name="connsiteX148" fmla="*/ 385145 w 530352"/>
              <a:gd name="connsiteY148" fmla="*/ 50475 h 469392"/>
              <a:gd name="connsiteX149" fmla="*/ 387584 w 530352"/>
              <a:gd name="connsiteY149" fmla="*/ 48037 h 469392"/>
              <a:gd name="connsiteX150" fmla="*/ 388193 w 530352"/>
              <a:gd name="connsiteY150" fmla="*/ 38283 h 469392"/>
              <a:gd name="connsiteX151" fmla="*/ 383316 w 530352"/>
              <a:gd name="connsiteY151" fmla="*/ 41331 h 469392"/>
              <a:gd name="connsiteX152" fmla="*/ 384536 w 530352"/>
              <a:gd name="connsiteY152" fmla="*/ 43769 h 469392"/>
              <a:gd name="connsiteX153" fmla="*/ 386974 w 530352"/>
              <a:gd name="connsiteY153" fmla="*/ 44379 h 469392"/>
              <a:gd name="connsiteX154" fmla="*/ 388193 w 530352"/>
              <a:gd name="connsiteY154" fmla="*/ 43160 h 469392"/>
              <a:gd name="connsiteX155" fmla="*/ 393070 w 530352"/>
              <a:gd name="connsiteY155" fmla="*/ 42550 h 469392"/>
              <a:gd name="connsiteX156" fmla="*/ 394899 w 530352"/>
              <a:gd name="connsiteY156" fmla="*/ 40112 h 469392"/>
              <a:gd name="connsiteX157" fmla="*/ 393070 w 530352"/>
              <a:gd name="connsiteY157" fmla="*/ 40721 h 469392"/>
              <a:gd name="connsiteX158" fmla="*/ 388193 w 530352"/>
              <a:gd name="connsiteY158" fmla="*/ 38283 h 469392"/>
              <a:gd name="connsiteX159" fmla="*/ 351008 w 530352"/>
              <a:gd name="connsiteY159" fmla="*/ 27920 h 469392"/>
              <a:gd name="connsiteX160" fmla="*/ 352227 w 530352"/>
              <a:gd name="connsiteY160" fmla="*/ 24872 h 469392"/>
              <a:gd name="connsiteX161" fmla="*/ 351008 w 530352"/>
              <a:gd name="connsiteY161" fmla="*/ 24262 h 469392"/>
              <a:gd name="connsiteX162" fmla="*/ 348569 w 530352"/>
              <a:gd name="connsiteY162" fmla="*/ 25481 h 469392"/>
              <a:gd name="connsiteX163" fmla="*/ 348569 w 530352"/>
              <a:gd name="connsiteY163" fmla="*/ 26701 h 469392"/>
              <a:gd name="connsiteX164" fmla="*/ 350398 w 530352"/>
              <a:gd name="connsiteY164" fmla="*/ 29139 h 469392"/>
              <a:gd name="connsiteX165" fmla="*/ 351008 w 530352"/>
              <a:gd name="connsiteY165" fmla="*/ 27920 h 469392"/>
              <a:gd name="connsiteX166" fmla="*/ 366857 w 530352"/>
              <a:gd name="connsiteY166" fmla="*/ 9022 h 469392"/>
              <a:gd name="connsiteX167" fmla="*/ 368686 w 530352"/>
              <a:gd name="connsiteY167" fmla="*/ 8413 h 469392"/>
              <a:gd name="connsiteX168" fmla="*/ 368686 w 530352"/>
              <a:gd name="connsiteY168" fmla="*/ 7803 h 469392"/>
              <a:gd name="connsiteX169" fmla="*/ 367467 w 530352"/>
              <a:gd name="connsiteY169" fmla="*/ 6584 h 469392"/>
              <a:gd name="connsiteX170" fmla="*/ 365638 w 530352"/>
              <a:gd name="connsiteY170" fmla="*/ 5974 h 469392"/>
              <a:gd name="connsiteX171" fmla="*/ 365028 w 530352"/>
              <a:gd name="connsiteY171" fmla="*/ 6584 h 469392"/>
              <a:gd name="connsiteX172" fmla="*/ 364419 w 530352"/>
              <a:gd name="connsiteY172" fmla="*/ 7803 h 469392"/>
              <a:gd name="connsiteX173" fmla="*/ 365028 w 530352"/>
              <a:gd name="connsiteY173" fmla="*/ 9632 h 469392"/>
              <a:gd name="connsiteX174" fmla="*/ 366857 w 530352"/>
              <a:gd name="connsiteY174" fmla="*/ 9022 h 469392"/>
              <a:gd name="connsiteX175" fmla="*/ 349179 w 530352"/>
              <a:gd name="connsiteY175" fmla="*/ 8413 h 469392"/>
              <a:gd name="connsiteX176" fmla="*/ 349788 w 530352"/>
              <a:gd name="connsiteY176" fmla="*/ 6584 h 469392"/>
              <a:gd name="connsiteX177" fmla="*/ 349788 w 530352"/>
              <a:gd name="connsiteY177" fmla="*/ 5365 h 469392"/>
              <a:gd name="connsiteX178" fmla="*/ 349179 w 530352"/>
              <a:gd name="connsiteY178" fmla="*/ 4145 h 469392"/>
              <a:gd name="connsiteX179" fmla="*/ 343692 w 530352"/>
              <a:gd name="connsiteY179" fmla="*/ 2926 h 469392"/>
              <a:gd name="connsiteX180" fmla="*/ 343083 w 530352"/>
              <a:gd name="connsiteY180" fmla="*/ 3536 h 469392"/>
              <a:gd name="connsiteX181" fmla="*/ 343083 w 530352"/>
              <a:gd name="connsiteY181" fmla="*/ 5974 h 469392"/>
              <a:gd name="connsiteX182" fmla="*/ 344302 w 530352"/>
              <a:gd name="connsiteY182" fmla="*/ 9022 h 469392"/>
              <a:gd name="connsiteX183" fmla="*/ 346131 w 530352"/>
              <a:gd name="connsiteY183" fmla="*/ 9022 h 469392"/>
              <a:gd name="connsiteX184" fmla="*/ 349179 w 530352"/>
              <a:gd name="connsiteY184" fmla="*/ 8413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530352" h="469392">
                <a:moveTo>
                  <a:pt x="475976" y="471709"/>
                </a:moveTo>
                <a:lnTo>
                  <a:pt x="475366" y="469880"/>
                </a:lnTo>
                <a:lnTo>
                  <a:pt x="474147" y="468051"/>
                </a:lnTo>
                <a:lnTo>
                  <a:pt x="473537" y="468661"/>
                </a:lnTo>
                <a:lnTo>
                  <a:pt x="474147" y="469270"/>
                </a:lnTo>
                <a:lnTo>
                  <a:pt x="475366" y="471099"/>
                </a:lnTo>
                <a:lnTo>
                  <a:pt x="475366" y="472318"/>
                </a:lnTo>
                <a:lnTo>
                  <a:pt x="475976" y="471709"/>
                </a:lnTo>
                <a:close/>
                <a:moveTo>
                  <a:pt x="532668" y="382097"/>
                </a:moveTo>
                <a:lnTo>
                  <a:pt x="531449" y="380878"/>
                </a:lnTo>
                <a:lnTo>
                  <a:pt x="529011" y="379659"/>
                </a:lnTo>
                <a:lnTo>
                  <a:pt x="527792" y="379049"/>
                </a:lnTo>
                <a:lnTo>
                  <a:pt x="526572" y="378440"/>
                </a:lnTo>
                <a:lnTo>
                  <a:pt x="525963" y="379049"/>
                </a:lnTo>
                <a:lnTo>
                  <a:pt x="526572" y="379659"/>
                </a:lnTo>
                <a:lnTo>
                  <a:pt x="527182" y="379659"/>
                </a:lnTo>
                <a:lnTo>
                  <a:pt x="529011" y="380878"/>
                </a:lnTo>
                <a:lnTo>
                  <a:pt x="530840" y="381488"/>
                </a:lnTo>
                <a:lnTo>
                  <a:pt x="532059" y="382097"/>
                </a:lnTo>
                <a:lnTo>
                  <a:pt x="532059" y="382707"/>
                </a:lnTo>
                <a:lnTo>
                  <a:pt x="532668" y="382097"/>
                </a:lnTo>
                <a:close/>
                <a:moveTo>
                  <a:pt x="383316" y="375392"/>
                </a:moveTo>
                <a:lnTo>
                  <a:pt x="379659" y="373563"/>
                </a:lnTo>
                <a:lnTo>
                  <a:pt x="380268" y="374782"/>
                </a:lnTo>
                <a:lnTo>
                  <a:pt x="382707" y="376001"/>
                </a:lnTo>
                <a:lnTo>
                  <a:pt x="383926" y="376611"/>
                </a:lnTo>
                <a:lnTo>
                  <a:pt x="383316" y="375392"/>
                </a:lnTo>
                <a:close/>
                <a:moveTo>
                  <a:pt x="508284" y="374173"/>
                </a:moveTo>
                <a:lnTo>
                  <a:pt x="505846" y="371125"/>
                </a:lnTo>
                <a:lnTo>
                  <a:pt x="504017" y="371125"/>
                </a:lnTo>
                <a:lnTo>
                  <a:pt x="508284" y="374782"/>
                </a:lnTo>
                <a:lnTo>
                  <a:pt x="508284" y="374173"/>
                </a:lnTo>
                <a:close/>
                <a:moveTo>
                  <a:pt x="376611" y="368077"/>
                </a:moveTo>
                <a:lnTo>
                  <a:pt x="374172" y="365638"/>
                </a:lnTo>
                <a:lnTo>
                  <a:pt x="372953" y="363809"/>
                </a:lnTo>
                <a:lnTo>
                  <a:pt x="371124" y="363200"/>
                </a:lnTo>
                <a:lnTo>
                  <a:pt x="371734" y="363809"/>
                </a:lnTo>
                <a:lnTo>
                  <a:pt x="374172" y="366248"/>
                </a:lnTo>
                <a:lnTo>
                  <a:pt x="376001" y="368686"/>
                </a:lnTo>
                <a:lnTo>
                  <a:pt x="377220" y="369296"/>
                </a:lnTo>
                <a:lnTo>
                  <a:pt x="376611" y="368077"/>
                </a:lnTo>
                <a:close/>
                <a:moveTo>
                  <a:pt x="374782" y="355275"/>
                </a:moveTo>
                <a:lnTo>
                  <a:pt x="374172" y="354665"/>
                </a:lnTo>
                <a:lnTo>
                  <a:pt x="374172" y="354665"/>
                </a:lnTo>
                <a:lnTo>
                  <a:pt x="374172" y="352837"/>
                </a:lnTo>
                <a:lnTo>
                  <a:pt x="375392" y="351008"/>
                </a:lnTo>
                <a:lnTo>
                  <a:pt x="379049" y="348569"/>
                </a:lnTo>
                <a:lnTo>
                  <a:pt x="379049" y="347960"/>
                </a:lnTo>
                <a:lnTo>
                  <a:pt x="379049" y="347960"/>
                </a:lnTo>
                <a:lnTo>
                  <a:pt x="377830" y="348569"/>
                </a:lnTo>
                <a:lnTo>
                  <a:pt x="375392" y="349789"/>
                </a:lnTo>
                <a:lnTo>
                  <a:pt x="374172" y="351008"/>
                </a:lnTo>
                <a:lnTo>
                  <a:pt x="373563" y="352227"/>
                </a:lnTo>
                <a:lnTo>
                  <a:pt x="372953" y="354056"/>
                </a:lnTo>
                <a:lnTo>
                  <a:pt x="373563" y="355275"/>
                </a:lnTo>
                <a:lnTo>
                  <a:pt x="374172" y="355885"/>
                </a:lnTo>
                <a:lnTo>
                  <a:pt x="375392" y="355885"/>
                </a:lnTo>
                <a:lnTo>
                  <a:pt x="374782" y="355275"/>
                </a:lnTo>
                <a:close/>
                <a:moveTo>
                  <a:pt x="85832" y="348569"/>
                </a:moveTo>
                <a:lnTo>
                  <a:pt x="84612" y="344912"/>
                </a:lnTo>
                <a:lnTo>
                  <a:pt x="82784" y="341864"/>
                </a:lnTo>
                <a:lnTo>
                  <a:pt x="77907" y="341254"/>
                </a:lnTo>
                <a:lnTo>
                  <a:pt x="74859" y="342473"/>
                </a:lnTo>
                <a:lnTo>
                  <a:pt x="74249" y="343693"/>
                </a:lnTo>
                <a:lnTo>
                  <a:pt x="74859" y="346131"/>
                </a:lnTo>
                <a:lnTo>
                  <a:pt x="77907" y="350398"/>
                </a:lnTo>
                <a:lnTo>
                  <a:pt x="80955" y="351008"/>
                </a:lnTo>
                <a:lnTo>
                  <a:pt x="85832" y="350398"/>
                </a:lnTo>
                <a:lnTo>
                  <a:pt x="88270" y="354056"/>
                </a:lnTo>
                <a:lnTo>
                  <a:pt x="89489" y="354665"/>
                </a:lnTo>
                <a:lnTo>
                  <a:pt x="91928" y="355275"/>
                </a:lnTo>
                <a:lnTo>
                  <a:pt x="92537" y="353446"/>
                </a:lnTo>
                <a:lnTo>
                  <a:pt x="91318" y="350398"/>
                </a:lnTo>
                <a:lnTo>
                  <a:pt x="85832" y="348569"/>
                </a:lnTo>
                <a:close/>
                <a:moveTo>
                  <a:pt x="68153" y="343083"/>
                </a:moveTo>
                <a:lnTo>
                  <a:pt x="68763" y="340645"/>
                </a:lnTo>
                <a:lnTo>
                  <a:pt x="67544" y="340035"/>
                </a:lnTo>
                <a:lnTo>
                  <a:pt x="64496" y="340035"/>
                </a:lnTo>
                <a:lnTo>
                  <a:pt x="64496" y="341254"/>
                </a:lnTo>
                <a:lnTo>
                  <a:pt x="65105" y="342473"/>
                </a:lnTo>
                <a:lnTo>
                  <a:pt x="65715" y="343083"/>
                </a:lnTo>
                <a:lnTo>
                  <a:pt x="67544" y="344302"/>
                </a:lnTo>
                <a:lnTo>
                  <a:pt x="68153" y="343083"/>
                </a:lnTo>
                <a:close/>
                <a:moveTo>
                  <a:pt x="9022" y="316870"/>
                </a:moveTo>
                <a:lnTo>
                  <a:pt x="10241" y="316870"/>
                </a:lnTo>
                <a:lnTo>
                  <a:pt x="7803" y="313213"/>
                </a:lnTo>
                <a:lnTo>
                  <a:pt x="5974" y="311993"/>
                </a:lnTo>
                <a:lnTo>
                  <a:pt x="5974" y="312603"/>
                </a:lnTo>
                <a:lnTo>
                  <a:pt x="5974" y="316870"/>
                </a:lnTo>
                <a:lnTo>
                  <a:pt x="7803" y="317480"/>
                </a:lnTo>
                <a:lnTo>
                  <a:pt x="9022" y="316870"/>
                </a:lnTo>
                <a:close/>
                <a:moveTo>
                  <a:pt x="276636" y="307117"/>
                </a:moveTo>
                <a:lnTo>
                  <a:pt x="275417" y="307117"/>
                </a:lnTo>
                <a:lnTo>
                  <a:pt x="273588" y="307117"/>
                </a:lnTo>
                <a:lnTo>
                  <a:pt x="272979" y="307117"/>
                </a:lnTo>
                <a:lnTo>
                  <a:pt x="276027" y="307726"/>
                </a:lnTo>
                <a:lnTo>
                  <a:pt x="278465" y="308945"/>
                </a:lnTo>
                <a:lnTo>
                  <a:pt x="276636" y="307117"/>
                </a:lnTo>
                <a:close/>
                <a:moveTo>
                  <a:pt x="272369" y="307726"/>
                </a:moveTo>
                <a:lnTo>
                  <a:pt x="270540" y="307117"/>
                </a:lnTo>
                <a:lnTo>
                  <a:pt x="268712" y="305897"/>
                </a:lnTo>
                <a:lnTo>
                  <a:pt x="266883" y="305897"/>
                </a:lnTo>
                <a:lnTo>
                  <a:pt x="271150" y="307726"/>
                </a:lnTo>
                <a:lnTo>
                  <a:pt x="272369" y="307726"/>
                </a:lnTo>
                <a:close/>
                <a:moveTo>
                  <a:pt x="5364" y="308336"/>
                </a:moveTo>
                <a:lnTo>
                  <a:pt x="5974" y="307117"/>
                </a:lnTo>
                <a:lnTo>
                  <a:pt x="5364" y="306507"/>
                </a:lnTo>
                <a:lnTo>
                  <a:pt x="2926" y="305288"/>
                </a:lnTo>
                <a:lnTo>
                  <a:pt x="3536" y="307117"/>
                </a:lnTo>
                <a:lnTo>
                  <a:pt x="3536" y="308336"/>
                </a:lnTo>
                <a:lnTo>
                  <a:pt x="4755" y="308945"/>
                </a:lnTo>
                <a:lnTo>
                  <a:pt x="5364" y="308336"/>
                </a:lnTo>
                <a:close/>
                <a:moveTo>
                  <a:pt x="205313" y="296144"/>
                </a:moveTo>
                <a:lnTo>
                  <a:pt x="203484" y="293705"/>
                </a:lnTo>
                <a:lnTo>
                  <a:pt x="202265" y="291877"/>
                </a:lnTo>
                <a:lnTo>
                  <a:pt x="201046" y="289438"/>
                </a:lnTo>
                <a:lnTo>
                  <a:pt x="198608" y="286390"/>
                </a:lnTo>
                <a:lnTo>
                  <a:pt x="199217" y="288219"/>
                </a:lnTo>
                <a:lnTo>
                  <a:pt x="199827" y="289438"/>
                </a:lnTo>
                <a:lnTo>
                  <a:pt x="201046" y="290657"/>
                </a:lnTo>
                <a:lnTo>
                  <a:pt x="202265" y="293096"/>
                </a:lnTo>
                <a:lnTo>
                  <a:pt x="202875" y="294315"/>
                </a:lnTo>
                <a:lnTo>
                  <a:pt x="204704" y="296753"/>
                </a:lnTo>
                <a:lnTo>
                  <a:pt x="205313" y="296753"/>
                </a:lnTo>
                <a:lnTo>
                  <a:pt x="205313" y="296144"/>
                </a:lnTo>
                <a:close/>
                <a:moveTo>
                  <a:pt x="304068" y="287000"/>
                </a:moveTo>
                <a:lnTo>
                  <a:pt x="304678" y="283952"/>
                </a:lnTo>
                <a:lnTo>
                  <a:pt x="303459" y="283952"/>
                </a:lnTo>
                <a:lnTo>
                  <a:pt x="303459" y="287000"/>
                </a:lnTo>
                <a:lnTo>
                  <a:pt x="304068" y="287000"/>
                </a:lnTo>
                <a:close/>
                <a:moveTo>
                  <a:pt x="216286" y="277246"/>
                </a:moveTo>
                <a:lnTo>
                  <a:pt x="212628" y="273589"/>
                </a:lnTo>
                <a:lnTo>
                  <a:pt x="212019" y="273589"/>
                </a:lnTo>
                <a:lnTo>
                  <a:pt x="212628" y="274808"/>
                </a:lnTo>
                <a:lnTo>
                  <a:pt x="215676" y="277856"/>
                </a:lnTo>
                <a:lnTo>
                  <a:pt x="216286" y="279075"/>
                </a:lnTo>
                <a:lnTo>
                  <a:pt x="216286" y="277246"/>
                </a:lnTo>
                <a:close/>
                <a:moveTo>
                  <a:pt x="404043" y="70592"/>
                </a:moveTo>
                <a:lnTo>
                  <a:pt x="404652" y="69373"/>
                </a:lnTo>
                <a:lnTo>
                  <a:pt x="404652" y="68153"/>
                </a:lnTo>
                <a:lnTo>
                  <a:pt x="404043" y="67544"/>
                </a:lnTo>
                <a:lnTo>
                  <a:pt x="402214" y="66934"/>
                </a:lnTo>
                <a:lnTo>
                  <a:pt x="402824" y="71201"/>
                </a:lnTo>
                <a:lnTo>
                  <a:pt x="404043" y="70592"/>
                </a:lnTo>
                <a:close/>
                <a:moveTo>
                  <a:pt x="387584" y="48037"/>
                </a:moveTo>
                <a:lnTo>
                  <a:pt x="386974" y="46817"/>
                </a:lnTo>
                <a:lnTo>
                  <a:pt x="385755" y="46817"/>
                </a:lnTo>
                <a:lnTo>
                  <a:pt x="385145" y="47427"/>
                </a:lnTo>
                <a:lnTo>
                  <a:pt x="385145" y="50475"/>
                </a:lnTo>
                <a:lnTo>
                  <a:pt x="387584" y="48037"/>
                </a:lnTo>
                <a:close/>
                <a:moveTo>
                  <a:pt x="388193" y="38283"/>
                </a:moveTo>
                <a:lnTo>
                  <a:pt x="383316" y="41331"/>
                </a:lnTo>
                <a:lnTo>
                  <a:pt x="384536" y="43769"/>
                </a:lnTo>
                <a:lnTo>
                  <a:pt x="386974" y="44379"/>
                </a:lnTo>
                <a:lnTo>
                  <a:pt x="388193" y="43160"/>
                </a:lnTo>
                <a:lnTo>
                  <a:pt x="393070" y="42550"/>
                </a:lnTo>
                <a:lnTo>
                  <a:pt x="394899" y="40112"/>
                </a:lnTo>
                <a:lnTo>
                  <a:pt x="393070" y="40721"/>
                </a:lnTo>
                <a:lnTo>
                  <a:pt x="388193" y="38283"/>
                </a:lnTo>
                <a:close/>
                <a:moveTo>
                  <a:pt x="351008" y="27920"/>
                </a:moveTo>
                <a:lnTo>
                  <a:pt x="352227" y="24872"/>
                </a:lnTo>
                <a:lnTo>
                  <a:pt x="351008" y="24262"/>
                </a:lnTo>
                <a:lnTo>
                  <a:pt x="348569" y="25481"/>
                </a:lnTo>
                <a:lnTo>
                  <a:pt x="348569" y="26701"/>
                </a:lnTo>
                <a:lnTo>
                  <a:pt x="350398" y="29139"/>
                </a:lnTo>
                <a:lnTo>
                  <a:pt x="351008" y="27920"/>
                </a:lnTo>
                <a:close/>
                <a:moveTo>
                  <a:pt x="366857" y="9022"/>
                </a:moveTo>
                <a:lnTo>
                  <a:pt x="368686" y="8413"/>
                </a:lnTo>
                <a:lnTo>
                  <a:pt x="368686" y="7803"/>
                </a:lnTo>
                <a:lnTo>
                  <a:pt x="367467" y="6584"/>
                </a:lnTo>
                <a:lnTo>
                  <a:pt x="365638" y="5974"/>
                </a:lnTo>
                <a:lnTo>
                  <a:pt x="365028" y="6584"/>
                </a:lnTo>
                <a:lnTo>
                  <a:pt x="364419" y="7803"/>
                </a:lnTo>
                <a:lnTo>
                  <a:pt x="365028" y="9632"/>
                </a:lnTo>
                <a:lnTo>
                  <a:pt x="366857" y="9022"/>
                </a:lnTo>
                <a:close/>
                <a:moveTo>
                  <a:pt x="349179" y="8413"/>
                </a:moveTo>
                <a:lnTo>
                  <a:pt x="349788" y="6584"/>
                </a:lnTo>
                <a:lnTo>
                  <a:pt x="349788" y="5365"/>
                </a:lnTo>
                <a:lnTo>
                  <a:pt x="349179" y="4145"/>
                </a:lnTo>
                <a:lnTo>
                  <a:pt x="343692" y="2926"/>
                </a:lnTo>
                <a:lnTo>
                  <a:pt x="343083" y="3536"/>
                </a:lnTo>
                <a:lnTo>
                  <a:pt x="343083" y="5974"/>
                </a:lnTo>
                <a:lnTo>
                  <a:pt x="344302" y="9022"/>
                </a:lnTo>
                <a:lnTo>
                  <a:pt x="346131" y="9022"/>
                </a:lnTo>
                <a:lnTo>
                  <a:pt x="349179" y="8413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4" name="자유형: 도형 223">
            <a:extLst>
              <a:ext uri="{FF2B5EF4-FFF2-40B4-BE49-F238E27FC236}">
                <a16:creationId xmlns:a16="http://schemas.microsoft.com/office/drawing/2014/main" id="{55289A40-54DF-482E-998B-835FDE325E82}"/>
              </a:ext>
            </a:extLst>
          </p:cNvPr>
          <p:cNvSpPr/>
          <p:nvPr/>
        </p:nvSpPr>
        <p:spPr>
          <a:xfrm>
            <a:off x="1566791" y="4795996"/>
            <a:ext cx="20048" cy="100807"/>
          </a:xfrm>
          <a:custGeom>
            <a:avLst/>
            <a:gdLst>
              <a:gd name="connsiteX0" fmla="*/ 19995 w 24384"/>
              <a:gd name="connsiteY0" fmla="*/ 108997 h 115824"/>
              <a:gd name="connsiteX1" fmla="*/ 19995 w 24384"/>
              <a:gd name="connsiteY1" fmla="*/ 108997 h 115824"/>
              <a:gd name="connsiteX2" fmla="*/ 18776 w 24384"/>
              <a:gd name="connsiteY2" fmla="*/ 110825 h 115824"/>
              <a:gd name="connsiteX3" fmla="*/ 18776 w 24384"/>
              <a:gd name="connsiteY3" fmla="*/ 112045 h 115824"/>
              <a:gd name="connsiteX4" fmla="*/ 21214 w 24384"/>
              <a:gd name="connsiteY4" fmla="*/ 114483 h 115824"/>
              <a:gd name="connsiteX5" fmla="*/ 19995 w 24384"/>
              <a:gd name="connsiteY5" fmla="*/ 108997 h 115824"/>
              <a:gd name="connsiteX6" fmla="*/ 10241 w 24384"/>
              <a:gd name="connsiteY6" fmla="*/ 103510 h 115824"/>
              <a:gd name="connsiteX7" fmla="*/ 9022 w 24384"/>
              <a:gd name="connsiteY7" fmla="*/ 103510 h 115824"/>
              <a:gd name="connsiteX8" fmla="*/ 10241 w 24384"/>
              <a:gd name="connsiteY8" fmla="*/ 102901 h 115824"/>
              <a:gd name="connsiteX9" fmla="*/ 7803 w 24384"/>
              <a:gd name="connsiteY9" fmla="*/ 101681 h 115824"/>
              <a:gd name="connsiteX10" fmla="*/ 5364 w 24384"/>
              <a:gd name="connsiteY10" fmla="*/ 101681 h 115824"/>
              <a:gd name="connsiteX11" fmla="*/ 4145 w 24384"/>
              <a:gd name="connsiteY11" fmla="*/ 101072 h 115824"/>
              <a:gd name="connsiteX12" fmla="*/ 4145 w 24384"/>
              <a:gd name="connsiteY12" fmla="*/ 99853 h 115824"/>
              <a:gd name="connsiteX13" fmla="*/ 2926 w 24384"/>
              <a:gd name="connsiteY13" fmla="*/ 101681 h 115824"/>
              <a:gd name="connsiteX14" fmla="*/ 4145 w 24384"/>
              <a:gd name="connsiteY14" fmla="*/ 103510 h 115824"/>
              <a:gd name="connsiteX15" fmla="*/ 9632 w 24384"/>
              <a:gd name="connsiteY15" fmla="*/ 105949 h 115824"/>
              <a:gd name="connsiteX16" fmla="*/ 11460 w 24384"/>
              <a:gd name="connsiteY16" fmla="*/ 107168 h 115824"/>
              <a:gd name="connsiteX17" fmla="*/ 12680 w 24384"/>
              <a:gd name="connsiteY17" fmla="*/ 103510 h 115824"/>
              <a:gd name="connsiteX18" fmla="*/ 12680 w 24384"/>
              <a:gd name="connsiteY18" fmla="*/ 102291 h 115824"/>
              <a:gd name="connsiteX19" fmla="*/ 10851 w 24384"/>
              <a:gd name="connsiteY19" fmla="*/ 102901 h 115824"/>
              <a:gd name="connsiteX20" fmla="*/ 10851 w 24384"/>
              <a:gd name="connsiteY20" fmla="*/ 103510 h 115824"/>
              <a:gd name="connsiteX21" fmla="*/ 10241 w 24384"/>
              <a:gd name="connsiteY21" fmla="*/ 103510 h 115824"/>
              <a:gd name="connsiteX22" fmla="*/ 25481 w 24384"/>
              <a:gd name="connsiteY22" fmla="*/ 5974 h 115824"/>
              <a:gd name="connsiteX23" fmla="*/ 26091 w 24384"/>
              <a:gd name="connsiteY23" fmla="*/ 4755 h 115824"/>
              <a:gd name="connsiteX24" fmla="*/ 26091 w 24384"/>
              <a:gd name="connsiteY24" fmla="*/ 3536 h 115824"/>
              <a:gd name="connsiteX25" fmla="*/ 24262 w 24384"/>
              <a:gd name="connsiteY25" fmla="*/ 2926 h 115824"/>
              <a:gd name="connsiteX26" fmla="*/ 23652 w 24384"/>
              <a:gd name="connsiteY26" fmla="*/ 2926 h 115824"/>
              <a:gd name="connsiteX27" fmla="*/ 21824 w 24384"/>
              <a:gd name="connsiteY27" fmla="*/ 5974 h 115824"/>
              <a:gd name="connsiteX28" fmla="*/ 22433 w 24384"/>
              <a:gd name="connsiteY28" fmla="*/ 6584 h 115824"/>
              <a:gd name="connsiteX29" fmla="*/ 24262 w 24384"/>
              <a:gd name="connsiteY29" fmla="*/ 7803 h 115824"/>
              <a:gd name="connsiteX30" fmla="*/ 24872 w 24384"/>
              <a:gd name="connsiteY30" fmla="*/ 7803 h 115824"/>
              <a:gd name="connsiteX31" fmla="*/ 25481 w 24384"/>
              <a:gd name="connsiteY31" fmla="*/ 5974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84" h="115824">
                <a:moveTo>
                  <a:pt x="19995" y="108997"/>
                </a:moveTo>
                <a:lnTo>
                  <a:pt x="19995" y="108997"/>
                </a:lnTo>
                <a:lnTo>
                  <a:pt x="18776" y="110825"/>
                </a:lnTo>
                <a:lnTo>
                  <a:pt x="18776" y="112045"/>
                </a:lnTo>
                <a:lnTo>
                  <a:pt x="21214" y="114483"/>
                </a:lnTo>
                <a:lnTo>
                  <a:pt x="19995" y="108997"/>
                </a:lnTo>
                <a:close/>
                <a:moveTo>
                  <a:pt x="10241" y="103510"/>
                </a:moveTo>
                <a:lnTo>
                  <a:pt x="9022" y="103510"/>
                </a:lnTo>
                <a:lnTo>
                  <a:pt x="10241" y="102901"/>
                </a:lnTo>
                <a:lnTo>
                  <a:pt x="7803" y="101681"/>
                </a:lnTo>
                <a:lnTo>
                  <a:pt x="5364" y="101681"/>
                </a:lnTo>
                <a:lnTo>
                  <a:pt x="4145" y="101072"/>
                </a:lnTo>
                <a:lnTo>
                  <a:pt x="4145" y="99853"/>
                </a:lnTo>
                <a:lnTo>
                  <a:pt x="2926" y="101681"/>
                </a:lnTo>
                <a:lnTo>
                  <a:pt x="4145" y="103510"/>
                </a:lnTo>
                <a:lnTo>
                  <a:pt x="9632" y="105949"/>
                </a:lnTo>
                <a:lnTo>
                  <a:pt x="11460" y="107168"/>
                </a:lnTo>
                <a:lnTo>
                  <a:pt x="12680" y="103510"/>
                </a:lnTo>
                <a:lnTo>
                  <a:pt x="12680" y="102291"/>
                </a:lnTo>
                <a:lnTo>
                  <a:pt x="10851" y="102901"/>
                </a:lnTo>
                <a:lnTo>
                  <a:pt x="10851" y="103510"/>
                </a:lnTo>
                <a:lnTo>
                  <a:pt x="10241" y="103510"/>
                </a:lnTo>
                <a:close/>
                <a:moveTo>
                  <a:pt x="25481" y="5974"/>
                </a:moveTo>
                <a:lnTo>
                  <a:pt x="26091" y="4755"/>
                </a:lnTo>
                <a:lnTo>
                  <a:pt x="26091" y="3536"/>
                </a:lnTo>
                <a:lnTo>
                  <a:pt x="24262" y="2926"/>
                </a:lnTo>
                <a:lnTo>
                  <a:pt x="23652" y="2926"/>
                </a:lnTo>
                <a:lnTo>
                  <a:pt x="21824" y="5974"/>
                </a:lnTo>
                <a:lnTo>
                  <a:pt x="22433" y="6584"/>
                </a:lnTo>
                <a:lnTo>
                  <a:pt x="24262" y="7803"/>
                </a:lnTo>
                <a:lnTo>
                  <a:pt x="24872" y="7803"/>
                </a:lnTo>
                <a:lnTo>
                  <a:pt x="25481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4" name="그래픽 13" descr="일본 인형">
            <a:extLst>
              <a:ext uri="{FF2B5EF4-FFF2-40B4-BE49-F238E27FC236}">
                <a16:creationId xmlns:a16="http://schemas.microsoft.com/office/drawing/2014/main" id="{8B292683-A776-44D7-852B-E8051CF6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85" r="50069"/>
          <a:stretch/>
        </p:blipFill>
        <p:spPr>
          <a:xfrm>
            <a:off x="630195" y="851851"/>
            <a:ext cx="1563573" cy="2465938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A0B41F3-6C54-4F08-9A3D-9C50918329EE}"/>
              </a:ext>
            </a:extLst>
          </p:cNvPr>
          <p:cNvSpPr/>
          <p:nvPr/>
        </p:nvSpPr>
        <p:spPr>
          <a:xfrm>
            <a:off x="2686048" y="1605719"/>
            <a:ext cx="7193180" cy="90796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나카노오에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황태자는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645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정변으로 소가 씨를 멸문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7A6C14C-2106-4A73-9F78-479034B67D56}"/>
              </a:ext>
            </a:extLst>
          </p:cNvPr>
          <p:cNvSpPr/>
          <p:nvPr/>
        </p:nvSpPr>
        <p:spPr>
          <a:xfrm>
            <a:off x="341870" y="3755604"/>
            <a:ext cx="8142586" cy="208078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8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681년 </a:t>
            </a:r>
            <a:r>
              <a:rPr lang="en-US" altLang="ko-KR" sz="2400" b="1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덴무천황이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최초로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율령반포를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준비</a:t>
            </a:r>
            <a:r>
              <a:rPr lang="en-US" altLang="ko-KR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당나라의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율령을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기반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으로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율령의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본격적인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편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찬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 algn="ctr" fontAlgn="base">
              <a:lnSpc>
                <a:spcPct val="18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701년에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다이호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율령을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반포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하여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첫 </a:t>
            </a:r>
            <a:r>
              <a:rPr lang="en-US" altLang="ko-KR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결실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4252F7-ECDC-4511-B8BB-A4C3EE53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84" y="2902300"/>
            <a:ext cx="3503140" cy="34552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BD1912C0-3ABA-4B87-BB1D-BDDC3F92FD2B}"/>
              </a:ext>
            </a:extLst>
          </p:cNvPr>
          <p:cNvSpPr/>
          <p:nvPr/>
        </p:nvSpPr>
        <p:spPr>
          <a:xfrm>
            <a:off x="9939528" y="6510529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210118" y="6392899"/>
            <a:ext cx="2252472" cy="34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&lt;</a:t>
            </a:r>
            <a:r>
              <a:rPr lang="ko-KR" altLang="en-US" dirty="0" err="1">
                <a:solidFill>
                  <a:schemeClr val="tx1"/>
                </a:solidFill>
              </a:rPr>
              <a:t>덴무</a:t>
            </a:r>
            <a:r>
              <a:rPr lang="ko-KR" altLang="en-US" dirty="0">
                <a:solidFill>
                  <a:schemeClr val="tx1"/>
                </a:solidFill>
              </a:rPr>
              <a:t> 천황</a:t>
            </a:r>
            <a:r>
              <a:rPr lang="en-US" altLang="ko-KR" dirty="0">
                <a:solidFill>
                  <a:schemeClr val="tx1"/>
                </a:solidFill>
              </a:rPr>
              <a:t>&gt;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1D279C0-8067-49BF-89BF-577ED18D163C}"/>
              </a:ext>
            </a:extLst>
          </p:cNvPr>
          <p:cNvSpPr/>
          <p:nvPr/>
        </p:nvSpPr>
        <p:spPr>
          <a:xfrm>
            <a:off x="203886" y="2855078"/>
            <a:ext cx="2582563" cy="34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&lt;</a:t>
            </a:r>
            <a:r>
              <a:rPr lang="ko-KR" altLang="en-US" dirty="0" err="1">
                <a:solidFill>
                  <a:schemeClr val="tx1"/>
                </a:solidFill>
              </a:rPr>
              <a:t>나카노오에</a:t>
            </a:r>
            <a:r>
              <a:rPr lang="en-US" altLang="ko-KR" dirty="0">
                <a:solidFill>
                  <a:schemeClr val="tx1"/>
                </a:solidFill>
              </a:rPr>
              <a:t>&gt;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2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나라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6C9EE54-5650-4F87-B8A7-45FEDBD8008D}"/>
              </a:ext>
            </a:extLst>
          </p:cNvPr>
          <p:cNvGrpSpPr/>
          <p:nvPr/>
        </p:nvGrpSpPr>
        <p:grpSpPr>
          <a:xfrm>
            <a:off x="310843" y="2344384"/>
            <a:ext cx="4183214" cy="3454411"/>
            <a:chOff x="960654" y="1612175"/>
            <a:chExt cx="2950239" cy="3172473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D19CA14-144F-460D-B0AC-A9995AB5C468}"/>
                </a:ext>
              </a:extLst>
            </p:cNvPr>
            <p:cNvSpPr/>
            <p:nvPr/>
          </p:nvSpPr>
          <p:spPr>
            <a:xfrm>
              <a:off x="967233" y="1755380"/>
              <a:ext cx="2943660" cy="3029268"/>
            </a:xfrm>
            <a:prstGeom prst="roundRect">
              <a:avLst>
                <a:gd name="adj" fmla="val 81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just" fontAlgn="base" latinLnBrk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천황을 정치적</a:t>
              </a:r>
              <a:r>
                <a:rPr lang="en-US" altLang="ko-KR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·</a:t>
              </a:r>
              <a:r>
                <a:rPr lang="ko-KR" altLang="en-US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종교적 중심으로 하는 중앙집권의 율령국가</a:t>
              </a:r>
              <a:r>
                <a:rPr lang="en-US" altLang="ko-KR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(</a:t>
              </a:r>
              <a:r>
                <a:rPr lang="ko-KR" altLang="en-US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律令國家</a:t>
              </a:r>
              <a:r>
                <a:rPr lang="en-US" altLang="ko-KR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)</a:t>
              </a:r>
              <a:r>
                <a:rPr lang="ko-KR" altLang="en-US" sz="2400" b="1" kern="0" spc="-150" dirty="0">
                  <a:solidFill>
                    <a:srgbClr val="000000"/>
                  </a:solidFill>
                  <a:effectLst/>
                  <a:latin typeface="+mn-ea"/>
                </a:rPr>
                <a:t>가 형성되었다</a:t>
              </a:r>
              <a:r>
                <a:rPr lang="en-US" altLang="ko-KR" sz="2400" b="1" kern="0" spc="-15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. </a:t>
              </a:r>
              <a:endParaRPr lang="ko-KR" altLang="en-US" sz="2400" b="1" kern="0" spc="-1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endParaRPr>
            </a:p>
          </p:txBody>
        </p:sp>
        <p:sp>
          <p:nvSpPr>
            <p:cNvPr id="9" name="사각형: 둥근 위쪽 모서리 8">
              <a:extLst>
                <a:ext uri="{FF2B5EF4-FFF2-40B4-BE49-F238E27FC236}">
                  <a16:creationId xmlns:a16="http://schemas.microsoft.com/office/drawing/2014/main" id="{CECD00C1-B779-4374-8FA5-21EE9B7A7FF1}"/>
                </a:ext>
              </a:extLst>
            </p:cNvPr>
            <p:cNvSpPr/>
            <p:nvPr/>
          </p:nvSpPr>
          <p:spPr>
            <a:xfrm>
              <a:off x="960654" y="1612175"/>
              <a:ext cx="2950239" cy="524479"/>
            </a:xfrm>
            <a:prstGeom prst="round2SameRect">
              <a:avLst>
                <a:gd name="adj1" fmla="val 24623"/>
                <a:gd name="adj2" fmla="val 0"/>
              </a:avLst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AFF78-DCD5-4051-A725-12B3BAD00DB2}"/>
                </a:ext>
              </a:extLst>
            </p:cNvPr>
            <p:cNvSpPr txBox="1"/>
            <p:nvPr/>
          </p:nvSpPr>
          <p:spPr>
            <a:xfrm>
              <a:off x="1177122" y="1647183"/>
              <a:ext cx="2530465" cy="48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chemeClr val="bg1"/>
                  </a:solidFill>
                  <a:latin typeface="+mn-ea"/>
                </a:rPr>
                <a:t>율령국가</a:t>
              </a: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890101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137877" y="285796"/>
            <a:ext cx="6100074" cy="101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AD 710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AD 794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6EB0130C-1DCD-439D-B303-6E46DDB5683E}"/>
              </a:ext>
            </a:extLst>
          </p:cNvPr>
          <p:cNvSpPr/>
          <p:nvPr/>
        </p:nvSpPr>
        <p:spPr>
          <a:xfrm>
            <a:off x="2886398" y="4990183"/>
            <a:ext cx="5012" cy="5306"/>
          </a:xfrm>
          <a:custGeom>
            <a:avLst/>
            <a:gdLst>
              <a:gd name="connsiteX0" fmla="*/ 5365 w 6096"/>
              <a:gd name="connsiteY0" fmla="*/ 5974 h 6096"/>
              <a:gd name="connsiteX1" fmla="*/ 5365 w 6096"/>
              <a:gd name="connsiteY1" fmla="*/ 4755 h 6096"/>
              <a:gd name="connsiteX2" fmla="*/ 4755 w 6096"/>
              <a:gd name="connsiteY2" fmla="*/ 3536 h 6096"/>
              <a:gd name="connsiteX3" fmla="*/ 3536 w 6096"/>
              <a:gd name="connsiteY3" fmla="*/ 2926 h 6096"/>
              <a:gd name="connsiteX4" fmla="*/ 2926 w 6096"/>
              <a:gd name="connsiteY4" fmla="*/ 3536 h 6096"/>
              <a:gd name="connsiteX5" fmla="*/ 3536 w 6096"/>
              <a:gd name="connsiteY5" fmla="*/ 4755 h 6096"/>
              <a:gd name="connsiteX6" fmla="*/ 4755 w 6096"/>
              <a:gd name="connsiteY6" fmla="*/ 5974 h 6096"/>
              <a:gd name="connsiteX7" fmla="*/ 5365 w 6096"/>
              <a:gd name="connsiteY7" fmla="*/ 6584 h 6096"/>
              <a:gd name="connsiteX8" fmla="*/ 5365 w 6096"/>
              <a:gd name="connsiteY8" fmla="*/ 5974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" h="6096">
                <a:moveTo>
                  <a:pt x="5365" y="5974"/>
                </a:moveTo>
                <a:lnTo>
                  <a:pt x="5365" y="4755"/>
                </a:lnTo>
                <a:lnTo>
                  <a:pt x="4755" y="3536"/>
                </a:lnTo>
                <a:lnTo>
                  <a:pt x="3536" y="2926"/>
                </a:lnTo>
                <a:lnTo>
                  <a:pt x="2926" y="3536"/>
                </a:lnTo>
                <a:lnTo>
                  <a:pt x="3536" y="4755"/>
                </a:lnTo>
                <a:lnTo>
                  <a:pt x="4755" y="5974"/>
                </a:lnTo>
                <a:lnTo>
                  <a:pt x="5365" y="6584"/>
                </a:lnTo>
                <a:lnTo>
                  <a:pt x="5365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CC16D525-24F1-4D6A-92AF-B78F6B7B4BC7}"/>
              </a:ext>
            </a:extLst>
          </p:cNvPr>
          <p:cNvSpPr/>
          <p:nvPr/>
        </p:nvSpPr>
        <p:spPr>
          <a:xfrm>
            <a:off x="2193768" y="4465453"/>
            <a:ext cx="436026" cy="408537"/>
          </a:xfrm>
          <a:custGeom>
            <a:avLst/>
            <a:gdLst>
              <a:gd name="connsiteX0" fmla="*/ 475976 w 530352"/>
              <a:gd name="connsiteY0" fmla="*/ 471709 h 469392"/>
              <a:gd name="connsiteX1" fmla="*/ 475366 w 530352"/>
              <a:gd name="connsiteY1" fmla="*/ 469880 h 469392"/>
              <a:gd name="connsiteX2" fmla="*/ 474147 w 530352"/>
              <a:gd name="connsiteY2" fmla="*/ 468051 h 469392"/>
              <a:gd name="connsiteX3" fmla="*/ 473537 w 530352"/>
              <a:gd name="connsiteY3" fmla="*/ 468661 h 469392"/>
              <a:gd name="connsiteX4" fmla="*/ 474147 w 530352"/>
              <a:gd name="connsiteY4" fmla="*/ 469270 h 469392"/>
              <a:gd name="connsiteX5" fmla="*/ 475366 w 530352"/>
              <a:gd name="connsiteY5" fmla="*/ 471099 h 469392"/>
              <a:gd name="connsiteX6" fmla="*/ 475366 w 530352"/>
              <a:gd name="connsiteY6" fmla="*/ 472318 h 469392"/>
              <a:gd name="connsiteX7" fmla="*/ 475976 w 530352"/>
              <a:gd name="connsiteY7" fmla="*/ 471709 h 469392"/>
              <a:gd name="connsiteX8" fmla="*/ 532668 w 530352"/>
              <a:gd name="connsiteY8" fmla="*/ 382097 h 469392"/>
              <a:gd name="connsiteX9" fmla="*/ 531449 w 530352"/>
              <a:gd name="connsiteY9" fmla="*/ 380878 h 469392"/>
              <a:gd name="connsiteX10" fmla="*/ 529011 w 530352"/>
              <a:gd name="connsiteY10" fmla="*/ 379659 h 469392"/>
              <a:gd name="connsiteX11" fmla="*/ 527792 w 530352"/>
              <a:gd name="connsiteY11" fmla="*/ 379049 h 469392"/>
              <a:gd name="connsiteX12" fmla="*/ 526572 w 530352"/>
              <a:gd name="connsiteY12" fmla="*/ 378440 h 469392"/>
              <a:gd name="connsiteX13" fmla="*/ 525963 w 530352"/>
              <a:gd name="connsiteY13" fmla="*/ 379049 h 469392"/>
              <a:gd name="connsiteX14" fmla="*/ 526572 w 530352"/>
              <a:gd name="connsiteY14" fmla="*/ 379659 h 469392"/>
              <a:gd name="connsiteX15" fmla="*/ 527182 w 530352"/>
              <a:gd name="connsiteY15" fmla="*/ 379659 h 469392"/>
              <a:gd name="connsiteX16" fmla="*/ 529011 w 530352"/>
              <a:gd name="connsiteY16" fmla="*/ 380878 h 469392"/>
              <a:gd name="connsiteX17" fmla="*/ 530840 w 530352"/>
              <a:gd name="connsiteY17" fmla="*/ 381488 h 469392"/>
              <a:gd name="connsiteX18" fmla="*/ 532059 w 530352"/>
              <a:gd name="connsiteY18" fmla="*/ 382097 h 469392"/>
              <a:gd name="connsiteX19" fmla="*/ 532059 w 530352"/>
              <a:gd name="connsiteY19" fmla="*/ 382707 h 469392"/>
              <a:gd name="connsiteX20" fmla="*/ 532668 w 530352"/>
              <a:gd name="connsiteY20" fmla="*/ 382097 h 469392"/>
              <a:gd name="connsiteX21" fmla="*/ 383316 w 530352"/>
              <a:gd name="connsiteY21" fmla="*/ 375392 h 469392"/>
              <a:gd name="connsiteX22" fmla="*/ 379659 w 530352"/>
              <a:gd name="connsiteY22" fmla="*/ 373563 h 469392"/>
              <a:gd name="connsiteX23" fmla="*/ 380268 w 530352"/>
              <a:gd name="connsiteY23" fmla="*/ 374782 h 469392"/>
              <a:gd name="connsiteX24" fmla="*/ 382707 w 530352"/>
              <a:gd name="connsiteY24" fmla="*/ 376001 h 469392"/>
              <a:gd name="connsiteX25" fmla="*/ 383926 w 530352"/>
              <a:gd name="connsiteY25" fmla="*/ 376611 h 469392"/>
              <a:gd name="connsiteX26" fmla="*/ 383316 w 530352"/>
              <a:gd name="connsiteY26" fmla="*/ 375392 h 469392"/>
              <a:gd name="connsiteX27" fmla="*/ 508284 w 530352"/>
              <a:gd name="connsiteY27" fmla="*/ 374173 h 469392"/>
              <a:gd name="connsiteX28" fmla="*/ 505846 w 530352"/>
              <a:gd name="connsiteY28" fmla="*/ 371125 h 469392"/>
              <a:gd name="connsiteX29" fmla="*/ 504017 w 530352"/>
              <a:gd name="connsiteY29" fmla="*/ 371125 h 469392"/>
              <a:gd name="connsiteX30" fmla="*/ 508284 w 530352"/>
              <a:gd name="connsiteY30" fmla="*/ 374782 h 469392"/>
              <a:gd name="connsiteX31" fmla="*/ 508284 w 530352"/>
              <a:gd name="connsiteY31" fmla="*/ 374173 h 469392"/>
              <a:gd name="connsiteX32" fmla="*/ 376611 w 530352"/>
              <a:gd name="connsiteY32" fmla="*/ 368077 h 469392"/>
              <a:gd name="connsiteX33" fmla="*/ 374172 w 530352"/>
              <a:gd name="connsiteY33" fmla="*/ 365638 h 469392"/>
              <a:gd name="connsiteX34" fmla="*/ 372953 w 530352"/>
              <a:gd name="connsiteY34" fmla="*/ 363809 h 469392"/>
              <a:gd name="connsiteX35" fmla="*/ 371124 w 530352"/>
              <a:gd name="connsiteY35" fmla="*/ 363200 h 469392"/>
              <a:gd name="connsiteX36" fmla="*/ 371734 w 530352"/>
              <a:gd name="connsiteY36" fmla="*/ 363809 h 469392"/>
              <a:gd name="connsiteX37" fmla="*/ 374172 w 530352"/>
              <a:gd name="connsiteY37" fmla="*/ 366248 h 469392"/>
              <a:gd name="connsiteX38" fmla="*/ 376001 w 530352"/>
              <a:gd name="connsiteY38" fmla="*/ 368686 h 469392"/>
              <a:gd name="connsiteX39" fmla="*/ 377220 w 530352"/>
              <a:gd name="connsiteY39" fmla="*/ 369296 h 469392"/>
              <a:gd name="connsiteX40" fmla="*/ 376611 w 530352"/>
              <a:gd name="connsiteY40" fmla="*/ 368077 h 469392"/>
              <a:gd name="connsiteX41" fmla="*/ 374782 w 530352"/>
              <a:gd name="connsiteY41" fmla="*/ 355275 h 469392"/>
              <a:gd name="connsiteX42" fmla="*/ 374172 w 530352"/>
              <a:gd name="connsiteY42" fmla="*/ 354665 h 469392"/>
              <a:gd name="connsiteX43" fmla="*/ 374172 w 530352"/>
              <a:gd name="connsiteY43" fmla="*/ 354665 h 469392"/>
              <a:gd name="connsiteX44" fmla="*/ 374172 w 530352"/>
              <a:gd name="connsiteY44" fmla="*/ 352837 h 469392"/>
              <a:gd name="connsiteX45" fmla="*/ 375392 w 530352"/>
              <a:gd name="connsiteY45" fmla="*/ 351008 h 469392"/>
              <a:gd name="connsiteX46" fmla="*/ 379049 w 530352"/>
              <a:gd name="connsiteY46" fmla="*/ 348569 h 469392"/>
              <a:gd name="connsiteX47" fmla="*/ 379049 w 530352"/>
              <a:gd name="connsiteY47" fmla="*/ 347960 h 469392"/>
              <a:gd name="connsiteX48" fmla="*/ 379049 w 530352"/>
              <a:gd name="connsiteY48" fmla="*/ 347960 h 469392"/>
              <a:gd name="connsiteX49" fmla="*/ 377830 w 530352"/>
              <a:gd name="connsiteY49" fmla="*/ 348569 h 469392"/>
              <a:gd name="connsiteX50" fmla="*/ 375392 w 530352"/>
              <a:gd name="connsiteY50" fmla="*/ 349789 h 469392"/>
              <a:gd name="connsiteX51" fmla="*/ 374172 w 530352"/>
              <a:gd name="connsiteY51" fmla="*/ 351008 h 469392"/>
              <a:gd name="connsiteX52" fmla="*/ 373563 w 530352"/>
              <a:gd name="connsiteY52" fmla="*/ 352227 h 469392"/>
              <a:gd name="connsiteX53" fmla="*/ 372953 w 530352"/>
              <a:gd name="connsiteY53" fmla="*/ 354056 h 469392"/>
              <a:gd name="connsiteX54" fmla="*/ 373563 w 530352"/>
              <a:gd name="connsiteY54" fmla="*/ 355275 h 469392"/>
              <a:gd name="connsiteX55" fmla="*/ 374172 w 530352"/>
              <a:gd name="connsiteY55" fmla="*/ 355885 h 469392"/>
              <a:gd name="connsiteX56" fmla="*/ 375392 w 530352"/>
              <a:gd name="connsiteY56" fmla="*/ 355885 h 469392"/>
              <a:gd name="connsiteX57" fmla="*/ 374782 w 530352"/>
              <a:gd name="connsiteY57" fmla="*/ 355275 h 469392"/>
              <a:gd name="connsiteX58" fmla="*/ 85832 w 530352"/>
              <a:gd name="connsiteY58" fmla="*/ 348569 h 469392"/>
              <a:gd name="connsiteX59" fmla="*/ 84612 w 530352"/>
              <a:gd name="connsiteY59" fmla="*/ 344912 h 469392"/>
              <a:gd name="connsiteX60" fmla="*/ 82784 w 530352"/>
              <a:gd name="connsiteY60" fmla="*/ 341864 h 469392"/>
              <a:gd name="connsiteX61" fmla="*/ 77907 w 530352"/>
              <a:gd name="connsiteY61" fmla="*/ 341254 h 469392"/>
              <a:gd name="connsiteX62" fmla="*/ 74859 w 530352"/>
              <a:gd name="connsiteY62" fmla="*/ 342473 h 469392"/>
              <a:gd name="connsiteX63" fmla="*/ 74249 w 530352"/>
              <a:gd name="connsiteY63" fmla="*/ 343693 h 469392"/>
              <a:gd name="connsiteX64" fmla="*/ 74859 w 530352"/>
              <a:gd name="connsiteY64" fmla="*/ 346131 h 469392"/>
              <a:gd name="connsiteX65" fmla="*/ 77907 w 530352"/>
              <a:gd name="connsiteY65" fmla="*/ 350398 h 469392"/>
              <a:gd name="connsiteX66" fmla="*/ 80955 w 530352"/>
              <a:gd name="connsiteY66" fmla="*/ 351008 h 469392"/>
              <a:gd name="connsiteX67" fmla="*/ 85832 w 530352"/>
              <a:gd name="connsiteY67" fmla="*/ 350398 h 469392"/>
              <a:gd name="connsiteX68" fmla="*/ 88270 w 530352"/>
              <a:gd name="connsiteY68" fmla="*/ 354056 h 469392"/>
              <a:gd name="connsiteX69" fmla="*/ 89489 w 530352"/>
              <a:gd name="connsiteY69" fmla="*/ 354665 h 469392"/>
              <a:gd name="connsiteX70" fmla="*/ 91928 w 530352"/>
              <a:gd name="connsiteY70" fmla="*/ 355275 h 469392"/>
              <a:gd name="connsiteX71" fmla="*/ 92537 w 530352"/>
              <a:gd name="connsiteY71" fmla="*/ 353446 h 469392"/>
              <a:gd name="connsiteX72" fmla="*/ 91318 w 530352"/>
              <a:gd name="connsiteY72" fmla="*/ 350398 h 469392"/>
              <a:gd name="connsiteX73" fmla="*/ 85832 w 530352"/>
              <a:gd name="connsiteY73" fmla="*/ 348569 h 469392"/>
              <a:gd name="connsiteX74" fmla="*/ 68153 w 530352"/>
              <a:gd name="connsiteY74" fmla="*/ 343083 h 469392"/>
              <a:gd name="connsiteX75" fmla="*/ 68763 w 530352"/>
              <a:gd name="connsiteY75" fmla="*/ 340645 h 469392"/>
              <a:gd name="connsiteX76" fmla="*/ 67544 w 530352"/>
              <a:gd name="connsiteY76" fmla="*/ 340035 h 469392"/>
              <a:gd name="connsiteX77" fmla="*/ 64496 w 530352"/>
              <a:gd name="connsiteY77" fmla="*/ 340035 h 469392"/>
              <a:gd name="connsiteX78" fmla="*/ 64496 w 530352"/>
              <a:gd name="connsiteY78" fmla="*/ 341254 h 469392"/>
              <a:gd name="connsiteX79" fmla="*/ 65105 w 530352"/>
              <a:gd name="connsiteY79" fmla="*/ 342473 h 469392"/>
              <a:gd name="connsiteX80" fmla="*/ 65715 w 530352"/>
              <a:gd name="connsiteY80" fmla="*/ 343083 h 469392"/>
              <a:gd name="connsiteX81" fmla="*/ 67544 w 530352"/>
              <a:gd name="connsiteY81" fmla="*/ 344302 h 469392"/>
              <a:gd name="connsiteX82" fmla="*/ 68153 w 530352"/>
              <a:gd name="connsiteY82" fmla="*/ 343083 h 469392"/>
              <a:gd name="connsiteX83" fmla="*/ 9022 w 530352"/>
              <a:gd name="connsiteY83" fmla="*/ 316870 h 469392"/>
              <a:gd name="connsiteX84" fmla="*/ 10241 w 530352"/>
              <a:gd name="connsiteY84" fmla="*/ 316870 h 469392"/>
              <a:gd name="connsiteX85" fmla="*/ 7803 w 530352"/>
              <a:gd name="connsiteY85" fmla="*/ 313213 h 469392"/>
              <a:gd name="connsiteX86" fmla="*/ 5974 w 530352"/>
              <a:gd name="connsiteY86" fmla="*/ 311993 h 469392"/>
              <a:gd name="connsiteX87" fmla="*/ 5974 w 530352"/>
              <a:gd name="connsiteY87" fmla="*/ 312603 h 469392"/>
              <a:gd name="connsiteX88" fmla="*/ 5974 w 530352"/>
              <a:gd name="connsiteY88" fmla="*/ 316870 h 469392"/>
              <a:gd name="connsiteX89" fmla="*/ 7803 w 530352"/>
              <a:gd name="connsiteY89" fmla="*/ 317480 h 469392"/>
              <a:gd name="connsiteX90" fmla="*/ 9022 w 530352"/>
              <a:gd name="connsiteY90" fmla="*/ 316870 h 469392"/>
              <a:gd name="connsiteX91" fmla="*/ 276636 w 530352"/>
              <a:gd name="connsiteY91" fmla="*/ 307117 h 469392"/>
              <a:gd name="connsiteX92" fmla="*/ 275417 w 530352"/>
              <a:gd name="connsiteY92" fmla="*/ 307117 h 469392"/>
              <a:gd name="connsiteX93" fmla="*/ 273588 w 530352"/>
              <a:gd name="connsiteY93" fmla="*/ 307117 h 469392"/>
              <a:gd name="connsiteX94" fmla="*/ 272979 w 530352"/>
              <a:gd name="connsiteY94" fmla="*/ 307117 h 469392"/>
              <a:gd name="connsiteX95" fmla="*/ 276027 w 530352"/>
              <a:gd name="connsiteY95" fmla="*/ 307726 h 469392"/>
              <a:gd name="connsiteX96" fmla="*/ 278465 w 530352"/>
              <a:gd name="connsiteY96" fmla="*/ 308945 h 469392"/>
              <a:gd name="connsiteX97" fmla="*/ 276636 w 530352"/>
              <a:gd name="connsiteY97" fmla="*/ 307117 h 469392"/>
              <a:gd name="connsiteX98" fmla="*/ 272369 w 530352"/>
              <a:gd name="connsiteY98" fmla="*/ 307726 h 469392"/>
              <a:gd name="connsiteX99" fmla="*/ 270540 w 530352"/>
              <a:gd name="connsiteY99" fmla="*/ 307117 h 469392"/>
              <a:gd name="connsiteX100" fmla="*/ 268712 w 530352"/>
              <a:gd name="connsiteY100" fmla="*/ 305897 h 469392"/>
              <a:gd name="connsiteX101" fmla="*/ 266883 w 530352"/>
              <a:gd name="connsiteY101" fmla="*/ 305897 h 469392"/>
              <a:gd name="connsiteX102" fmla="*/ 271150 w 530352"/>
              <a:gd name="connsiteY102" fmla="*/ 307726 h 469392"/>
              <a:gd name="connsiteX103" fmla="*/ 272369 w 530352"/>
              <a:gd name="connsiteY103" fmla="*/ 307726 h 469392"/>
              <a:gd name="connsiteX104" fmla="*/ 5364 w 530352"/>
              <a:gd name="connsiteY104" fmla="*/ 308336 h 469392"/>
              <a:gd name="connsiteX105" fmla="*/ 5974 w 530352"/>
              <a:gd name="connsiteY105" fmla="*/ 307117 h 469392"/>
              <a:gd name="connsiteX106" fmla="*/ 5364 w 530352"/>
              <a:gd name="connsiteY106" fmla="*/ 306507 h 469392"/>
              <a:gd name="connsiteX107" fmla="*/ 2926 w 530352"/>
              <a:gd name="connsiteY107" fmla="*/ 305288 h 469392"/>
              <a:gd name="connsiteX108" fmla="*/ 3536 w 530352"/>
              <a:gd name="connsiteY108" fmla="*/ 307117 h 469392"/>
              <a:gd name="connsiteX109" fmla="*/ 3536 w 530352"/>
              <a:gd name="connsiteY109" fmla="*/ 308336 h 469392"/>
              <a:gd name="connsiteX110" fmla="*/ 4755 w 530352"/>
              <a:gd name="connsiteY110" fmla="*/ 308945 h 469392"/>
              <a:gd name="connsiteX111" fmla="*/ 5364 w 530352"/>
              <a:gd name="connsiteY111" fmla="*/ 308336 h 469392"/>
              <a:gd name="connsiteX112" fmla="*/ 205313 w 530352"/>
              <a:gd name="connsiteY112" fmla="*/ 296144 h 469392"/>
              <a:gd name="connsiteX113" fmla="*/ 203484 w 530352"/>
              <a:gd name="connsiteY113" fmla="*/ 293705 h 469392"/>
              <a:gd name="connsiteX114" fmla="*/ 202265 w 530352"/>
              <a:gd name="connsiteY114" fmla="*/ 291877 h 469392"/>
              <a:gd name="connsiteX115" fmla="*/ 201046 w 530352"/>
              <a:gd name="connsiteY115" fmla="*/ 289438 h 469392"/>
              <a:gd name="connsiteX116" fmla="*/ 198608 w 530352"/>
              <a:gd name="connsiteY116" fmla="*/ 286390 h 469392"/>
              <a:gd name="connsiteX117" fmla="*/ 199217 w 530352"/>
              <a:gd name="connsiteY117" fmla="*/ 288219 h 469392"/>
              <a:gd name="connsiteX118" fmla="*/ 199827 w 530352"/>
              <a:gd name="connsiteY118" fmla="*/ 289438 h 469392"/>
              <a:gd name="connsiteX119" fmla="*/ 201046 w 530352"/>
              <a:gd name="connsiteY119" fmla="*/ 290657 h 469392"/>
              <a:gd name="connsiteX120" fmla="*/ 202265 w 530352"/>
              <a:gd name="connsiteY120" fmla="*/ 293096 h 469392"/>
              <a:gd name="connsiteX121" fmla="*/ 202875 w 530352"/>
              <a:gd name="connsiteY121" fmla="*/ 294315 h 469392"/>
              <a:gd name="connsiteX122" fmla="*/ 204704 w 530352"/>
              <a:gd name="connsiteY122" fmla="*/ 296753 h 469392"/>
              <a:gd name="connsiteX123" fmla="*/ 205313 w 530352"/>
              <a:gd name="connsiteY123" fmla="*/ 296753 h 469392"/>
              <a:gd name="connsiteX124" fmla="*/ 205313 w 530352"/>
              <a:gd name="connsiteY124" fmla="*/ 296144 h 469392"/>
              <a:gd name="connsiteX125" fmla="*/ 304068 w 530352"/>
              <a:gd name="connsiteY125" fmla="*/ 287000 h 469392"/>
              <a:gd name="connsiteX126" fmla="*/ 304678 w 530352"/>
              <a:gd name="connsiteY126" fmla="*/ 283952 h 469392"/>
              <a:gd name="connsiteX127" fmla="*/ 303459 w 530352"/>
              <a:gd name="connsiteY127" fmla="*/ 283952 h 469392"/>
              <a:gd name="connsiteX128" fmla="*/ 303459 w 530352"/>
              <a:gd name="connsiteY128" fmla="*/ 287000 h 469392"/>
              <a:gd name="connsiteX129" fmla="*/ 304068 w 530352"/>
              <a:gd name="connsiteY129" fmla="*/ 287000 h 469392"/>
              <a:gd name="connsiteX130" fmla="*/ 216286 w 530352"/>
              <a:gd name="connsiteY130" fmla="*/ 277246 h 469392"/>
              <a:gd name="connsiteX131" fmla="*/ 212628 w 530352"/>
              <a:gd name="connsiteY131" fmla="*/ 273589 h 469392"/>
              <a:gd name="connsiteX132" fmla="*/ 212019 w 530352"/>
              <a:gd name="connsiteY132" fmla="*/ 273589 h 469392"/>
              <a:gd name="connsiteX133" fmla="*/ 212628 w 530352"/>
              <a:gd name="connsiteY133" fmla="*/ 274808 h 469392"/>
              <a:gd name="connsiteX134" fmla="*/ 215676 w 530352"/>
              <a:gd name="connsiteY134" fmla="*/ 277856 h 469392"/>
              <a:gd name="connsiteX135" fmla="*/ 216286 w 530352"/>
              <a:gd name="connsiteY135" fmla="*/ 279075 h 469392"/>
              <a:gd name="connsiteX136" fmla="*/ 216286 w 530352"/>
              <a:gd name="connsiteY136" fmla="*/ 277246 h 469392"/>
              <a:gd name="connsiteX137" fmla="*/ 404043 w 530352"/>
              <a:gd name="connsiteY137" fmla="*/ 70592 h 469392"/>
              <a:gd name="connsiteX138" fmla="*/ 404652 w 530352"/>
              <a:gd name="connsiteY138" fmla="*/ 69373 h 469392"/>
              <a:gd name="connsiteX139" fmla="*/ 404652 w 530352"/>
              <a:gd name="connsiteY139" fmla="*/ 68153 h 469392"/>
              <a:gd name="connsiteX140" fmla="*/ 404043 w 530352"/>
              <a:gd name="connsiteY140" fmla="*/ 67544 h 469392"/>
              <a:gd name="connsiteX141" fmla="*/ 402214 w 530352"/>
              <a:gd name="connsiteY141" fmla="*/ 66934 h 469392"/>
              <a:gd name="connsiteX142" fmla="*/ 402824 w 530352"/>
              <a:gd name="connsiteY142" fmla="*/ 71201 h 469392"/>
              <a:gd name="connsiteX143" fmla="*/ 404043 w 530352"/>
              <a:gd name="connsiteY143" fmla="*/ 70592 h 469392"/>
              <a:gd name="connsiteX144" fmla="*/ 387584 w 530352"/>
              <a:gd name="connsiteY144" fmla="*/ 48037 h 469392"/>
              <a:gd name="connsiteX145" fmla="*/ 386974 w 530352"/>
              <a:gd name="connsiteY145" fmla="*/ 46817 h 469392"/>
              <a:gd name="connsiteX146" fmla="*/ 385755 w 530352"/>
              <a:gd name="connsiteY146" fmla="*/ 46817 h 469392"/>
              <a:gd name="connsiteX147" fmla="*/ 385145 w 530352"/>
              <a:gd name="connsiteY147" fmla="*/ 47427 h 469392"/>
              <a:gd name="connsiteX148" fmla="*/ 385145 w 530352"/>
              <a:gd name="connsiteY148" fmla="*/ 50475 h 469392"/>
              <a:gd name="connsiteX149" fmla="*/ 387584 w 530352"/>
              <a:gd name="connsiteY149" fmla="*/ 48037 h 469392"/>
              <a:gd name="connsiteX150" fmla="*/ 388193 w 530352"/>
              <a:gd name="connsiteY150" fmla="*/ 38283 h 469392"/>
              <a:gd name="connsiteX151" fmla="*/ 383316 w 530352"/>
              <a:gd name="connsiteY151" fmla="*/ 41331 h 469392"/>
              <a:gd name="connsiteX152" fmla="*/ 384536 w 530352"/>
              <a:gd name="connsiteY152" fmla="*/ 43769 h 469392"/>
              <a:gd name="connsiteX153" fmla="*/ 386974 w 530352"/>
              <a:gd name="connsiteY153" fmla="*/ 44379 h 469392"/>
              <a:gd name="connsiteX154" fmla="*/ 388193 w 530352"/>
              <a:gd name="connsiteY154" fmla="*/ 43160 h 469392"/>
              <a:gd name="connsiteX155" fmla="*/ 393070 w 530352"/>
              <a:gd name="connsiteY155" fmla="*/ 42550 h 469392"/>
              <a:gd name="connsiteX156" fmla="*/ 394899 w 530352"/>
              <a:gd name="connsiteY156" fmla="*/ 40112 h 469392"/>
              <a:gd name="connsiteX157" fmla="*/ 393070 w 530352"/>
              <a:gd name="connsiteY157" fmla="*/ 40721 h 469392"/>
              <a:gd name="connsiteX158" fmla="*/ 388193 w 530352"/>
              <a:gd name="connsiteY158" fmla="*/ 38283 h 469392"/>
              <a:gd name="connsiteX159" fmla="*/ 351008 w 530352"/>
              <a:gd name="connsiteY159" fmla="*/ 27920 h 469392"/>
              <a:gd name="connsiteX160" fmla="*/ 352227 w 530352"/>
              <a:gd name="connsiteY160" fmla="*/ 24872 h 469392"/>
              <a:gd name="connsiteX161" fmla="*/ 351008 w 530352"/>
              <a:gd name="connsiteY161" fmla="*/ 24262 h 469392"/>
              <a:gd name="connsiteX162" fmla="*/ 348569 w 530352"/>
              <a:gd name="connsiteY162" fmla="*/ 25481 h 469392"/>
              <a:gd name="connsiteX163" fmla="*/ 348569 w 530352"/>
              <a:gd name="connsiteY163" fmla="*/ 26701 h 469392"/>
              <a:gd name="connsiteX164" fmla="*/ 350398 w 530352"/>
              <a:gd name="connsiteY164" fmla="*/ 29139 h 469392"/>
              <a:gd name="connsiteX165" fmla="*/ 351008 w 530352"/>
              <a:gd name="connsiteY165" fmla="*/ 27920 h 469392"/>
              <a:gd name="connsiteX166" fmla="*/ 366857 w 530352"/>
              <a:gd name="connsiteY166" fmla="*/ 9022 h 469392"/>
              <a:gd name="connsiteX167" fmla="*/ 368686 w 530352"/>
              <a:gd name="connsiteY167" fmla="*/ 8413 h 469392"/>
              <a:gd name="connsiteX168" fmla="*/ 368686 w 530352"/>
              <a:gd name="connsiteY168" fmla="*/ 7803 h 469392"/>
              <a:gd name="connsiteX169" fmla="*/ 367467 w 530352"/>
              <a:gd name="connsiteY169" fmla="*/ 6584 h 469392"/>
              <a:gd name="connsiteX170" fmla="*/ 365638 w 530352"/>
              <a:gd name="connsiteY170" fmla="*/ 5974 h 469392"/>
              <a:gd name="connsiteX171" fmla="*/ 365028 w 530352"/>
              <a:gd name="connsiteY171" fmla="*/ 6584 h 469392"/>
              <a:gd name="connsiteX172" fmla="*/ 364419 w 530352"/>
              <a:gd name="connsiteY172" fmla="*/ 7803 h 469392"/>
              <a:gd name="connsiteX173" fmla="*/ 365028 w 530352"/>
              <a:gd name="connsiteY173" fmla="*/ 9632 h 469392"/>
              <a:gd name="connsiteX174" fmla="*/ 366857 w 530352"/>
              <a:gd name="connsiteY174" fmla="*/ 9022 h 469392"/>
              <a:gd name="connsiteX175" fmla="*/ 349179 w 530352"/>
              <a:gd name="connsiteY175" fmla="*/ 8413 h 469392"/>
              <a:gd name="connsiteX176" fmla="*/ 349788 w 530352"/>
              <a:gd name="connsiteY176" fmla="*/ 6584 h 469392"/>
              <a:gd name="connsiteX177" fmla="*/ 349788 w 530352"/>
              <a:gd name="connsiteY177" fmla="*/ 5365 h 469392"/>
              <a:gd name="connsiteX178" fmla="*/ 349179 w 530352"/>
              <a:gd name="connsiteY178" fmla="*/ 4145 h 469392"/>
              <a:gd name="connsiteX179" fmla="*/ 343692 w 530352"/>
              <a:gd name="connsiteY179" fmla="*/ 2926 h 469392"/>
              <a:gd name="connsiteX180" fmla="*/ 343083 w 530352"/>
              <a:gd name="connsiteY180" fmla="*/ 3536 h 469392"/>
              <a:gd name="connsiteX181" fmla="*/ 343083 w 530352"/>
              <a:gd name="connsiteY181" fmla="*/ 5974 h 469392"/>
              <a:gd name="connsiteX182" fmla="*/ 344302 w 530352"/>
              <a:gd name="connsiteY182" fmla="*/ 9022 h 469392"/>
              <a:gd name="connsiteX183" fmla="*/ 346131 w 530352"/>
              <a:gd name="connsiteY183" fmla="*/ 9022 h 469392"/>
              <a:gd name="connsiteX184" fmla="*/ 349179 w 530352"/>
              <a:gd name="connsiteY184" fmla="*/ 8413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530352" h="469392">
                <a:moveTo>
                  <a:pt x="475976" y="471709"/>
                </a:moveTo>
                <a:lnTo>
                  <a:pt x="475366" y="469880"/>
                </a:lnTo>
                <a:lnTo>
                  <a:pt x="474147" y="468051"/>
                </a:lnTo>
                <a:lnTo>
                  <a:pt x="473537" y="468661"/>
                </a:lnTo>
                <a:lnTo>
                  <a:pt x="474147" y="469270"/>
                </a:lnTo>
                <a:lnTo>
                  <a:pt x="475366" y="471099"/>
                </a:lnTo>
                <a:lnTo>
                  <a:pt x="475366" y="472318"/>
                </a:lnTo>
                <a:lnTo>
                  <a:pt x="475976" y="471709"/>
                </a:lnTo>
                <a:close/>
                <a:moveTo>
                  <a:pt x="532668" y="382097"/>
                </a:moveTo>
                <a:lnTo>
                  <a:pt x="531449" y="380878"/>
                </a:lnTo>
                <a:lnTo>
                  <a:pt x="529011" y="379659"/>
                </a:lnTo>
                <a:lnTo>
                  <a:pt x="527792" y="379049"/>
                </a:lnTo>
                <a:lnTo>
                  <a:pt x="526572" y="378440"/>
                </a:lnTo>
                <a:lnTo>
                  <a:pt x="525963" y="379049"/>
                </a:lnTo>
                <a:lnTo>
                  <a:pt x="526572" y="379659"/>
                </a:lnTo>
                <a:lnTo>
                  <a:pt x="527182" y="379659"/>
                </a:lnTo>
                <a:lnTo>
                  <a:pt x="529011" y="380878"/>
                </a:lnTo>
                <a:lnTo>
                  <a:pt x="530840" y="381488"/>
                </a:lnTo>
                <a:lnTo>
                  <a:pt x="532059" y="382097"/>
                </a:lnTo>
                <a:lnTo>
                  <a:pt x="532059" y="382707"/>
                </a:lnTo>
                <a:lnTo>
                  <a:pt x="532668" y="382097"/>
                </a:lnTo>
                <a:close/>
                <a:moveTo>
                  <a:pt x="383316" y="375392"/>
                </a:moveTo>
                <a:lnTo>
                  <a:pt x="379659" y="373563"/>
                </a:lnTo>
                <a:lnTo>
                  <a:pt x="380268" y="374782"/>
                </a:lnTo>
                <a:lnTo>
                  <a:pt x="382707" y="376001"/>
                </a:lnTo>
                <a:lnTo>
                  <a:pt x="383926" y="376611"/>
                </a:lnTo>
                <a:lnTo>
                  <a:pt x="383316" y="375392"/>
                </a:lnTo>
                <a:close/>
                <a:moveTo>
                  <a:pt x="508284" y="374173"/>
                </a:moveTo>
                <a:lnTo>
                  <a:pt x="505846" y="371125"/>
                </a:lnTo>
                <a:lnTo>
                  <a:pt x="504017" y="371125"/>
                </a:lnTo>
                <a:lnTo>
                  <a:pt x="508284" y="374782"/>
                </a:lnTo>
                <a:lnTo>
                  <a:pt x="508284" y="374173"/>
                </a:lnTo>
                <a:close/>
                <a:moveTo>
                  <a:pt x="376611" y="368077"/>
                </a:moveTo>
                <a:lnTo>
                  <a:pt x="374172" y="365638"/>
                </a:lnTo>
                <a:lnTo>
                  <a:pt x="372953" y="363809"/>
                </a:lnTo>
                <a:lnTo>
                  <a:pt x="371124" y="363200"/>
                </a:lnTo>
                <a:lnTo>
                  <a:pt x="371734" y="363809"/>
                </a:lnTo>
                <a:lnTo>
                  <a:pt x="374172" y="366248"/>
                </a:lnTo>
                <a:lnTo>
                  <a:pt x="376001" y="368686"/>
                </a:lnTo>
                <a:lnTo>
                  <a:pt x="377220" y="369296"/>
                </a:lnTo>
                <a:lnTo>
                  <a:pt x="376611" y="368077"/>
                </a:lnTo>
                <a:close/>
                <a:moveTo>
                  <a:pt x="374782" y="355275"/>
                </a:moveTo>
                <a:lnTo>
                  <a:pt x="374172" y="354665"/>
                </a:lnTo>
                <a:lnTo>
                  <a:pt x="374172" y="354665"/>
                </a:lnTo>
                <a:lnTo>
                  <a:pt x="374172" y="352837"/>
                </a:lnTo>
                <a:lnTo>
                  <a:pt x="375392" y="351008"/>
                </a:lnTo>
                <a:lnTo>
                  <a:pt x="379049" y="348569"/>
                </a:lnTo>
                <a:lnTo>
                  <a:pt x="379049" y="347960"/>
                </a:lnTo>
                <a:lnTo>
                  <a:pt x="379049" y="347960"/>
                </a:lnTo>
                <a:lnTo>
                  <a:pt x="377830" y="348569"/>
                </a:lnTo>
                <a:lnTo>
                  <a:pt x="375392" y="349789"/>
                </a:lnTo>
                <a:lnTo>
                  <a:pt x="374172" y="351008"/>
                </a:lnTo>
                <a:lnTo>
                  <a:pt x="373563" y="352227"/>
                </a:lnTo>
                <a:lnTo>
                  <a:pt x="372953" y="354056"/>
                </a:lnTo>
                <a:lnTo>
                  <a:pt x="373563" y="355275"/>
                </a:lnTo>
                <a:lnTo>
                  <a:pt x="374172" y="355885"/>
                </a:lnTo>
                <a:lnTo>
                  <a:pt x="375392" y="355885"/>
                </a:lnTo>
                <a:lnTo>
                  <a:pt x="374782" y="355275"/>
                </a:lnTo>
                <a:close/>
                <a:moveTo>
                  <a:pt x="85832" y="348569"/>
                </a:moveTo>
                <a:lnTo>
                  <a:pt x="84612" y="344912"/>
                </a:lnTo>
                <a:lnTo>
                  <a:pt x="82784" y="341864"/>
                </a:lnTo>
                <a:lnTo>
                  <a:pt x="77907" y="341254"/>
                </a:lnTo>
                <a:lnTo>
                  <a:pt x="74859" y="342473"/>
                </a:lnTo>
                <a:lnTo>
                  <a:pt x="74249" y="343693"/>
                </a:lnTo>
                <a:lnTo>
                  <a:pt x="74859" y="346131"/>
                </a:lnTo>
                <a:lnTo>
                  <a:pt x="77907" y="350398"/>
                </a:lnTo>
                <a:lnTo>
                  <a:pt x="80955" y="351008"/>
                </a:lnTo>
                <a:lnTo>
                  <a:pt x="85832" y="350398"/>
                </a:lnTo>
                <a:lnTo>
                  <a:pt x="88270" y="354056"/>
                </a:lnTo>
                <a:lnTo>
                  <a:pt x="89489" y="354665"/>
                </a:lnTo>
                <a:lnTo>
                  <a:pt x="91928" y="355275"/>
                </a:lnTo>
                <a:lnTo>
                  <a:pt x="92537" y="353446"/>
                </a:lnTo>
                <a:lnTo>
                  <a:pt x="91318" y="350398"/>
                </a:lnTo>
                <a:lnTo>
                  <a:pt x="85832" y="348569"/>
                </a:lnTo>
                <a:close/>
                <a:moveTo>
                  <a:pt x="68153" y="343083"/>
                </a:moveTo>
                <a:lnTo>
                  <a:pt x="68763" y="340645"/>
                </a:lnTo>
                <a:lnTo>
                  <a:pt x="67544" y="340035"/>
                </a:lnTo>
                <a:lnTo>
                  <a:pt x="64496" y="340035"/>
                </a:lnTo>
                <a:lnTo>
                  <a:pt x="64496" y="341254"/>
                </a:lnTo>
                <a:lnTo>
                  <a:pt x="65105" y="342473"/>
                </a:lnTo>
                <a:lnTo>
                  <a:pt x="65715" y="343083"/>
                </a:lnTo>
                <a:lnTo>
                  <a:pt x="67544" y="344302"/>
                </a:lnTo>
                <a:lnTo>
                  <a:pt x="68153" y="343083"/>
                </a:lnTo>
                <a:close/>
                <a:moveTo>
                  <a:pt x="9022" y="316870"/>
                </a:moveTo>
                <a:lnTo>
                  <a:pt x="10241" y="316870"/>
                </a:lnTo>
                <a:lnTo>
                  <a:pt x="7803" y="313213"/>
                </a:lnTo>
                <a:lnTo>
                  <a:pt x="5974" y="311993"/>
                </a:lnTo>
                <a:lnTo>
                  <a:pt x="5974" y="312603"/>
                </a:lnTo>
                <a:lnTo>
                  <a:pt x="5974" y="316870"/>
                </a:lnTo>
                <a:lnTo>
                  <a:pt x="7803" y="317480"/>
                </a:lnTo>
                <a:lnTo>
                  <a:pt x="9022" y="316870"/>
                </a:lnTo>
                <a:close/>
                <a:moveTo>
                  <a:pt x="276636" y="307117"/>
                </a:moveTo>
                <a:lnTo>
                  <a:pt x="275417" y="307117"/>
                </a:lnTo>
                <a:lnTo>
                  <a:pt x="273588" y="307117"/>
                </a:lnTo>
                <a:lnTo>
                  <a:pt x="272979" y="307117"/>
                </a:lnTo>
                <a:lnTo>
                  <a:pt x="276027" y="307726"/>
                </a:lnTo>
                <a:lnTo>
                  <a:pt x="278465" y="308945"/>
                </a:lnTo>
                <a:lnTo>
                  <a:pt x="276636" y="307117"/>
                </a:lnTo>
                <a:close/>
                <a:moveTo>
                  <a:pt x="272369" y="307726"/>
                </a:moveTo>
                <a:lnTo>
                  <a:pt x="270540" y="307117"/>
                </a:lnTo>
                <a:lnTo>
                  <a:pt x="268712" y="305897"/>
                </a:lnTo>
                <a:lnTo>
                  <a:pt x="266883" y="305897"/>
                </a:lnTo>
                <a:lnTo>
                  <a:pt x="271150" y="307726"/>
                </a:lnTo>
                <a:lnTo>
                  <a:pt x="272369" y="307726"/>
                </a:lnTo>
                <a:close/>
                <a:moveTo>
                  <a:pt x="5364" y="308336"/>
                </a:moveTo>
                <a:lnTo>
                  <a:pt x="5974" y="307117"/>
                </a:lnTo>
                <a:lnTo>
                  <a:pt x="5364" y="306507"/>
                </a:lnTo>
                <a:lnTo>
                  <a:pt x="2926" y="305288"/>
                </a:lnTo>
                <a:lnTo>
                  <a:pt x="3536" y="307117"/>
                </a:lnTo>
                <a:lnTo>
                  <a:pt x="3536" y="308336"/>
                </a:lnTo>
                <a:lnTo>
                  <a:pt x="4755" y="308945"/>
                </a:lnTo>
                <a:lnTo>
                  <a:pt x="5364" y="308336"/>
                </a:lnTo>
                <a:close/>
                <a:moveTo>
                  <a:pt x="205313" y="296144"/>
                </a:moveTo>
                <a:lnTo>
                  <a:pt x="203484" y="293705"/>
                </a:lnTo>
                <a:lnTo>
                  <a:pt x="202265" y="291877"/>
                </a:lnTo>
                <a:lnTo>
                  <a:pt x="201046" y="289438"/>
                </a:lnTo>
                <a:lnTo>
                  <a:pt x="198608" y="286390"/>
                </a:lnTo>
                <a:lnTo>
                  <a:pt x="199217" y="288219"/>
                </a:lnTo>
                <a:lnTo>
                  <a:pt x="199827" y="289438"/>
                </a:lnTo>
                <a:lnTo>
                  <a:pt x="201046" y="290657"/>
                </a:lnTo>
                <a:lnTo>
                  <a:pt x="202265" y="293096"/>
                </a:lnTo>
                <a:lnTo>
                  <a:pt x="202875" y="294315"/>
                </a:lnTo>
                <a:lnTo>
                  <a:pt x="204704" y="296753"/>
                </a:lnTo>
                <a:lnTo>
                  <a:pt x="205313" y="296753"/>
                </a:lnTo>
                <a:lnTo>
                  <a:pt x="205313" y="296144"/>
                </a:lnTo>
                <a:close/>
                <a:moveTo>
                  <a:pt x="304068" y="287000"/>
                </a:moveTo>
                <a:lnTo>
                  <a:pt x="304678" y="283952"/>
                </a:lnTo>
                <a:lnTo>
                  <a:pt x="303459" y="283952"/>
                </a:lnTo>
                <a:lnTo>
                  <a:pt x="303459" y="287000"/>
                </a:lnTo>
                <a:lnTo>
                  <a:pt x="304068" y="287000"/>
                </a:lnTo>
                <a:close/>
                <a:moveTo>
                  <a:pt x="216286" y="277246"/>
                </a:moveTo>
                <a:lnTo>
                  <a:pt x="212628" y="273589"/>
                </a:lnTo>
                <a:lnTo>
                  <a:pt x="212019" y="273589"/>
                </a:lnTo>
                <a:lnTo>
                  <a:pt x="212628" y="274808"/>
                </a:lnTo>
                <a:lnTo>
                  <a:pt x="215676" y="277856"/>
                </a:lnTo>
                <a:lnTo>
                  <a:pt x="216286" y="279075"/>
                </a:lnTo>
                <a:lnTo>
                  <a:pt x="216286" y="277246"/>
                </a:lnTo>
                <a:close/>
                <a:moveTo>
                  <a:pt x="404043" y="70592"/>
                </a:moveTo>
                <a:lnTo>
                  <a:pt x="404652" y="69373"/>
                </a:lnTo>
                <a:lnTo>
                  <a:pt x="404652" y="68153"/>
                </a:lnTo>
                <a:lnTo>
                  <a:pt x="404043" y="67544"/>
                </a:lnTo>
                <a:lnTo>
                  <a:pt x="402214" y="66934"/>
                </a:lnTo>
                <a:lnTo>
                  <a:pt x="402824" y="71201"/>
                </a:lnTo>
                <a:lnTo>
                  <a:pt x="404043" y="70592"/>
                </a:lnTo>
                <a:close/>
                <a:moveTo>
                  <a:pt x="387584" y="48037"/>
                </a:moveTo>
                <a:lnTo>
                  <a:pt x="386974" y="46817"/>
                </a:lnTo>
                <a:lnTo>
                  <a:pt x="385755" y="46817"/>
                </a:lnTo>
                <a:lnTo>
                  <a:pt x="385145" y="47427"/>
                </a:lnTo>
                <a:lnTo>
                  <a:pt x="385145" y="50475"/>
                </a:lnTo>
                <a:lnTo>
                  <a:pt x="387584" y="48037"/>
                </a:lnTo>
                <a:close/>
                <a:moveTo>
                  <a:pt x="388193" y="38283"/>
                </a:moveTo>
                <a:lnTo>
                  <a:pt x="383316" y="41331"/>
                </a:lnTo>
                <a:lnTo>
                  <a:pt x="384536" y="43769"/>
                </a:lnTo>
                <a:lnTo>
                  <a:pt x="386974" y="44379"/>
                </a:lnTo>
                <a:lnTo>
                  <a:pt x="388193" y="43160"/>
                </a:lnTo>
                <a:lnTo>
                  <a:pt x="393070" y="42550"/>
                </a:lnTo>
                <a:lnTo>
                  <a:pt x="394899" y="40112"/>
                </a:lnTo>
                <a:lnTo>
                  <a:pt x="393070" y="40721"/>
                </a:lnTo>
                <a:lnTo>
                  <a:pt x="388193" y="38283"/>
                </a:lnTo>
                <a:close/>
                <a:moveTo>
                  <a:pt x="351008" y="27920"/>
                </a:moveTo>
                <a:lnTo>
                  <a:pt x="352227" y="24872"/>
                </a:lnTo>
                <a:lnTo>
                  <a:pt x="351008" y="24262"/>
                </a:lnTo>
                <a:lnTo>
                  <a:pt x="348569" y="25481"/>
                </a:lnTo>
                <a:lnTo>
                  <a:pt x="348569" y="26701"/>
                </a:lnTo>
                <a:lnTo>
                  <a:pt x="350398" y="29139"/>
                </a:lnTo>
                <a:lnTo>
                  <a:pt x="351008" y="27920"/>
                </a:lnTo>
                <a:close/>
                <a:moveTo>
                  <a:pt x="366857" y="9022"/>
                </a:moveTo>
                <a:lnTo>
                  <a:pt x="368686" y="8413"/>
                </a:lnTo>
                <a:lnTo>
                  <a:pt x="368686" y="7803"/>
                </a:lnTo>
                <a:lnTo>
                  <a:pt x="367467" y="6584"/>
                </a:lnTo>
                <a:lnTo>
                  <a:pt x="365638" y="5974"/>
                </a:lnTo>
                <a:lnTo>
                  <a:pt x="365028" y="6584"/>
                </a:lnTo>
                <a:lnTo>
                  <a:pt x="364419" y="7803"/>
                </a:lnTo>
                <a:lnTo>
                  <a:pt x="365028" y="9632"/>
                </a:lnTo>
                <a:lnTo>
                  <a:pt x="366857" y="9022"/>
                </a:lnTo>
                <a:close/>
                <a:moveTo>
                  <a:pt x="349179" y="8413"/>
                </a:moveTo>
                <a:lnTo>
                  <a:pt x="349788" y="6584"/>
                </a:lnTo>
                <a:lnTo>
                  <a:pt x="349788" y="5365"/>
                </a:lnTo>
                <a:lnTo>
                  <a:pt x="349179" y="4145"/>
                </a:lnTo>
                <a:lnTo>
                  <a:pt x="343692" y="2926"/>
                </a:lnTo>
                <a:lnTo>
                  <a:pt x="343083" y="3536"/>
                </a:lnTo>
                <a:lnTo>
                  <a:pt x="343083" y="5974"/>
                </a:lnTo>
                <a:lnTo>
                  <a:pt x="344302" y="9022"/>
                </a:lnTo>
                <a:lnTo>
                  <a:pt x="346131" y="9022"/>
                </a:lnTo>
                <a:lnTo>
                  <a:pt x="349179" y="8413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4" name="자유형: 도형 223">
            <a:extLst>
              <a:ext uri="{FF2B5EF4-FFF2-40B4-BE49-F238E27FC236}">
                <a16:creationId xmlns:a16="http://schemas.microsoft.com/office/drawing/2014/main" id="{55289A40-54DF-482E-998B-835FDE325E82}"/>
              </a:ext>
            </a:extLst>
          </p:cNvPr>
          <p:cNvSpPr/>
          <p:nvPr/>
        </p:nvSpPr>
        <p:spPr>
          <a:xfrm>
            <a:off x="1566791" y="4795996"/>
            <a:ext cx="20048" cy="100807"/>
          </a:xfrm>
          <a:custGeom>
            <a:avLst/>
            <a:gdLst>
              <a:gd name="connsiteX0" fmla="*/ 19995 w 24384"/>
              <a:gd name="connsiteY0" fmla="*/ 108997 h 115824"/>
              <a:gd name="connsiteX1" fmla="*/ 19995 w 24384"/>
              <a:gd name="connsiteY1" fmla="*/ 108997 h 115824"/>
              <a:gd name="connsiteX2" fmla="*/ 18776 w 24384"/>
              <a:gd name="connsiteY2" fmla="*/ 110825 h 115824"/>
              <a:gd name="connsiteX3" fmla="*/ 18776 w 24384"/>
              <a:gd name="connsiteY3" fmla="*/ 112045 h 115824"/>
              <a:gd name="connsiteX4" fmla="*/ 21214 w 24384"/>
              <a:gd name="connsiteY4" fmla="*/ 114483 h 115824"/>
              <a:gd name="connsiteX5" fmla="*/ 19995 w 24384"/>
              <a:gd name="connsiteY5" fmla="*/ 108997 h 115824"/>
              <a:gd name="connsiteX6" fmla="*/ 10241 w 24384"/>
              <a:gd name="connsiteY6" fmla="*/ 103510 h 115824"/>
              <a:gd name="connsiteX7" fmla="*/ 9022 w 24384"/>
              <a:gd name="connsiteY7" fmla="*/ 103510 h 115824"/>
              <a:gd name="connsiteX8" fmla="*/ 10241 w 24384"/>
              <a:gd name="connsiteY8" fmla="*/ 102901 h 115824"/>
              <a:gd name="connsiteX9" fmla="*/ 7803 w 24384"/>
              <a:gd name="connsiteY9" fmla="*/ 101681 h 115824"/>
              <a:gd name="connsiteX10" fmla="*/ 5364 w 24384"/>
              <a:gd name="connsiteY10" fmla="*/ 101681 h 115824"/>
              <a:gd name="connsiteX11" fmla="*/ 4145 w 24384"/>
              <a:gd name="connsiteY11" fmla="*/ 101072 h 115824"/>
              <a:gd name="connsiteX12" fmla="*/ 4145 w 24384"/>
              <a:gd name="connsiteY12" fmla="*/ 99853 h 115824"/>
              <a:gd name="connsiteX13" fmla="*/ 2926 w 24384"/>
              <a:gd name="connsiteY13" fmla="*/ 101681 h 115824"/>
              <a:gd name="connsiteX14" fmla="*/ 4145 w 24384"/>
              <a:gd name="connsiteY14" fmla="*/ 103510 h 115824"/>
              <a:gd name="connsiteX15" fmla="*/ 9632 w 24384"/>
              <a:gd name="connsiteY15" fmla="*/ 105949 h 115824"/>
              <a:gd name="connsiteX16" fmla="*/ 11460 w 24384"/>
              <a:gd name="connsiteY16" fmla="*/ 107168 h 115824"/>
              <a:gd name="connsiteX17" fmla="*/ 12680 w 24384"/>
              <a:gd name="connsiteY17" fmla="*/ 103510 h 115824"/>
              <a:gd name="connsiteX18" fmla="*/ 12680 w 24384"/>
              <a:gd name="connsiteY18" fmla="*/ 102291 h 115824"/>
              <a:gd name="connsiteX19" fmla="*/ 10851 w 24384"/>
              <a:gd name="connsiteY19" fmla="*/ 102901 h 115824"/>
              <a:gd name="connsiteX20" fmla="*/ 10851 w 24384"/>
              <a:gd name="connsiteY20" fmla="*/ 103510 h 115824"/>
              <a:gd name="connsiteX21" fmla="*/ 10241 w 24384"/>
              <a:gd name="connsiteY21" fmla="*/ 103510 h 115824"/>
              <a:gd name="connsiteX22" fmla="*/ 25481 w 24384"/>
              <a:gd name="connsiteY22" fmla="*/ 5974 h 115824"/>
              <a:gd name="connsiteX23" fmla="*/ 26091 w 24384"/>
              <a:gd name="connsiteY23" fmla="*/ 4755 h 115824"/>
              <a:gd name="connsiteX24" fmla="*/ 26091 w 24384"/>
              <a:gd name="connsiteY24" fmla="*/ 3536 h 115824"/>
              <a:gd name="connsiteX25" fmla="*/ 24262 w 24384"/>
              <a:gd name="connsiteY25" fmla="*/ 2926 h 115824"/>
              <a:gd name="connsiteX26" fmla="*/ 23652 w 24384"/>
              <a:gd name="connsiteY26" fmla="*/ 2926 h 115824"/>
              <a:gd name="connsiteX27" fmla="*/ 21824 w 24384"/>
              <a:gd name="connsiteY27" fmla="*/ 5974 h 115824"/>
              <a:gd name="connsiteX28" fmla="*/ 22433 w 24384"/>
              <a:gd name="connsiteY28" fmla="*/ 6584 h 115824"/>
              <a:gd name="connsiteX29" fmla="*/ 24262 w 24384"/>
              <a:gd name="connsiteY29" fmla="*/ 7803 h 115824"/>
              <a:gd name="connsiteX30" fmla="*/ 24872 w 24384"/>
              <a:gd name="connsiteY30" fmla="*/ 7803 h 115824"/>
              <a:gd name="connsiteX31" fmla="*/ 25481 w 24384"/>
              <a:gd name="connsiteY31" fmla="*/ 5974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84" h="115824">
                <a:moveTo>
                  <a:pt x="19995" y="108997"/>
                </a:moveTo>
                <a:lnTo>
                  <a:pt x="19995" y="108997"/>
                </a:lnTo>
                <a:lnTo>
                  <a:pt x="18776" y="110825"/>
                </a:lnTo>
                <a:lnTo>
                  <a:pt x="18776" y="112045"/>
                </a:lnTo>
                <a:lnTo>
                  <a:pt x="21214" y="114483"/>
                </a:lnTo>
                <a:lnTo>
                  <a:pt x="19995" y="108997"/>
                </a:lnTo>
                <a:close/>
                <a:moveTo>
                  <a:pt x="10241" y="103510"/>
                </a:moveTo>
                <a:lnTo>
                  <a:pt x="9022" y="103510"/>
                </a:lnTo>
                <a:lnTo>
                  <a:pt x="10241" y="102901"/>
                </a:lnTo>
                <a:lnTo>
                  <a:pt x="7803" y="101681"/>
                </a:lnTo>
                <a:lnTo>
                  <a:pt x="5364" y="101681"/>
                </a:lnTo>
                <a:lnTo>
                  <a:pt x="4145" y="101072"/>
                </a:lnTo>
                <a:lnTo>
                  <a:pt x="4145" y="99853"/>
                </a:lnTo>
                <a:lnTo>
                  <a:pt x="2926" y="101681"/>
                </a:lnTo>
                <a:lnTo>
                  <a:pt x="4145" y="103510"/>
                </a:lnTo>
                <a:lnTo>
                  <a:pt x="9632" y="105949"/>
                </a:lnTo>
                <a:lnTo>
                  <a:pt x="11460" y="107168"/>
                </a:lnTo>
                <a:lnTo>
                  <a:pt x="12680" y="103510"/>
                </a:lnTo>
                <a:lnTo>
                  <a:pt x="12680" y="102291"/>
                </a:lnTo>
                <a:lnTo>
                  <a:pt x="10851" y="102901"/>
                </a:lnTo>
                <a:lnTo>
                  <a:pt x="10851" y="103510"/>
                </a:lnTo>
                <a:lnTo>
                  <a:pt x="10241" y="103510"/>
                </a:lnTo>
                <a:close/>
                <a:moveTo>
                  <a:pt x="25481" y="5974"/>
                </a:moveTo>
                <a:lnTo>
                  <a:pt x="26091" y="4755"/>
                </a:lnTo>
                <a:lnTo>
                  <a:pt x="26091" y="3536"/>
                </a:lnTo>
                <a:lnTo>
                  <a:pt x="24262" y="2926"/>
                </a:lnTo>
                <a:lnTo>
                  <a:pt x="23652" y="2926"/>
                </a:lnTo>
                <a:lnTo>
                  <a:pt x="21824" y="5974"/>
                </a:lnTo>
                <a:lnTo>
                  <a:pt x="22433" y="6584"/>
                </a:lnTo>
                <a:lnTo>
                  <a:pt x="24262" y="7803"/>
                </a:lnTo>
                <a:lnTo>
                  <a:pt x="24872" y="7803"/>
                </a:lnTo>
                <a:lnTo>
                  <a:pt x="25481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A0E7D-B4AA-430F-AD02-95A407523F7F}"/>
              </a:ext>
            </a:extLst>
          </p:cNvPr>
          <p:cNvSpPr txBox="1"/>
          <p:nvPr/>
        </p:nvSpPr>
        <p:spPr>
          <a:xfrm>
            <a:off x="4587418" y="371710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97316C8-39AD-422F-8ED7-A99D25794F48}"/>
              </a:ext>
            </a:extLst>
          </p:cNvPr>
          <p:cNvSpPr/>
          <p:nvPr/>
        </p:nvSpPr>
        <p:spPr>
          <a:xfrm>
            <a:off x="5227491" y="1383844"/>
            <a:ext cx="5292811" cy="16438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+mn-ea"/>
              </a:rPr>
              <a:t>10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세기까지 일본에서 최고 법전의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</a:rPr>
              <a:t>지위를 유지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6" name="그래픽 15" descr="아시아 절">
            <a:extLst>
              <a:ext uri="{FF2B5EF4-FFF2-40B4-BE49-F238E27FC236}">
                <a16:creationId xmlns:a16="http://schemas.microsoft.com/office/drawing/2014/main" id="{5B4E1159-7E21-45B2-98BB-08445472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5014" y="44781"/>
            <a:ext cx="914400" cy="914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22315E9-B5F0-4660-8CAA-E27A4FA0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36" y="3142653"/>
            <a:ext cx="4832522" cy="342955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A89C980-B1D3-43FB-99EE-AFE2EE6A4C49}"/>
              </a:ext>
            </a:extLst>
          </p:cNvPr>
          <p:cNvSpPr/>
          <p:nvPr/>
        </p:nvSpPr>
        <p:spPr>
          <a:xfrm>
            <a:off x="10342605" y="5469417"/>
            <a:ext cx="1799968" cy="9569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나라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헤이조쿄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시대의 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국분사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23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헤이안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890101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356151" y="248019"/>
            <a:ext cx="6100074" cy="15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AD 794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1185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035C1DA-0A4B-4FDF-B3E4-6D0369067F71}"/>
              </a:ext>
            </a:extLst>
          </p:cNvPr>
          <p:cNvGrpSpPr/>
          <p:nvPr/>
        </p:nvGrpSpPr>
        <p:grpSpPr>
          <a:xfrm>
            <a:off x="549605" y="1453929"/>
            <a:ext cx="5295409" cy="4620181"/>
            <a:chOff x="310843" y="2323494"/>
            <a:chExt cx="4183214" cy="418634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6C9EE54-5650-4F87-B8A7-45FEDBD8008D}"/>
                </a:ext>
              </a:extLst>
            </p:cNvPr>
            <p:cNvGrpSpPr/>
            <p:nvPr/>
          </p:nvGrpSpPr>
          <p:grpSpPr>
            <a:xfrm>
              <a:off x="310843" y="2323494"/>
              <a:ext cx="4183214" cy="4186341"/>
              <a:chOff x="960654" y="1592990"/>
              <a:chExt cx="2950239" cy="3844665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3D19CA14-144F-460D-B0AC-A9995AB5C468}"/>
                  </a:ext>
                </a:extLst>
              </p:cNvPr>
              <p:cNvSpPr/>
              <p:nvPr/>
            </p:nvSpPr>
            <p:spPr>
              <a:xfrm>
                <a:off x="967233" y="1782824"/>
                <a:ext cx="2943660" cy="3654831"/>
              </a:xfrm>
              <a:prstGeom prst="roundRect">
                <a:avLst>
                  <a:gd name="adj" fmla="val 8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127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fontAlgn="base" latinLnBrk="1">
                  <a:lnSpc>
                    <a:spcPct val="1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율령정치가 시작되어 헤이안 초기는</a:t>
                </a:r>
                <a:endParaRPr lang="en-US" altLang="ko-KR" sz="2600" b="0" i="0" spc="-15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indent="0" algn="ctr" fontAlgn="base" latinLnBrk="1">
                  <a:lnSpc>
                    <a:spcPct val="1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ko-KR" altLang="en-US" sz="2600" b="0" i="0" u="none" strike="noStrike" spc="-150" dirty="0">
                    <a:solidFill>
                      <a:srgbClr val="0B0080"/>
                    </a:solidFill>
                    <a:effectLst/>
                    <a:highlight>
                      <a:srgbClr val="FFFF00"/>
                    </a:highlight>
                    <a:latin typeface="Arial" panose="020B0604020202020204" pitchFamily="34" charset="0"/>
                    <a:hlinkClick r:id="rId2" tooltip="일본 천황"/>
                  </a:rPr>
                  <a:t>천황</a:t>
                </a: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의 통치가 중심</a:t>
                </a:r>
                <a:r>
                  <a:rPr lang="en-US" altLang="ko-KR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그 후 </a:t>
                </a:r>
                <a:endParaRPr lang="en-US" altLang="ko-KR" sz="2600" spc="-15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marL="0" marR="0" indent="0" algn="ctr" fontAlgn="base" latinLnBrk="1">
                  <a:lnSpc>
                    <a:spcPct val="1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highlight>
                      <a:srgbClr val="FFFF00"/>
                    </a:highlight>
                    <a:latin typeface="Arial" panose="020B0604020202020204" pitchFamily="34" charset="0"/>
                  </a:rPr>
                  <a:t>귀족</a:t>
                </a:r>
                <a:r>
                  <a:rPr lang="en-US" altLang="ko-KR" sz="2600" b="0" i="0" spc="-150" dirty="0">
                    <a:solidFill>
                      <a:srgbClr val="202122"/>
                    </a:solidFill>
                    <a:effectLst/>
                    <a:highlight>
                      <a:srgbClr val="FFFF00"/>
                    </a:highlight>
                    <a:latin typeface="Arial" panose="020B0604020202020204" pitchFamily="34" charset="0"/>
                  </a:rPr>
                  <a:t>, </a:t>
                </a: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highlight>
                      <a:srgbClr val="FFFF00"/>
                    </a:highlight>
                    <a:latin typeface="Arial" panose="020B0604020202020204" pitchFamily="34" charset="0"/>
                  </a:rPr>
                  <a:t>승려</a:t>
                </a: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의 세력이 커지면서 </a:t>
                </a:r>
                <a:r>
                  <a:rPr lang="ko-KR" altLang="en-US" sz="2600" b="0" i="0" u="none" strike="noStrike" spc="-150" dirty="0" err="1">
                    <a:solidFill>
                      <a:srgbClr val="0B0080"/>
                    </a:solidFill>
                    <a:effectLst/>
                    <a:latin typeface="Arial" panose="020B0604020202020204" pitchFamily="34" charset="0"/>
                    <a:hlinkClick r:id="rId3" tooltip="후지와라씨"/>
                  </a:rPr>
                  <a:t>후지와라씨</a:t>
                </a:r>
                <a:r>
                  <a:rPr lang="ko-KR" altLang="en-US" sz="2600" b="0" i="0" spc="-15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정권에 의한 부패가 횡행</a:t>
                </a:r>
                <a:endParaRPr lang="ko-KR" altLang="en-US" sz="2600" b="1" kern="0" spc="-15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</a:endParaRPr>
              </a:p>
            </p:txBody>
          </p:sp>
          <p:sp>
            <p:nvSpPr>
              <p:cNvPr id="9" name="사각형: 둥근 위쪽 모서리 8">
                <a:extLst>
                  <a:ext uri="{FF2B5EF4-FFF2-40B4-BE49-F238E27FC236}">
                    <a16:creationId xmlns:a16="http://schemas.microsoft.com/office/drawing/2014/main" id="{CECD00C1-B779-4374-8FA5-21EE9B7A7FF1}"/>
                  </a:ext>
                </a:extLst>
              </p:cNvPr>
              <p:cNvSpPr/>
              <p:nvPr/>
            </p:nvSpPr>
            <p:spPr>
              <a:xfrm>
                <a:off x="960654" y="1612175"/>
                <a:ext cx="2950239" cy="524479"/>
              </a:xfrm>
              <a:prstGeom prst="round2SameRect">
                <a:avLst>
                  <a:gd name="adj1" fmla="val 24623"/>
                  <a:gd name="adj2" fmla="val 0"/>
                </a:avLst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AFF78-DCD5-4051-A725-12B3BAD00DB2}"/>
                  </a:ext>
                </a:extLst>
              </p:cNvPr>
              <p:cNvSpPr txBox="1"/>
              <p:nvPr/>
            </p:nvSpPr>
            <p:spPr>
              <a:xfrm>
                <a:off x="1177122" y="1592990"/>
                <a:ext cx="2530465" cy="60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0" b="1" dirty="0">
                    <a:solidFill>
                      <a:schemeClr val="bg1"/>
                    </a:solidFill>
                    <a:latin typeface="+mn-ea"/>
                  </a:rPr>
                  <a:t>율령의 부패</a:t>
                </a:r>
              </a:p>
            </p:txBody>
          </p:sp>
        </p:grp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6EB0130C-1DCD-439D-B303-6E46DDB5683E}"/>
                </a:ext>
              </a:extLst>
            </p:cNvPr>
            <p:cNvSpPr/>
            <p:nvPr/>
          </p:nvSpPr>
          <p:spPr>
            <a:xfrm>
              <a:off x="2886398" y="4990183"/>
              <a:ext cx="5012" cy="5306"/>
            </a:xfrm>
            <a:custGeom>
              <a:avLst/>
              <a:gdLst>
                <a:gd name="connsiteX0" fmla="*/ 5365 w 6096"/>
                <a:gd name="connsiteY0" fmla="*/ 5974 h 6096"/>
                <a:gd name="connsiteX1" fmla="*/ 5365 w 6096"/>
                <a:gd name="connsiteY1" fmla="*/ 4755 h 6096"/>
                <a:gd name="connsiteX2" fmla="*/ 4755 w 6096"/>
                <a:gd name="connsiteY2" fmla="*/ 3536 h 6096"/>
                <a:gd name="connsiteX3" fmla="*/ 3536 w 6096"/>
                <a:gd name="connsiteY3" fmla="*/ 2926 h 6096"/>
                <a:gd name="connsiteX4" fmla="*/ 2926 w 6096"/>
                <a:gd name="connsiteY4" fmla="*/ 3536 h 6096"/>
                <a:gd name="connsiteX5" fmla="*/ 3536 w 6096"/>
                <a:gd name="connsiteY5" fmla="*/ 4755 h 6096"/>
                <a:gd name="connsiteX6" fmla="*/ 4755 w 6096"/>
                <a:gd name="connsiteY6" fmla="*/ 5974 h 6096"/>
                <a:gd name="connsiteX7" fmla="*/ 5365 w 6096"/>
                <a:gd name="connsiteY7" fmla="*/ 6584 h 6096"/>
                <a:gd name="connsiteX8" fmla="*/ 5365 w 6096"/>
                <a:gd name="connsiteY8" fmla="*/ 5974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" h="6096">
                  <a:moveTo>
                    <a:pt x="5365" y="5974"/>
                  </a:moveTo>
                  <a:lnTo>
                    <a:pt x="5365" y="4755"/>
                  </a:lnTo>
                  <a:lnTo>
                    <a:pt x="4755" y="3536"/>
                  </a:lnTo>
                  <a:lnTo>
                    <a:pt x="3536" y="2926"/>
                  </a:lnTo>
                  <a:lnTo>
                    <a:pt x="2926" y="3536"/>
                  </a:lnTo>
                  <a:lnTo>
                    <a:pt x="3536" y="4755"/>
                  </a:lnTo>
                  <a:lnTo>
                    <a:pt x="4755" y="5974"/>
                  </a:lnTo>
                  <a:lnTo>
                    <a:pt x="5365" y="6584"/>
                  </a:lnTo>
                  <a:lnTo>
                    <a:pt x="5365" y="5974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CC16D525-24F1-4D6A-92AF-B78F6B7B4BC7}"/>
                </a:ext>
              </a:extLst>
            </p:cNvPr>
            <p:cNvSpPr/>
            <p:nvPr/>
          </p:nvSpPr>
          <p:spPr>
            <a:xfrm>
              <a:off x="2193768" y="4465453"/>
              <a:ext cx="436026" cy="408537"/>
            </a:xfrm>
            <a:custGeom>
              <a:avLst/>
              <a:gdLst>
                <a:gd name="connsiteX0" fmla="*/ 475976 w 530352"/>
                <a:gd name="connsiteY0" fmla="*/ 471709 h 469392"/>
                <a:gd name="connsiteX1" fmla="*/ 475366 w 530352"/>
                <a:gd name="connsiteY1" fmla="*/ 469880 h 469392"/>
                <a:gd name="connsiteX2" fmla="*/ 474147 w 530352"/>
                <a:gd name="connsiteY2" fmla="*/ 468051 h 469392"/>
                <a:gd name="connsiteX3" fmla="*/ 473537 w 530352"/>
                <a:gd name="connsiteY3" fmla="*/ 468661 h 469392"/>
                <a:gd name="connsiteX4" fmla="*/ 474147 w 530352"/>
                <a:gd name="connsiteY4" fmla="*/ 469270 h 469392"/>
                <a:gd name="connsiteX5" fmla="*/ 475366 w 530352"/>
                <a:gd name="connsiteY5" fmla="*/ 471099 h 469392"/>
                <a:gd name="connsiteX6" fmla="*/ 475366 w 530352"/>
                <a:gd name="connsiteY6" fmla="*/ 472318 h 469392"/>
                <a:gd name="connsiteX7" fmla="*/ 475976 w 530352"/>
                <a:gd name="connsiteY7" fmla="*/ 471709 h 469392"/>
                <a:gd name="connsiteX8" fmla="*/ 532668 w 530352"/>
                <a:gd name="connsiteY8" fmla="*/ 382097 h 469392"/>
                <a:gd name="connsiteX9" fmla="*/ 531449 w 530352"/>
                <a:gd name="connsiteY9" fmla="*/ 380878 h 469392"/>
                <a:gd name="connsiteX10" fmla="*/ 529011 w 530352"/>
                <a:gd name="connsiteY10" fmla="*/ 379659 h 469392"/>
                <a:gd name="connsiteX11" fmla="*/ 527792 w 530352"/>
                <a:gd name="connsiteY11" fmla="*/ 379049 h 469392"/>
                <a:gd name="connsiteX12" fmla="*/ 526572 w 530352"/>
                <a:gd name="connsiteY12" fmla="*/ 378440 h 469392"/>
                <a:gd name="connsiteX13" fmla="*/ 525963 w 530352"/>
                <a:gd name="connsiteY13" fmla="*/ 379049 h 469392"/>
                <a:gd name="connsiteX14" fmla="*/ 526572 w 530352"/>
                <a:gd name="connsiteY14" fmla="*/ 379659 h 469392"/>
                <a:gd name="connsiteX15" fmla="*/ 527182 w 530352"/>
                <a:gd name="connsiteY15" fmla="*/ 379659 h 469392"/>
                <a:gd name="connsiteX16" fmla="*/ 529011 w 530352"/>
                <a:gd name="connsiteY16" fmla="*/ 380878 h 469392"/>
                <a:gd name="connsiteX17" fmla="*/ 530840 w 530352"/>
                <a:gd name="connsiteY17" fmla="*/ 381488 h 469392"/>
                <a:gd name="connsiteX18" fmla="*/ 532059 w 530352"/>
                <a:gd name="connsiteY18" fmla="*/ 382097 h 469392"/>
                <a:gd name="connsiteX19" fmla="*/ 532059 w 530352"/>
                <a:gd name="connsiteY19" fmla="*/ 382707 h 469392"/>
                <a:gd name="connsiteX20" fmla="*/ 532668 w 530352"/>
                <a:gd name="connsiteY20" fmla="*/ 382097 h 469392"/>
                <a:gd name="connsiteX21" fmla="*/ 383316 w 530352"/>
                <a:gd name="connsiteY21" fmla="*/ 375392 h 469392"/>
                <a:gd name="connsiteX22" fmla="*/ 379659 w 530352"/>
                <a:gd name="connsiteY22" fmla="*/ 373563 h 469392"/>
                <a:gd name="connsiteX23" fmla="*/ 380268 w 530352"/>
                <a:gd name="connsiteY23" fmla="*/ 374782 h 469392"/>
                <a:gd name="connsiteX24" fmla="*/ 382707 w 530352"/>
                <a:gd name="connsiteY24" fmla="*/ 376001 h 469392"/>
                <a:gd name="connsiteX25" fmla="*/ 383926 w 530352"/>
                <a:gd name="connsiteY25" fmla="*/ 376611 h 469392"/>
                <a:gd name="connsiteX26" fmla="*/ 383316 w 530352"/>
                <a:gd name="connsiteY26" fmla="*/ 375392 h 469392"/>
                <a:gd name="connsiteX27" fmla="*/ 508284 w 530352"/>
                <a:gd name="connsiteY27" fmla="*/ 374173 h 469392"/>
                <a:gd name="connsiteX28" fmla="*/ 505846 w 530352"/>
                <a:gd name="connsiteY28" fmla="*/ 371125 h 469392"/>
                <a:gd name="connsiteX29" fmla="*/ 504017 w 530352"/>
                <a:gd name="connsiteY29" fmla="*/ 371125 h 469392"/>
                <a:gd name="connsiteX30" fmla="*/ 508284 w 530352"/>
                <a:gd name="connsiteY30" fmla="*/ 374782 h 469392"/>
                <a:gd name="connsiteX31" fmla="*/ 508284 w 530352"/>
                <a:gd name="connsiteY31" fmla="*/ 374173 h 469392"/>
                <a:gd name="connsiteX32" fmla="*/ 376611 w 530352"/>
                <a:gd name="connsiteY32" fmla="*/ 368077 h 469392"/>
                <a:gd name="connsiteX33" fmla="*/ 374172 w 530352"/>
                <a:gd name="connsiteY33" fmla="*/ 365638 h 469392"/>
                <a:gd name="connsiteX34" fmla="*/ 372953 w 530352"/>
                <a:gd name="connsiteY34" fmla="*/ 363809 h 469392"/>
                <a:gd name="connsiteX35" fmla="*/ 371124 w 530352"/>
                <a:gd name="connsiteY35" fmla="*/ 363200 h 469392"/>
                <a:gd name="connsiteX36" fmla="*/ 371734 w 530352"/>
                <a:gd name="connsiteY36" fmla="*/ 363809 h 469392"/>
                <a:gd name="connsiteX37" fmla="*/ 374172 w 530352"/>
                <a:gd name="connsiteY37" fmla="*/ 366248 h 469392"/>
                <a:gd name="connsiteX38" fmla="*/ 376001 w 530352"/>
                <a:gd name="connsiteY38" fmla="*/ 368686 h 469392"/>
                <a:gd name="connsiteX39" fmla="*/ 377220 w 530352"/>
                <a:gd name="connsiteY39" fmla="*/ 369296 h 469392"/>
                <a:gd name="connsiteX40" fmla="*/ 376611 w 530352"/>
                <a:gd name="connsiteY40" fmla="*/ 368077 h 469392"/>
                <a:gd name="connsiteX41" fmla="*/ 374782 w 530352"/>
                <a:gd name="connsiteY41" fmla="*/ 355275 h 469392"/>
                <a:gd name="connsiteX42" fmla="*/ 374172 w 530352"/>
                <a:gd name="connsiteY42" fmla="*/ 354665 h 469392"/>
                <a:gd name="connsiteX43" fmla="*/ 374172 w 530352"/>
                <a:gd name="connsiteY43" fmla="*/ 354665 h 469392"/>
                <a:gd name="connsiteX44" fmla="*/ 374172 w 530352"/>
                <a:gd name="connsiteY44" fmla="*/ 352837 h 469392"/>
                <a:gd name="connsiteX45" fmla="*/ 375392 w 530352"/>
                <a:gd name="connsiteY45" fmla="*/ 351008 h 469392"/>
                <a:gd name="connsiteX46" fmla="*/ 379049 w 530352"/>
                <a:gd name="connsiteY46" fmla="*/ 348569 h 469392"/>
                <a:gd name="connsiteX47" fmla="*/ 379049 w 530352"/>
                <a:gd name="connsiteY47" fmla="*/ 347960 h 469392"/>
                <a:gd name="connsiteX48" fmla="*/ 379049 w 530352"/>
                <a:gd name="connsiteY48" fmla="*/ 347960 h 469392"/>
                <a:gd name="connsiteX49" fmla="*/ 377830 w 530352"/>
                <a:gd name="connsiteY49" fmla="*/ 348569 h 469392"/>
                <a:gd name="connsiteX50" fmla="*/ 375392 w 530352"/>
                <a:gd name="connsiteY50" fmla="*/ 349789 h 469392"/>
                <a:gd name="connsiteX51" fmla="*/ 374172 w 530352"/>
                <a:gd name="connsiteY51" fmla="*/ 351008 h 469392"/>
                <a:gd name="connsiteX52" fmla="*/ 373563 w 530352"/>
                <a:gd name="connsiteY52" fmla="*/ 352227 h 469392"/>
                <a:gd name="connsiteX53" fmla="*/ 372953 w 530352"/>
                <a:gd name="connsiteY53" fmla="*/ 354056 h 469392"/>
                <a:gd name="connsiteX54" fmla="*/ 373563 w 530352"/>
                <a:gd name="connsiteY54" fmla="*/ 355275 h 469392"/>
                <a:gd name="connsiteX55" fmla="*/ 374172 w 530352"/>
                <a:gd name="connsiteY55" fmla="*/ 355885 h 469392"/>
                <a:gd name="connsiteX56" fmla="*/ 375392 w 530352"/>
                <a:gd name="connsiteY56" fmla="*/ 355885 h 469392"/>
                <a:gd name="connsiteX57" fmla="*/ 374782 w 530352"/>
                <a:gd name="connsiteY57" fmla="*/ 355275 h 469392"/>
                <a:gd name="connsiteX58" fmla="*/ 85832 w 530352"/>
                <a:gd name="connsiteY58" fmla="*/ 348569 h 469392"/>
                <a:gd name="connsiteX59" fmla="*/ 84612 w 530352"/>
                <a:gd name="connsiteY59" fmla="*/ 344912 h 469392"/>
                <a:gd name="connsiteX60" fmla="*/ 82784 w 530352"/>
                <a:gd name="connsiteY60" fmla="*/ 341864 h 469392"/>
                <a:gd name="connsiteX61" fmla="*/ 77907 w 530352"/>
                <a:gd name="connsiteY61" fmla="*/ 341254 h 469392"/>
                <a:gd name="connsiteX62" fmla="*/ 74859 w 530352"/>
                <a:gd name="connsiteY62" fmla="*/ 342473 h 469392"/>
                <a:gd name="connsiteX63" fmla="*/ 74249 w 530352"/>
                <a:gd name="connsiteY63" fmla="*/ 343693 h 469392"/>
                <a:gd name="connsiteX64" fmla="*/ 74859 w 530352"/>
                <a:gd name="connsiteY64" fmla="*/ 346131 h 469392"/>
                <a:gd name="connsiteX65" fmla="*/ 77907 w 530352"/>
                <a:gd name="connsiteY65" fmla="*/ 350398 h 469392"/>
                <a:gd name="connsiteX66" fmla="*/ 80955 w 530352"/>
                <a:gd name="connsiteY66" fmla="*/ 351008 h 469392"/>
                <a:gd name="connsiteX67" fmla="*/ 85832 w 530352"/>
                <a:gd name="connsiteY67" fmla="*/ 350398 h 469392"/>
                <a:gd name="connsiteX68" fmla="*/ 88270 w 530352"/>
                <a:gd name="connsiteY68" fmla="*/ 354056 h 469392"/>
                <a:gd name="connsiteX69" fmla="*/ 89489 w 530352"/>
                <a:gd name="connsiteY69" fmla="*/ 354665 h 469392"/>
                <a:gd name="connsiteX70" fmla="*/ 91928 w 530352"/>
                <a:gd name="connsiteY70" fmla="*/ 355275 h 469392"/>
                <a:gd name="connsiteX71" fmla="*/ 92537 w 530352"/>
                <a:gd name="connsiteY71" fmla="*/ 353446 h 469392"/>
                <a:gd name="connsiteX72" fmla="*/ 91318 w 530352"/>
                <a:gd name="connsiteY72" fmla="*/ 350398 h 469392"/>
                <a:gd name="connsiteX73" fmla="*/ 85832 w 530352"/>
                <a:gd name="connsiteY73" fmla="*/ 348569 h 469392"/>
                <a:gd name="connsiteX74" fmla="*/ 68153 w 530352"/>
                <a:gd name="connsiteY74" fmla="*/ 343083 h 469392"/>
                <a:gd name="connsiteX75" fmla="*/ 68763 w 530352"/>
                <a:gd name="connsiteY75" fmla="*/ 340645 h 469392"/>
                <a:gd name="connsiteX76" fmla="*/ 67544 w 530352"/>
                <a:gd name="connsiteY76" fmla="*/ 340035 h 469392"/>
                <a:gd name="connsiteX77" fmla="*/ 64496 w 530352"/>
                <a:gd name="connsiteY77" fmla="*/ 340035 h 469392"/>
                <a:gd name="connsiteX78" fmla="*/ 64496 w 530352"/>
                <a:gd name="connsiteY78" fmla="*/ 341254 h 469392"/>
                <a:gd name="connsiteX79" fmla="*/ 65105 w 530352"/>
                <a:gd name="connsiteY79" fmla="*/ 342473 h 469392"/>
                <a:gd name="connsiteX80" fmla="*/ 65715 w 530352"/>
                <a:gd name="connsiteY80" fmla="*/ 343083 h 469392"/>
                <a:gd name="connsiteX81" fmla="*/ 67544 w 530352"/>
                <a:gd name="connsiteY81" fmla="*/ 344302 h 469392"/>
                <a:gd name="connsiteX82" fmla="*/ 68153 w 530352"/>
                <a:gd name="connsiteY82" fmla="*/ 343083 h 469392"/>
                <a:gd name="connsiteX83" fmla="*/ 9022 w 530352"/>
                <a:gd name="connsiteY83" fmla="*/ 316870 h 469392"/>
                <a:gd name="connsiteX84" fmla="*/ 10241 w 530352"/>
                <a:gd name="connsiteY84" fmla="*/ 316870 h 469392"/>
                <a:gd name="connsiteX85" fmla="*/ 7803 w 530352"/>
                <a:gd name="connsiteY85" fmla="*/ 313213 h 469392"/>
                <a:gd name="connsiteX86" fmla="*/ 5974 w 530352"/>
                <a:gd name="connsiteY86" fmla="*/ 311993 h 469392"/>
                <a:gd name="connsiteX87" fmla="*/ 5974 w 530352"/>
                <a:gd name="connsiteY87" fmla="*/ 312603 h 469392"/>
                <a:gd name="connsiteX88" fmla="*/ 5974 w 530352"/>
                <a:gd name="connsiteY88" fmla="*/ 316870 h 469392"/>
                <a:gd name="connsiteX89" fmla="*/ 7803 w 530352"/>
                <a:gd name="connsiteY89" fmla="*/ 317480 h 469392"/>
                <a:gd name="connsiteX90" fmla="*/ 9022 w 530352"/>
                <a:gd name="connsiteY90" fmla="*/ 316870 h 469392"/>
                <a:gd name="connsiteX91" fmla="*/ 276636 w 530352"/>
                <a:gd name="connsiteY91" fmla="*/ 307117 h 469392"/>
                <a:gd name="connsiteX92" fmla="*/ 275417 w 530352"/>
                <a:gd name="connsiteY92" fmla="*/ 307117 h 469392"/>
                <a:gd name="connsiteX93" fmla="*/ 273588 w 530352"/>
                <a:gd name="connsiteY93" fmla="*/ 307117 h 469392"/>
                <a:gd name="connsiteX94" fmla="*/ 272979 w 530352"/>
                <a:gd name="connsiteY94" fmla="*/ 307117 h 469392"/>
                <a:gd name="connsiteX95" fmla="*/ 276027 w 530352"/>
                <a:gd name="connsiteY95" fmla="*/ 307726 h 469392"/>
                <a:gd name="connsiteX96" fmla="*/ 278465 w 530352"/>
                <a:gd name="connsiteY96" fmla="*/ 308945 h 469392"/>
                <a:gd name="connsiteX97" fmla="*/ 276636 w 530352"/>
                <a:gd name="connsiteY97" fmla="*/ 307117 h 469392"/>
                <a:gd name="connsiteX98" fmla="*/ 272369 w 530352"/>
                <a:gd name="connsiteY98" fmla="*/ 307726 h 469392"/>
                <a:gd name="connsiteX99" fmla="*/ 270540 w 530352"/>
                <a:gd name="connsiteY99" fmla="*/ 307117 h 469392"/>
                <a:gd name="connsiteX100" fmla="*/ 268712 w 530352"/>
                <a:gd name="connsiteY100" fmla="*/ 305897 h 469392"/>
                <a:gd name="connsiteX101" fmla="*/ 266883 w 530352"/>
                <a:gd name="connsiteY101" fmla="*/ 305897 h 469392"/>
                <a:gd name="connsiteX102" fmla="*/ 271150 w 530352"/>
                <a:gd name="connsiteY102" fmla="*/ 307726 h 469392"/>
                <a:gd name="connsiteX103" fmla="*/ 272369 w 530352"/>
                <a:gd name="connsiteY103" fmla="*/ 307726 h 469392"/>
                <a:gd name="connsiteX104" fmla="*/ 5364 w 530352"/>
                <a:gd name="connsiteY104" fmla="*/ 308336 h 469392"/>
                <a:gd name="connsiteX105" fmla="*/ 5974 w 530352"/>
                <a:gd name="connsiteY105" fmla="*/ 307117 h 469392"/>
                <a:gd name="connsiteX106" fmla="*/ 5364 w 530352"/>
                <a:gd name="connsiteY106" fmla="*/ 306507 h 469392"/>
                <a:gd name="connsiteX107" fmla="*/ 2926 w 530352"/>
                <a:gd name="connsiteY107" fmla="*/ 305288 h 469392"/>
                <a:gd name="connsiteX108" fmla="*/ 3536 w 530352"/>
                <a:gd name="connsiteY108" fmla="*/ 307117 h 469392"/>
                <a:gd name="connsiteX109" fmla="*/ 3536 w 530352"/>
                <a:gd name="connsiteY109" fmla="*/ 308336 h 469392"/>
                <a:gd name="connsiteX110" fmla="*/ 4755 w 530352"/>
                <a:gd name="connsiteY110" fmla="*/ 308945 h 469392"/>
                <a:gd name="connsiteX111" fmla="*/ 5364 w 530352"/>
                <a:gd name="connsiteY111" fmla="*/ 308336 h 469392"/>
                <a:gd name="connsiteX112" fmla="*/ 205313 w 530352"/>
                <a:gd name="connsiteY112" fmla="*/ 296144 h 469392"/>
                <a:gd name="connsiteX113" fmla="*/ 203484 w 530352"/>
                <a:gd name="connsiteY113" fmla="*/ 293705 h 469392"/>
                <a:gd name="connsiteX114" fmla="*/ 202265 w 530352"/>
                <a:gd name="connsiteY114" fmla="*/ 291877 h 469392"/>
                <a:gd name="connsiteX115" fmla="*/ 201046 w 530352"/>
                <a:gd name="connsiteY115" fmla="*/ 289438 h 469392"/>
                <a:gd name="connsiteX116" fmla="*/ 198608 w 530352"/>
                <a:gd name="connsiteY116" fmla="*/ 286390 h 469392"/>
                <a:gd name="connsiteX117" fmla="*/ 199217 w 530352"/>
                <a:gd name="connsiteY117" fmla="*/ 288219 h 469392"/>
                <a:gd name="connsiteX118" fmla="*/ 199827 w 530352"/>
                <a:gd name="connsiteY118" fmla="*/ 289438 h 469392"/>
                <a:gd name="connsiteX119" fmla="*/ 201046 w 530352"/>
                <a:gd name="connsiteY119" fmla="*/ 290657 h 469392"/>
                <a:gd name="connsiteX120" fmla="*/ 202265 w 530352"/>
                <a:gd name="connsiteY120" fmla="*/ 293096 h 469392"/>
                <a:gd name="connsiteX121" fmla="*/ 202875 w 530352"/>
                <a:gd name="connsiteY121" fmla="*/ 294315 h 469392"/>
                <a:gd name="connsiteX122" fmla="*/ 204704 w 530352"/>
                <a:gd name="connsiteY122" fmla="*/ 296753 h 469392"/>
                <a:gd name="connsiteX123" fmla="*/ 205313 w 530352"/>
                <a:gd name="connsiteY123" fmla="*/ 296753 h 469392"/>
                <a:gd name="connsiteX124" fmla="*/ 205313 w 530352"/>
                <a:gd name="connsiteY124" fmla="*/ 296144 h 469392"/>
                <a:gd name="connsiteX125" fmla="*/ 304068 w 530352"/>
                <a:gd name="connsiteY125" fmla="*/ 287000 h 469392"/>
                <a:gd name="connsiteX126" fmla="*/ 304678 w 530352"/>
                <a:gd name="connsiteY126" fmla="*/ 283952 h 469392"/>
                <a:gd name="connsiteX127" fmla="*/ 303459 w 530352"/>
                <a:gd name="connsiteY127" fmla="*/ 283952 h 469392"/>
                <a:gd name="connsiteX128" fmla="*/ 303459 w 530352"/>
                <a:gd name="connsiteY128" fmla="*/ 287000 h 469392"/>
                <a:gd name="connsiteX129" fmla="*/ 304068 w 530352"/>
                <a:gd name="connsiteY129" fmla="*/ 287000 h 469392"/>
                <a:gd name="connsiteX130" fmla="*/ 216286 w 530352"/>
                <a:gd name="connsiteY130" fmla="*/ 277246 h 469392"/>
                <a:gd name="connsiteX131" fmla="*/ 212628 w 530352"/>
                <a:gd name="connsiteY131" fmla="*/ 273589 h 469392"/>
                <a:gd name="connsiteX132" fmla="*/ 212019 w 530352"/>
                <a:gd name="connsiteY132" fmla="*/ 273589 h 469392"/>
                <a:gd name="connsiteX133" fmla="*/ 212628 w 530352"/>
                <a:gd name="connsiteY133" fmla="*/ 274808 h 469392"/>
                <a:gd name="connsiteX134" fmla="*/ 215676 w 530352"/>
                <a:gd name="connsiteY134" fmla="*/ 277856 h 469392"/>
                <a:gd name="connsiteX135" fmla="*/ 216286 w 530352"/>
                <a:gd name="connsiteY135" fmla="*/ 279075 h 469392"/>
                <a:gd name="connsiteX136" fmla="*/ 216286 w 530352"/>
                <a:gd name="connsiteY136" fmla="*/ 277246 h 469392"/>
                <a:gd name="connsiteX137" fmla="*/ 404043 w 530352"/>
                <a:gd name="connsiteY137" fmla="*/ 70592 h 469392"/>
                <a:gd name="connsiteX138" fmla="*/ 404652 w 530352"/>
                <a:gd name="connsiteY138" fmla="*/ 69373 h 469392"/>
                <a:gd name="connsiteX139" fmla="*/ 404652 w 530352"/>
                <a:gd name="connsiteY139" fmla="*/ 68153 h 469392"/>
                <a:gd name="connsiteX140" fmla="*/ 404043 w 530352"/>
                <a:gd name="connsiteY140" fmla="*/ 67544 h 469392"/>
                <a:gd name="connsiteX141" fmla="*/ 402214 w 530352"/>
                <a:gd name="connsiteY141" fmla="*/ 66934 h 469392"/>
                <a:gd name="connsiteX142" fmla="*/ 402824 w 530352"/>
                <a:gd name="connsiteY142" fmla="*/ 71201 h 469392"/>
                <a:gd name="connsiteX143" fmla="*/ 404043 w 530352"/>
                <a:gd name="connsiteY143" fmla="*/ 70592 h 469392"/>
                <a:gd name="connsiteX144" fmla="*/ 387584 w 530352"/>
                <a:gd name="connsiteY144" fmla="*/ 48037 h 469392"/>
                <a:gd name="connsiteX145" fmla="*/ 386974 w 530352"/>
                <a:gd name="connsiteY145" fmla="*/ 46817 h 469392"/>
                <a:gd name="connsiteX146" fmla="*/ 385755 w 530352"/>
                <a:gd name="connsiteY146" fmla="*/ 46817 h 469392"/>
                <a:gd name="connsiteX147" fmla="*/ 385145 w 530352"/>
                <a:gd name="connsiteY147" fmla="*/ 47427 h 469392"/>
                <a:gd name="connsiteX148" fmla="*/ 385145 w 530352"/>
                <a:gd name="connsiteY148" fmla="*/ 50475 h 469392"/>
                <a:gd name="connsiteX149" fmla="*/ 387584 w 530352"/>
                <a:gd name="connsiteY149" fmla="*/ 48037 h 469392"/>
                <a:gd name="connsiteX150" fmla="*/ 388193 w 530352"/>
                <a:gd name="connsiteY150" fmla="*/ 38283 h 469392"/>
                <a:gd name="connsiteX151" fmla="*/ 383316 w 530352"/>
                <a:gd name="connsiteY151" fmla="*/ 41331 h 469392"/>
                <a:gd name="connsiteX152" fmla="*/ 384536 w 530352"/>
                <a:gd name="connsiteY152" fmla="*/ 43769 h 469392"/>
                <a:gd name="connsiteX153" fmla="*/ 386974 w 530352"/>
                <a:gd name="connsiteY153" fmla="*/ 44379 h 469392"/>
                <a:gd name="connsiteX154" fmla="*/ 388193 w 530352"/>
                <a:gd name="connsiteY154" fmla="*/ 43160 h 469392"/>
                <a:gd name="connsiteX155" fmla="*/ 393070 w 530352"/>
                <a:gd name="connsiteY155" fmla="*/ 42550 h 469392"/>
                <a:gd name="connsiteX156" fmla="*/ 394899 w 530352"/>
                <a:gd name="connsiteY156" fmla="*/ 40112 h 469392"/>
                <a:gd name="connsiteX157" fmla="*/ 393070 w 530352"/>
                <a:gd name="connsiteY157" fmla="*/ 40721 h 469392"/>
                <a:gd name="connsiteX158" fmla="*/ 388193 w 530352"/>
                <a:gd name="connsiteY158" fmla="*/ 38283 h 469392"/>
                <a:gd name="connsiteX159" fmla="*/ 351008 w 530352"/>
                <a:gd name="connsiteY159" fmla="*/ 27920 h 469392"/>
                <a:gd name="connsiteX160" fmla="*/ 352227 w 530352"/>
                <a:gd name="connsiteY160" fmla="*/ 24872 h 469392"/>
                <a:gd name="connsiteX161" fmla="*/ 351008 w 530352"/>
                <a:gd name="connsiteY161" fmla="*/ 24262 h 469392"/>
                <a:gd name="connsiteX162" fmla="*/ 348569 w 530352"/>
                <a:gd name="connsiteY162" fmla="*/ 25481 h 469392"/>
                <a:gd name="connsiteX163" fmla="*/ 348569 w 530352"/>
                <a:gd name="connsiteY163" fmla="*/ 26701 h 469392"/>
                <a:gd name="connsiteX164" fmla="*/ 350398 w 530352"/>
                <a:gd name="connsiteY164" fmla="*/ 29139 h 469392"/>
                <a:gd name="connsiteX165" fmla="*/ 351008 w 530352"/>
                <a:gd name="connsiteY165" fmla="*/ 27920 h 469392"/>
                <a:gd name="connsiteX166" fmla="*/ 366857 w 530352"/>
                <a:gd name="connsiteY166" fmla="*/ 9022 h 469392"/>
                <a:gd name="connsiteX167" fmla="*/ 368686 w 530352"/>
                <a:gd name="connsiteY167" fmla="*/ 8413 h 469392"/>
                <a:gd name="connsiteX168" fmla="*/ 368686 w 530352"/>
                <a:gd name="connsiteY168" fmla="*/ 7803 h 469392"/>
                <a:gd name="connsiteX169" fmla="*/ 367467 w 530352"/>
                <a:gd name="connsiteY169" fmla="*/ 6584 h 469392"/>
                <a:gd name="connsiteX170" fmla="*/ 365638 w 530352"/>
                <a:gd name="connsiteY170" fmla="*/ 5974 h 469392"/>
                <a:gd name="connsiteX171" fmla="*/ 365028 w 530352"/>
                <a:gd name="connsiteY171" fmla="*/ 6584 h 469392"/>
                <a:gd name="connsiteX172" fmla="*/ 364419 w 530352"/>
                <a:gd name="connsiteY172" fmla="*/ 7803 h 469392"/>
                <a:gd name="connsiteX173" fmla="*/ 365028 w 530352"/>
                <a:gd name="connsiteY173" fmla="*/ 9632 h 469392"/>
                <a:gd name="connsiteX174" fmla="*/ 366857 w 530352"/>
                <a:gd name="connsiteY174" fmla="*/ 9022 h 469392"/>
                <a:gd name="connsiteX175" fmla="*/ 349179 w 530352"/>
                <a:gd name="connsiteY175" fmla="*/ 8413 h 469392"/>
                <a:gd name="connsiteX176" fmla="*/ 349788 w 530352"/>
                <a:gd name="connsiteY176" fmla="*/ 6584 h 469392"/>
                <a:gd name="connsiteX177" fmla="*/ 349788 w 530352"/>
                <a:gd name="connsiteY177" fmla="*/ 5365 h 469392"/>
                <a:gd name="connsiteX178" fmla="*/ 349179 w 530352"/>
                <a:gd name="connsiteY178" fmla="*/ 4145 h 469392"/>
                <a:gd name="connsiteX179" fmla="*/ 343692 w 530352"/>
                <a:gd name="connsiteY179" fmla="*/ 2926 h 469392"/>
                <a:gd name="connsiteX180" fmla="*/ 343083 w 530352"/>
                <a:gd name="connsiteY180" fmla="*/ 3536 h 469392"/>
                <a:gd name="connsiteX181" fmla="*/ 343083 w 530352"/>
                <a:gd name="connsiteY181" fmla="*/ 5974 h 469392"/>
                <a:gd name="connsiteX182" fmla="*/ 344302 w 530352"/>
                <a:gd name="connsiteY182" fmla="*/ 9022 h 469392"/>
                <a:gd name="connsiteX183" fmla="*/ 346131 w 530352"/>
                <a:gd name="connsiteY183" fmla="*/ 9022 h 469392"/>
                <a:gd name="connsiteX184" fmla="*/ 349179 w 530352"/>
                <a:gd name="connsiteY184" fmla="*/ 8413 h 4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530352" h="469392">
                  <a:moveTo>
                    <a:pt x="475976" y="471709"/>
                  </a:moveTo>
                  <a:lnTo>
                    <a:pt x="475366" y="469880"/>
                  </a:lnTo>
                  <a:lnTo>
                    <a:pt x="474147" y="468051"/>
                  </a:lnTo>
                  <a:lnTo>
                    <a:pt x="473537" y="468661"/>
                  </a:lnTo>
                  <a:lnTo>
                    <a:pt x="474147" y="469270"/>
                  </a:lnTo>
                  <a:lnTo>
                    <a:pt x="475366" y="471099"/>
                  </a:lnTo>
                  <a:lnTo>
                    <a:pt x="475366" y="472318"/>
                  </a:lnTo>
                  <a:lnTo>
                    <a:pt x="475976" y="471709"/>
                  </a:lnTo>
                  <a:close/>
                  <a:moveTo>
                    <a:pt x="532668" y="382097"/>
                  </a:moveTo>
                  <a:lnTo>
                    <a:pt x="531449" y="380878"/>
                  </a:lnTo>
                  <a:lnTo>
                    <a:pt x="529011" y="379659"/>
                  </a:lnTo>
                  <a:lnTo>
                    <a:pt x="527792" y="379049"/>
                  </a:lnTo>
                  <a:lnTo>
                    <a:pt x="526572" y="378440"/>
                  </a:lnTo>
                  <a:lnTo>
                    <a:pt x="525963" y="379049"/>
                  </a:lnTo>
                  <a:lnTo>
                    <a:pt x="526572" y="379659"/>
                  </a:lnTo>
                  <a:lnTo>
                    <a:pt x="527182" y="379659"/>
                  </a:lnTo>
                  <a:lnTo>
                    <a:pt x="529011" y="380878"/>
                  </a:lnTo>
                  <a:lnTo>
                    <a:pt x="530840" y="381488"/>
                  </a:lnTo>
                  <a:lnTo>
                    <a:pt x="532059" y="382097"/>
                  </a:lnTo>
                  <a:lnTo>
                    <a:pt x="532059" y="382707"/>
                  </a:lnTo>
                  <a:lnTo>
                    <a:pt x="532668" y="382097"/>
                  </a:lnTo>
                  <a:close/>
                  <a:moveTo>
                    <a:pt x="383316" y="375392"/>
                  </a:moveTo>
                  <a:lnTo>
                    <a:pt x="379659" y="373563"/>
                  </a:lnTo>
                  <a:lnTo>
                    <a:pt x="380268" y="374782"/>
                  </a:lnTo>
                  <a:lnTo>
                    <a:pt x="382707" y="376001"/>
                  </a:lnTo>
                  <a:lnTo>
                    <a:pt x="383926" y="376611"/>
                  </a:lnTo>
                  <a:lnTo>
                    <a:pt x="383316" y="375392"/>
                  </a:lnTo>
                  <a:close/>
                  <a:moveTo>
                    <a:pt x="508284" y="374173"/>
                  </a:moveTo>
                  <a:lnTo>
                    <a:pt x="505846" y="371125"/>
                  </a:lnTo>
                  <a:lnTo>
                    <a:pt x="504017" y="371125"/>
                  </a:lnTo>
                  <a:lnTo>
                    <a:pt x="508284" y="374782"/>
                  </a:lnTo>
                  <a:lnTo>
                    <a:pt x="508284" y="374173"/>
                  </a:lnTo>
                  <a:close/>
                  <a:moveTo>
                    <a:pt x="376611" y="368077"/>
                  </a:moveTo>
                  <a:lnTo>
                    <a:pt x="374172" y="365638"/>
                  </a:lnTo>
                  <a:lnTo>
                    <a:pt x="372953" y="363809"/>
                  </a:lnTo>
                  <a:lnTo>
                    <a:pt x="371124" y="363200"/>
                  </a:lnTo>
                  <a:lnTo>
                    <a:pt x="371734" y="363809"/>
                  </a:lnTo>
                  <a:lnTo>
                    <a:pt x="374172" y="366248"/>
                  </a:lnTo>
                  <a:lnTo>
                    <a:pt x="376001" y="368686"/>
                  </a:lnTo>
                  <a:lnTo>
                    <a:pt x="377220" y="369296"/>
                  </a:lnTo>
                  <a:lnTo>
                    <a:pt x="376611" y="368077"/>
                  </a:lnTo>
                  <a:close/>
                  <a:moveTo>
                    <a:pt x="374782" y="355275"/>
                  </a:moveTo>
                  <a:lnTo>
                    <a:pt x="374172" y="354665"/>
                  </a:lnTo>
                  <a:lnTo>
                    <a:pt x="374172" y="354665"/>
                  </a:lnTo>
                  <a:lnTo>
                    <a:pt x="374172" y="352837"/>
                  </a:lnTo>
                  <a:lnTo>
                    <a:pt x="375392" y="351008"/>
                  </a:lnTo>
                  <a:lnTo>
                    <a:pt x="379049" y="348569"/>
                  </a:lnTo>
                  <a:lnTo>
                    <a:pt x="379049" y="347960"/>
                  </a:lnTo>
                  <a:lnTo>
                    <a:pt x="379049" y="347960"/>
                  </a:lnTo>
                  <a:lnTo>
                    <a:pt x="377830" y="348569"/>
                  </a:lnTo>
                  <a:lnTo>
                    <a:pt x="375392" y="349789"/>
                  </a:lnTo>
                  <a:lnTo>
                    <a:pt x="374172" y="351008"/>
                  </a:lnTo>
                  <a:lnTo>
                    <a:pt x="373563" y="352227"/>
                  </a:lnTo>
                  <a:lnTo>
                    <a:pt x="372953" y="354056"/>
                  </a:lnTo>
                  <a:lnTo>
                    <a:pt x="373563" y="355275"/>
                  </a:lnTo>
                  <a:lnTo>
                    <a:pt x="374172" y="355885"/>
                  </a:lnTo>
                  <a:lnTo>
                    <a:pt x="375392" y="355885"/>
                  </a:lnTo>
                  <a:lnTo>
                    <a:pt x="374782" y="355275"/>
                  </a:lnTo>
                  <a:close/>
                  <a:moveTo>
                    <a:pt x="85832" y="348569"/>
                  </a:moveTo>
                  <a:lnTo>
                    <a:pt x="84612" y="344912"/>
                  </a:lnTo>
                  <a:lnTo>
                    <a:pt x="82784" y="341864"/>
                  </a:lnTo>
                  <a:lnTo>
                    <a:pt x="77907" y="341254"/>
                  </a:lnTo>
                  <a:lnTo>
                    <a:pt x="74859" y="342473"/>
                  </a:lnTo>
                  <a:lnTo>
                    <a:pt x="74249" y="343693"/>
                  </a:lnTo>
                  <a:lnTo>
                    <a:pt x="74859" y="346131"/>
                  </a:lnTo>
                  <a:lnTo>
                    <a:pt x="77907" y="350398"/>
                  </a:lnTo>
                  <a:lnTo>
                    <a:pt x="80955" y="351008"/>
                  </a:lnTo>
                  <a:lnTo>
                    <a:pt x="85832" y="350398"/>
                  </a:lnTo>
                  <a:lnTo>
                    <a:pt x="88270" y="354056"/>
                  </a:lnTo>
                  <a:lnTo>
                    <a:pt x="89489" y="354665"/>
                  </a:lnTo>
                  <a:lnTo>
                    <a:pt x="91928" y="355275"/>
                  </a:lnTo>
                  <a:lnTo>
                    <a:pt x="92537" y="353446"/>
                  </a:lnTo>
                  <a:lnTo>
                    <a:pt x="91318" y="350398"/>
                  </a:lnTo>
                  <a:lnTo>
                    <a:pt x="85832" y="348569"/>
                  </a:lnTo>
                  <a:close/>
                  <a:moveTo>
                    <a:pt x="68153" y="343083"/>
                  </a:moveTo>
                  <a:lnTo>
                    <a:pt x="68763" y="340645"/>
                  </a:lnTo>
                  <a:lnTo>
                    <a:pt x="67544" y="340035"/>
                  </a:lnTo>
                  <a:lnTo>
                    <a:pt x="64496" y="340035"/>
                  </a:lnTo>
                  <a:lnTo>
                    <a:pt x="64496" y="341254"/>
                  </a:lnTo>
                  <a:lnTo>
                    <a:pt x="65105" y="342473"/>
                  </a:lnTo>
                  <a:lnTo>
                    <a:pt x="65715" y="343083"/>
                  </a:lnTo>
                  <a:lnTo>
                    <a:pt x="67544" y="344302"/>
                  </a:lnTo>
                  <a:lnTo>
                    <a:pt x="68153" y="343083"/>
                  </a:lnTo>
                  <a:close/>
                  <a:moveTo>
                    <a:pt x="9022" y="316870"/>
                  </a:moveTo>
                  <a:lnTo>
                    <a:pt x="10241" y="316870"/>
                  </a:lnTo>
                  <a:lnTo>
                    <a:pt x="7803" y="313213"/>
                  </a:lnTo>
                  <a:lnTo>
                    <a:pt x="5974" y="311993"/>
                  </a:lnTo>
                  <a:lnTo>
                    <a:pt x="5974" y="312603"/>
                  </a:lnTo>
                  <a:lnTo>
                    <a:pt x="5974" y="316870"/>
                  </a:lnTo>
                  <a:lnTo>
                    <a:pt x="7803" y="317480"/>
                  </a:lnTo>
                  <a:lnTo>
                    <a:pt x="9022" y="316870"/>
                  </a:lnTo>
                  <a:close/>
                  <a:moveTo>
                    <a:pt x="276636" y="307117"/>
                  </a:moveTo>
                  <a:lnTo>
                    <a:pt x="275417" y="307117"/>
                  </a:lnTo>
                  <a:lnTo>
                    <a:pt x="273588" y="307117"/>
                  </a:lnTo>
                  <a:lnTo>
                    <a:pt x="272979" y="307117"/>
                  </a:lnTo>
                  <a:lnTo>
                    <a:pt x="276027" y="307726"/>
                  </a:lnTo>
                  <a:lnTo>
                    <a:pt x="278465" y="308945"/>
                  </a:lnTo>
                  <a:lnTo>
                    <a:pt x="276636" y="307117"/>
                  </a:lnTo>
                  <a:close/>
                  <a:moveTo>
                    <a:pt x="272369" y="307726"/>
                  </a:moveTo>
                  <a:lnTo>
                    <a:pt x="270540" y="307117"/>
                  </a:lnTo>
                  <a:lnTo>
                    <a:pt x="268712" y="305897"/>
                  </a:lnTo>
                  <a:lnTo>
                    <a:pt x="266883" y="305897"/>
                  </a:lnTo>
                  <a:lnTo>
                    <a:pt x="271150" y="307726"/>
                  </a:lnTo>
                  <a:lnTo>
                    <a:pt x="272369" y="307726"/>
                  </a:lnTo>
                  <a:close/>
                  <a:moveTo>
                    <a:pt x="5364" y="308336"/>
                  </a:moveTo>
                  <a:lnTo>
                    <a:pt x="5974" y="307117"/>
                  </a:lnTo>
                  <a:lnTo>
                    <a:pt x="5364" y="306507"/>
                  </a:lnTo>
                  <a:lnTo>
                    <a:pt x="2926" y="305288"/>
                  </a:lnTo>
                  <a:lnTo>
                    <a:pt x="3536" y="307117"/>
                  </a:lnTo>
                  <a:lnTo>
                    <a:pt x="3536" y="308336"/>
                  </a:lnTo>
                  <a:lnTo>
                    <a:pt x="4755" y="308945"/>
                  </a:lnTo>
                  <a:lnTo>
                    <a:pt x="5364" y="308336"/>
                  </a:lnTo>
                  <a:close/>
                  <a:moveTo>
                    <a:pt x="205313" y="296144"/>
                  </a:moveTo>
                  <a:lnTo>
                    <a:pt x="203484" y="293705"/>
                  </a:lnTo>
                  <a:lnTo>
                    <a:pt x="202265" y="291877"/>
                  </a:lnTo>
                  <a:lnTo>
                    <a:pt x="201046" y="289438"/>
                  </a:lnTo>
                  <a:lnTo>
                    <a:pt x="198608" y="286390"/>
                  </a:lnTo>
                  <a:lnTo>
                    <a:pt x="199217" y="288219"/>
                  </a:lnTo>
                  <a:lnTo>
                    <a:pt x="199827" y="289438"/>
                  </a:lnTo>
                  <a:lnTo>
                    <a:pt x="201046" y="290657"/>
                  </a:lnTo>
                  <a:lnTo>
                    <a:pt x="202265" y="293096"/>
                  </a:lnTo>
                  <a:lnTo>
                    <a:pt x="202875" y="294315"/>
                  </a:lnTo>
                  <a:lnTo>
                    <a:pt x="204704" y="296753"/>
                  </a:lnTo>
                  <a:lnTo>
                    <a:pt x="205313" y="296753"/>
                  </a:lnTo>
                  <a:lnTo>
                    <a:pt x="205313" y="296144"/>
                  </a:lnTo>
                  <a:close/>
                  <a:moveTo>
                    <a:pt x="304068" y="287000"/>
                  </a:moveTo>
                  <a:lnTo>
                    <a:pt x="304678" y="283952"/>
                  </a:lnTo>
                  <a:lnTo>
                    <a:pt x="303459" y="283952"/>
                  </a:lnTo>
                  <a:lnTo>
                    <a:pt x="303459" y="287000"/>
                  </a:lnTo>
                  <a:lnTo>
                    <a:pt x="304068" y="287000"/>
                  </a:lnTo>
                  <a:close/>
                  <a:moveTo>
                    <a:pt x="216286" y="277246"/>
                  </a:moveTo>
                  <a:lnTo>
                    <a:pt x="212628" y="273589"/>
                  </a:lnTo>
                  <a:lnTo>
                    <a:pt x="212019" y="273589"/>
                  </a:lnTo>
                  <a:lnTo>
                    <a:pt x="212628" y="274808"/>
                  </a:lnTo>
                  <a:lnTo>
                    <a:pt x="215676" y="277856"/>
                  </a:lnTo>
                  <a:lnTo>
                    <a:pt x="216286" y="279075"/>
                  </a:lnTo>
                  <a:lnTo>
                    <a:pt x="216286" y="277246"/>
                  </a:lnTo>
                  <a:close/>
                  <a:moveTo>
                    <a:pt x="404043" y="70592"/>
                  </a:moveTo>
                  <a:lnTo>
                    <a:pt x="404652" y="69373"/>
                  </a:lnTo>
                  <a:lnTo>
                    <a:pt x="404652" y="68153"/>
                  </a:lnTo>
                  <a:lnTo>
                    <a:pt x="404043" y="67544"/>
                  </a:lnTo>
                  <a:lnTo>
                    <a:pt x="402214" y="66934"/>
                  </a:lnTo>
                  <a:lnTo>
                    <a:pt x="402824" y="71201"/>
                  </a:lnTo>
                  <a:lnTo>
                    <a:pt x="404043" y="70592"/>
                  </a:lnTo>
                  <a:close/>
                  <a:moveTo>
                    <a:pt x="387584" y="48037"/>
                  </a:moveTo>
                  <a:lnTo>
                    <a:pt x="386974" y="46817"/>
                  </a:lnTo>
                  <a:lnTo>
                    <a:pt x="385755" y="46817"/>
                  </a:lnTo>
                  <a:lnTo>
                    <a:pt x="385145" y="47427"/>
                  </a:lnTo>
                  <a:lnTo>
                    <a:pt x="385145" y="50475"/>
                  </a:lnTo>
                  <a:lnTo>
                    <a:pt x="387584" y="48037"/>
                  </a:lnTo>
                  <a:close/>
                  <a:moveTo>
                    <a:pt x="388193" y="38283"/>
                  </a:moveTo>
                  <a:lnTo>
                    <a:pt x="383316" y="41331"/>
                  </a:lnTo>
                  <a:lnTo>
                    <a:pt x="384536" y="43769"/>
                  </a:lnTo>
                  <a:lnTo>
                    <a:pt x="386974" y="44379"/>
                  </a:lnTo>
                  <a:lnTo>
                    <a:pt x="388193" y="43160"/>
                  </a:lnTo>
                  <a:lnTo>
                    <a:pt x="393070" y="42550"/>
                  </a:lnTo>
                  <a:lnTo>
                    <a:pt x="394899" y="40112"/>
                  </a:lnTo>
                  <a:lnTo>
                    <a:pt x="393070" y="40721"/>
                  </a:lnTo>
                  <a:lnTo>
                    <a:pt x="388193" y="38283"/>
                  </a:lnTo>
                  <a:close/>
                  <a:moveTo>
                    <a:pt x="351008" y="27920"/>
                  </a:moveTo>
                  <a:lnTo>
                    <a:pt x="352227" y="24872"/>
                  </a:lnTo>
                  <a:lnTo>
                    <a:pt x="351008" y="24262"/>
                  </a:lnTo>
                  <a:lnTo>
                    <a:pt x="348569" y="25481"/>
                  </a:lnTo>
                  <a:lnTo>
                    <a:pt x="348569" y="26701"/>
                  </a:lnTo>
                  <a:lnTo>
                    <a:pt x="350398" y="29139"/>
                  </a:lnTo>
                  <a:lnTo>
                    <a:pt x="351008" y="27920"/>
                  </a:lnTo>
                  <a:close/>
                  <a:moveTo>
                    <a:pt x="366857" y="9022"/>
                  </a:moveTo>
                  <a:lnTo>
                    <a:pt x="368686" y="8413"/>
                  </a:lnTo>
                  <a:lnTo>
                    <a:pt x="368686" y="7803"/>
                  </a:lnTo>
                  <a:lnTo>
                    <a:pt x="367467" y="6584"/>
                  </a:lnTo>
                  <a:lnTo>
                    <a:pt x="365638" y="5974"/>
                  </a:lnTo>
                  <a:lnTo>
                    <a:pt x="365028" y="6584"/>
                  </a:lnTo>
                  <a:lnTo>
                    <a:pt x="364419" y="7803"/>
                  </a:lnTo>
                  <a:lnTo>
                    <a:pt x="365028" y="9632"/>
                  </a:lnTo>
                  <a:lnTo>
                    <a:pt x="366857" y="9022"/>
                  </a:lnTo>
                  <a:close/>
                  <a:moveTo>
                    <a:pt x="349179" y="8413"/>
                  </a:moveTo>
                  <a:lnTo>
                    <a:pt x="349788" y="6584"/>
                  </a:lnTo>
                  <a:lnTo>
                    <a:pt x="349788" y="5365"/>
                  </a:lnTo>
                  <a:lnTo>
                    <a:pt x="349179" y="4145"/>
                  </a:lnTo>
                  <a:lnTo>
                    <a:pt x="343692" y="2926"/>
                  </a:lnTo>
                  <a:lnTo>
                    <a:pt x="343083" y="3536"/>
                  </a:lnTo>
                  <a:lnTo>
                    <a:pt x="343083" y="5974"/>
                  </a:lnTo>
                  <a:lnTo>
                    <a:pt x="344302" y="9022"/>
                  </a:lnTo>
                  <a:lnTo>
                    <a:pt x="346131" y="9022"/>
                  </a:lnTo>
                  <a:lnTo>
                    <a:pt x="349179" y="8413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55289A40-54DF-482E-998B-835FDE325E82}"/>
                </a:ext>
              </a:extLst>
            </p:cNvPr>
            <p:cNvSpPr/>
            <p:nvPr/>
          </p:nvSpPr>
          <p:spPr>
            <a:xfrm>
              <a:off x="1566791" y="4795996"/>
              <a:ext cx="20048" cy="100807"/>
            </a:xfrm>
            <a:custGeom>
              <a:avLst/>
              <a:gdLst>
                <a:gd name="connsiteX0" fmla="*/ 19995 w 24384"/>
                <a:gd name="connsiteY0" fmla="*/ 108997 h 115824"/>
                <a:gd name="connsiteX1" fmla="*/ 19995 w 24384"/>
                <a:gd name="connsiteY1" fmla="*/ 108997 h 115824"/>
                <a:gd name="connsiteX2" fmla="*/ 18776 w 24384"/>
                <a:gd name="connsiteY2" fmla="*/ 110825 h 115824"/>
                <a:gd name="connsiteX3" fmla="*/ 18776 w 24384"/>
                <a:gd name="connsiteY3" fmla="*/ 112045 h 115824"/>
                <a:gd name="connsiteX4" fmla="*/ 21214 w 24384"/>
                <a:gd name="connsiteY4" fmla="*/ 114483 h 115824"/>
                <a:gd name="connsiteX5" fmla="*/ 19995 w 24384"/>
                <a:gd name="connsiteY5" fmla="*/ 108997 h 115824"/>
                <a:gd name="connsiteX6" fmla="*/ 10241 w 24384"/>
                <a:gd name="connsiteY6" fmla="*/ 103510 h 115824"/>
                <a:gd name="connsiteX7" fmla="*/ 9022 w 24384"/>
                <a:gd name="connsiteY7" fmla="*/ 103510 h 115824"/>
                <a:gd name="connsiteX8" fmla="*/ 10241 w 24384"/>
                <a:gd name="connsiteY8" fmla="*/ 102901 h 115824"/>
                <a:gd name="connsiteX9" fmla="*/ 7803 w 24384"/>
                <a:gd name="connsiteY9" fmla="*/ 101681 h 115824"/>
                <a:gd name="connsiteX10" fmla="*/ 5364 w 24384"/>
                <a:gd name="connsiteY10" fmla="*/ 101681 h 115824"/>
                <a:gd name="connsiteX11" fmla="*/ 4145 w 24384"/>
                <a:gd name="connsiteY11" fmla="*/ 101072 h 115824"/>
                <a:gd name="connsiteX12" fmla="*/ 4145 w 24384"/>
                <a:gd name="connsiteY12" fmla="*/ 99853 h 115824"/>
                <a:gd name="connsiteX13" fmla="*/ 2926 w 24384"/>
                <a:gd name="connsiteY13" fmla="*/ 101681 h 115824"/>
                <a:gd name="connsiteX14" fmla="*/ 4145 w 24384"/>
                <a:gd name="connsiteY14" fmla="*/ 103510 h 115824"/>
                <a:gd name="connsiteX15" fmla="*/ 9632 w 24384"/>
                <a:gd name="connsiteY15" fmla="*/ 105949 h 115824"/>
                <a:gd name="connsiteX16" fmla="*/ 11460 w 24384"/>
                <a:gd name="connsiteY16" fmla="*/ 107168 h 115824"/>
                <a:gd name="connsiteX17" fmla="*/ 12680 w 24384"/>
                <a:gd name="connsiteY17" fmla="*/ 103510 h 115824"/>
                <a:gd name="connsiteX18" fmla="*/ 12680 w 24384"/>
                <a:gd name="connsiteY18" fmla="*/ 102291 h 115824"/>
                <a:gd name="connsiteX19" fmla="*/ 10851 w 24384"/>
                <a:gd name="connsiteY19" fmla="*/ 102901 h 115824"/>
                <a:gd name="connsiteX20" fmla="*/ 10851 w 24384"/>
                <a:gd name="connsiteY20" fmla="*/ 103510 h 115824"/>
                <a:gd name="connsiteX21" fmla="*/ 10241 w 24384"/>
                <a:gd name="connsiteY21" fmla="*/ 103510 h 115824"/>
                <a:gd name="connsiteX22" fmla="*/ 25481 w 24384"/>
                <a:gd name="connsiteY22" fmla="*/ 5974 h 115824"/>
                <a:gd name="connsiteX23" fmla="*/ 26091 w 24384"/>
                <a:gd name="connsiteY23" fmla="*/ 4755 h 115824"/>
                <a:gd name="connsiteX24" fmla="*/ 26091 w 24384"/>
                <a:gd name="connsiteY24" fmla="*/ 3536 h 115824"/>
                <a:gd name="connsiteX25" fmla="*/ 24262 w 24384"/>
                <a:gd name="connsiteY25" fmla="*/ 2926 h 115824"/>
                <a:gd name="connsiteX26" fmla="*/ 23652 w 24384"/>
                <a:gd name="connsiteY26" fmla="*/ 2926 h 115824"/>
                <a:gd name="connsiteX27" fmla="*/ 21824 w 24384"/>
                <a:gd name="connsiteY27" fmla="*/ 5974 h 115824"/>
                <a:gd name="connsiteX28" fmla="*/ 22433 w 24384"/>
                <a:gd name="connsiteY28" fmla="*/ 6584 h 115824"/>
                <a:gd name="connsiteX29" fmla="*/ 24262 w 24384"/>
                <a:gd name="connsiteY29" fmla="*/ 7803 h 115824"/>
                <a:gd name="connsiteX30" fmla="*/ 24872 w 24384"/>
                <a:gd name="connsiteY30" fmla="*/ 7803 h 115824"/>
                <a:gd name="connsiteX31" fmla="*/ 25481 w 24384"/>
                <a:gd name="connsiteY31" fmla="*/ 5974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384" h="115824">
                  <a:moveTo>
                    <a:pt x="19995" y="108997"/>
                  </a:moveTo>
                  <a:lnTo>
                    <a:pt x="19995" y="108997"/>
                  </a:lnTo>
                  <a:lnTo>
                    <a:pt x="18776" y="110825"/>
                  </a:lnTo>
                  <a:lnTo>
                    <a:pt x="18776" y="112045"/>
                  </a:lnTo>
                  <a:lnTo>
                    <a:pt x="21214" y="114483"/>
                  </a:lnTo>
                  <a:lnTo>
                    <a:pt x="19995" y="108997"/>
                  </a:lnTo>
                  <a:close/>
                  <a:moveTo>
                    <a:pt x="10241" y="103510"/>
                  </a:moveTo>
                  <a:lnTo>
                    <a:pt x="9022" y="103510"/>
                  </a:lnTo>
                  <a:lnTo>
                    <a:pt x="10241" y="102901"/>
                  </a:lnTo>
                  <a:lnTo>
                    <a:pt x="7803" y="101681"/>
                  </a:lnTo>
                  <a:lnTo>
                    <a:pt x="5364" y="101681"/>
                  </a:lnTo>
                  <a:lnTo>
                    <a:pt x="4145" y="101072"/>
                  </a:lnTo>
                  <a:lnTo>
                    <a:pt x="4145" y="99853"/>
                  </a:lnTo>
                  <a:lnTo>
                    <a:pt x="2926" y="101681"/>
                  </a:lnTo>
                  <a:lnTo>
                    <a:pt x="4145" y="103510"/>
                  </a:lnTo>
                  <a:lnTo>
                    <a:pt x="9632" y="105949"/>
                  </a:lnTo>
                  <a:lnTo>
                    <a:pt x="11460" y="107168"/>
                  </a:lnTo>
                  <a:lnTo>
                    <a:pt x="12680" y="103510"/>
                  </a:lnTo>
                  <a:lnTo>
                    <a:pt x="12680" y="102291"/>
                  </a:lnTo>
                  <a:lnTo>
                    <a:pt x="10851" y="102901"/>
                  </a:lnTo>
                  <a:lnTo>
                    <a:pt x="10851" y="103510"/>
                  </a:lnTo>
                  <a:lnTo>
                    <a:pt x="10241" y="103510"/>
                  </a:lnTo>
                  <a:close/>
                  <a:moveTo>
                    <a:pt x="25481" y="5974"/>
                  </a:moveTo>
                  <a:lnTo>
                    <a:pt x="26091" y="4755"/>
                  </a:lnTo>
                  <a:lnTo>
                    <a:pt x="26091" y="3536"/>
                  </a:lnTo>
                  <a:lnTo>
                    <a:pt x="24262" y="2926"/>
                  </a:lnTo>
                  <a:lnTo>
                    <a:pt x="23652" y="2926"/>
                  </a:lnTo>
                  <a:lnTo>
                    <a:pt x="21824" y="5974"/>
                  </a:lnTo>
                  <a:lnTo>
                    <a:pt x="22433" y="6584"/>
                  </a:lnTo>
                  <a:lnTo>
                    <a:pt x="24262" y="7803"/>
                  </a:lnTo>
                  <a:lnTo>
                    <a:pt x="24872" y="7803"/>
                  </a:lnTo>
                  <a:lnTo>
                    <a:pt x="25481" y="5974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1A0E7D-B4AA-430F-AD02-95A407523F7F}"/>
              </a:ext>
            </a:extLst>
          </p:cNvPr>
          <p:cNvSpPr txBox="1"/>
          <p:nvPr/>
        </p:nvSpPr>
        <p:spPr>
          <a:xfrm>
            <a:off x="6113183" y="3550719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2E22C-283F-4634-BE9F-2E23D5082781}"/>
              </a:ext>
            </a:extLst>
          </p:cNvPr>
          <p:cNvSpPr txBox="1"/>
          <p:nvPr/>
        </p:nvSpPr>
        <p:spPr>
          <a:xfrm rot="753429">
            <a:off x="7806022" y="4379552"/>
            <a:ext cx="2870613" cy="5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왕권 집권 약화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9682040-4656-4F44-BEFB-C8D4CEDC5455}"/>
              </a:ext>
            </a:extLst>
          </p:cNvPr>
          <p:cNvGrpSpPr/>
          <p:nvPr/>
        </p:nvGrpSpPr>
        <p:grpSpPr>
          <a:xfrm rot="628696">
            <a:off x="6714662" y="1985576"/>
            <a:ext cx="6513600" cy="3447535"/>
            <a:chOff x="7828245" y="3479088"/>
            <a:chExt cx="2355367" cy="1784314"/>
          </a:xfrm>
        </p:grpSpPr>
        <p:sp>
          <p:nvSpPr>
            <p:cNvPr id="6" name="폭발: 14pt 5">
              <a:extLst>
                <a:ext uri="{FF2B5EF4-FFF2-40B4-BE49-F238E27FC236}">
                  <a16:creationId xmlns:a16="http://schemas.microsoft.com/office/drawing/2014/main" id="{74F3F35C-EF35-4A68-A6B5-ABE54ABBDBB7}"/>
                </a:ext>
              </a:extLst>
            </p:cNvPr>
            <p:cNvSpPr/>
            <p:nvPr/>
          </p:nvSpPr>
          <p:spPr>
            <a:xfrm>
              <a:off x="7828245" y="3479088"/>
              <a:ext cx="1959853" cy="1784314"/>
            </a:xfrm>
            <a:prstGeom prst="irregularSeal2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1FE41B-22E7-4E70-9AFA-26B31B896F08}"/>
                </a:ext>
              </a:extLst>
            </p:cNvPr>
            <p:cNvSpPr txBox="1"/>
            <p:nvPr/>
          </p:nvSpPr>
          <p:spPr>
            <a:xfrm rot="20563387">
              <a:off x="8223759" y="4028161"/>
              <a:ext cx="1959853" cy="39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>
                  <a:solidFill>
                    <a:schemeClr val="bg1"/>
                  </a:solidFill>
                </a:rPr>
                <a:t>섭관 정치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DC266F0-256B-4A1B-AC98-81ADB0FA7C17}"/>
              </a:ext>
            </a:extLst>
          </p:cNvPr>
          <p:cNvSpPr txBox="1"/>
          <p:nvPr/>
        </p:nvSpPr>
        <p:spPr>
          <a:xfrm>
            <a:off x="7369883" y="1051572"/>
            <a:ext cx="32528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0" b="1" dirty="0">
                <a:solidFill>
                  <a:srgbClr val="3D3D3D"/>
                </a:solidFill>
              </a:rPr>
              <a:t>?</a:t>
            </a:r>
            <a:endParaRPr lang="ko-KR" altLang="en-US" sz="35000" b="1" dirty="0">
              <a:solidFill>
                <a:srgbClr val="3D3D3D"/>
              </a:solidFill>
            </a:endParaRPr>
          </a:p>
        </p:txBody>
      </p:sp>
      <p:pic>
        <p:nvPicPr>
          <p:cNvPr id="226" name="그래픽 225" descr="부처 실루엣">
            <a:extLst>
              <a:ext uri="{FF2B5EF4-FFF2-40B4-BE49-F238E27FC236}">
                <a16:creationId xmlns:a16="http://schemas.microsoft.com/office/drawing/2014/main" id="{0E7903CF-BD77-44E6-8105-B49B8BE5D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8988" y="0"/>
            <a:ext cx="914400" cy="914400"/>
          </a:xfrm>
          <a:prstGeom prst="rect">
            <a:avLst/>
          </a:prstGeom>
        </p:spPr>
      </p:pic>
      <p:pic>
        <p:nvPicPr>
          <p:cNvPr id="31" name="그래픽 30" descr="펜싱">
            <a:extLst>
              <a:ext uri="{FF2B5EF4-FFF2-40B4-BE49-F238E27FC236}">
                <a16:creationId xmlns:a16="http://schemas.microsoft.com/office/drawing/2014/main" id="{8C38DD8C-19C1-4A48-B31E-EB773804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5166" y="109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5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CA3EAC48-D529-43E6-AC30-745DF52EC86D}"/>
              </a:ext>
            </a:extLst>
          </p:cNvPr>
          <p:cNvSpPr/>
          <p:nvPr/>
        </p:nvSpPr>
        <p:spPr>
          <a:xfrm>
            <a:off x="0" y="-381000"/>
            <a:ext cx="12633960" cy="7840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7C35832-5248-4670-B8DA-F64633996A99}"/>
              </a:ext>
            </a:extLst>
          </p:cNvPr>
          <p:cNvCxnSpPr>
            <a:cxnSpLocks/>
          </p:cNvCxnSpPr>
          <p:nvPr/>
        </p:nvCxnSpPr>
        <p:spPr>
          <a:xfrm>
            <a:off x="6759146" y="6668761"/>
            <a:ext cx="28111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4D58DD-1117-4260-A813-8F92E04476D6}"/>
              </a:ext>
            </a:extLst>
          </p:cNvPr>
          <p:cNvSpPr txBox="1"/>
          <p:nvPr/>
        </p:nvSpPr>
        <p:spPr>
          <a:xfrm>
            <a:off x="1841157" y="6457890"/>
            <a:ext cx="494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섭관 정치의 전성기 </a:t>
            </a:r>
            <a:r>
              <a:rPr lang="en-US" altLang="ko-KR" sz="2000" dirty="0"/>
              <a:t>“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3207698_12"/>
              </a:rPr>
              <a:t>후지와라노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3207698_12"/>
              </a:rPr>
              <a:t>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3207698_12"/>
              </a:rPr>
              <a:t>미치나가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3207698_12"/>
              </a:rPr>
              <a:t>”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867B3-1E64-4E62-B246-93971BA2A3C0}"/>
              </a:ext>
            </a:extLst>
          </p:cNvPr>
          <p:cNvSpPr txBox="1"/>
          <p:nvPr/>
        </p:nvSpPr>
        <p:spPr>
          <a:xfrm>
            <a:off x="-352167" y="0"/>
            <a:ext cx="466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섭관 </a:t>
            </a:r>
            <a:r>
              <a:rPr lang="ko-KR" altLang="en-US" sz="4000" b="1" dirty="0" err="1"/>
              <a:t>정치란</a:t>
            </a:r>
            <a:r>
              <a:rPr lang="ko-KR" altLang="en-US" sz="4000" b="1" dirty="0"/>
              <a:t> </a:t>
            </a:r>
            <a:r>
              <a:rPr lang="en-US" altLang="ko-KR" sz="4400" b="1" dirty="0"/>
              <a:t>?</a:t>
            </a:r>
            <a:endParaRPr lang="ko-KR" altLang="en-US" sz="44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1ED7628-C6B7-4D29-BD1A-F46BF770FE31}"/>
              </a:ext>
            </a:extLst>
          </p:cNvPr>
          <p:cNvCxnSpPr>
            <a:cxnSpLocks/>
          </p:cNvCxnSpPr>
          <p:nvPr/>
        </p:nvCxnSpPr>
        <p:spPr>
          <a:xfrm>
            <a:off x="0" y="832223"/>
            <a:ext cx="727710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04C4139-CB05-453F-8A09-88804114DEC7}"/>
              </a:ext>
            </a:extLst>
          </p:cNvPr>
          <p:cNvSpPr/>
          <p:nvPr/>
        </p:nvSpPr>
        <p:spPr>
          <a:xfrm>
            <a:off x="139013" y="990540"/>
            <a:ext cx="6403890" cy="3120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b="0" i="0" dirty="0">
                <a:solidFill>
                  <a:schemeClr val="bg1"/>
                </a:solidFill>
                <a:effectLst/>
                <a:latin typeface="3207698_12"/>
              </a:rPr>
              <a:t>'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섭정</a:t>
            </a:r>
            <a:r>
              <a:rPr lang="en-US" altLang="ko-KR" sz="2400" b="0" i="0" dirty="0">
                <a:solidFill>
                  <a:schemeClr val="bg1"/>
                </a:solidFill>
                <a:effectLst/>
                <a:latin typeface="3207698_12"/>
              </a:rPr>
              <a:t>'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과 </a:t>
            </a:r>
            <a:r>
              <a:rPr lang="en-US" altLang="ko-KR" sz="2400" b="0" i="0" dirty="0">
                <a:solidFill>
                  <a:schemeClr val="bg1"/>
                </a:solidFill>
                <a:effectLst/>
                <a:latin typeface="3207698_12"/>
              </a:rPr>
              <a:t>'</a:t>
            </a:r>
            <a:r>
              <a:rPr lang="ko-KR" altLang="en-US" sz="2400" b="0" i="0" dirty="0" err="1">
                <a:solidFill>
                  <a:schemeClr val="bg1"/>
                </a:solidFill>
                <a:effectLst/>
                <a:latin typeface="3207698_12"/>
              </a:rPr>
              <a:t>관백</a:t>
            </a:r>
            <a:r>
              <a:rPr lang="en-US" altLang="ko-KR" sz="2400" b="0" i="0" dirty="0">
                <a:solidFill>
                  <a:schemeClr val="bg1"/>
                </a:solidFill>
                <a:effectLst/>
                <a:latin typeface="3207698_12"/>
              </a:rPr>
              <a:t>'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을 합친 언어로</a:t>
            </a:r>
            <a:endParaRPr lang="en-US" altLang="ko-KR" sz="2400" dirty="0">
              <a:solidFill>
                <a:schemeClr val="bg1"/>
              </a:solidFill>
              <a:latin typeface="3207698_12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b="1" i="0" dirty="0">
                <a:solidFill>
                  <a:schemeClr val="bg1"/>
                </a:solidFill>
                <a:effectLst/>
                <a:latin typeface="3207698_12"/>
              </a:rPr>
              <a:t>섭정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이란 천황이 어리거나 여제일 경우 정치를 </a:t>
            </a:r>
            <a:r>
              <a:rPr lang="ko-KR" altLang="en-US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3207698_12"/>
              </a:rPr>
              <a:t>대행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하는 일</a:t>
            </a:r>
            <a:r>
              <a:rPr lang="en-US" altLang="ko-KR" sz="2400" b="0" i="0" dirty="0">
                <a:solidFill>
                  <a:schemeClr val="bg1"/>
                </a:solidFill>
                <a:effectLst/>
                <a:latin typeface="3207698_12"/>
              </a:rPr>
              <a:t>,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 직책을 뜻하며 </a:t>
            </a:r>
            <a:endParaRPr lang="en-US" altLang="ko-KR" sz="2400" b="0" i="0" dirty="0">
              <a:solidFill>
                <a:schemeClr val="bg1"/>
              </a:solidFill>
              <a:effectLst/>
              <a:latin typeface="3207698_12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200" b="1" i="0" dirty="0" err="1">
                <a:solidFill>
                  <a:schemeClr val="bg1"/>
                </a:solidFill>
                <a:effectLst/>
                <a:latin typeface="3207698_12"/>
              </a:rPr>
              <a:t>관백</a:t>
            </a:r>
            <a:r>
              <a:rPr lang="ko-KR" altLang="en-US" sz="2400" b="0" i="0" dirty="0" err="1">
                <a:solidFill>
                  <a:schemeClr val="bg1"/>
                </a:solidFill>
                <a:effectLst/>
                <a:latin typeface="3207698_12"/>
              </a:rPr>
              <a:t>은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 성인이 된 천황 곁에서 섭정과 </a:t>
            </a:r>
            <a:r>
              <a:rPr lang="ko-KR" altLang="en-US" sz="24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3207698_12"/>
              </a:rPr>
              <a:t>동일</a:t>
            </a:r>
            <a:r>
              <a:rPr lang="ko-KR" altLang="en-US" sz="2400" b="0" i="0" dirty="0">
                <a:solidFill>
                  <a:schemeClr val="bg1"/>
                </a:solidFill>
                <a:effectLst/>
                <a:latin typeface="3207698_12"/>
              </a:rPr>
              <a:t>한 직무를 담당하는 것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530428B-47AD-41B8-AE1B-4BFC31E719DD}"/>
              </a:ext>
            </a:extLst>
          </p:cNvPr>
          <p:cNvSpPr/>
          <p:nvPr/>
        </p:nvSpPr>
        <p:spPr>
          <a:xfrm>
            <a:off x="176084" y="4396364"/>
            <a:ext cx="1918387" cy="1748267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24472-EF05-42CF-A761-4BCE4BA60CA7}"/>
              </a:ext>
            </a:extLst>
          </p:cNvPr>
          <p:cNvSpPr txBox="1"/>
          <p:nvPr/>
        </p:nvSpPr>
        <p:spPr>
          <a:xfrm>
            <a:off x="296561" y="5070442"/>
            <a:ext cx="174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후지와라씨족</a:t>
            </a:r>
            <a:endParaRPr lang="ko-KR" alt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58A09-C431-47EA-9798-CD931EEC3BEA}"/>
              </a:ext>
            </a:extLst>
          </p:cNvPr>
          <p:cNvSpPr txBox="1"/>
          <p:nvPr/>
        </p:nvSpPr>
        <p:spPr>
          <a:xfrm>
            <a:off x="2100649" y="5008887"/>
            <a:ext cx="77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42E22-7D60-407C-9F9A-1C8292BF5A63}"/>
              </a:ext>
            </a:extLst>
          </p:cNvPr>
          <p:cNvSpPr txBox="1"/>
          <p:nvPr/>
        </p:nvSpPr>
        <p:spPr>
          <a:xfrm>
            <a:off x="2737977" y="4427254"/>
            <a:ext cx="4233612" cy="1671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천황이 어리면 섭정직을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천황이 성인이 되면 관백직을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번갈아가며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권력을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독점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C0B3B12-DBAC-485F-A795-52A67E232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0"/>
            <a:ext cx="502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B093A95F-15F2-4402-BAB5-FC5F51318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867B3-1E64-4E62-B246-93971BA2A3C0}"/>
              </a:ext>
            </a:extLst>
          </p:cNvPr>
          <p:cNvSpPr txBox="1"/>
          <p:nvPr/>
        </p:nvSpPr>
        <p:spPr>
          <a:xfrm>
            <a:off x="-340533" y="183435"/>
            <a:ext cx="466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섭관 </a:t>
            </a:r>
            <a:r>
              <a:rPr lang="ko-KR" altLang="en-US" sz="4000" b="1" dirty="0" err="1"/>
              <a:t>정치란</a:t>
            </a:r>
            <a:r>
              <a:rPr lang="ko-KR" altLang="en-US" sz="4000" b="1" dirty="0"/>
              <a:t> </a:t>
            </a:r>
            <a:r>
              <a:rPr lang="en-US" altLang="ko-KR" sz="4400" b="1" dirty="0"/>
              <a:t>?</a:t>
            </a:r>
            <a:endParaRPr lang="ko-KR" altLang="en-US" sz="44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1ED7628-C6B7-4D29-BD1A-F46BF770FE31}"/>
              </a:ext>
            </a:extLst>
          </p:cNvPr>
          <p:cNvCxnSpPr>
            <a:cxnSpLocks/>
          </p:cNvCxnSpPr>
          <p:nvPr/>
        </p:nvCxnSpPr>
        <p:spPr>
          <a:xfrm flipV="1">
            <a:off x="0" y="1089140"/>
            <a:ext cx="649335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95F1DFD-6CA0-429A-8405-DE18D1ACF16D}"/>
              </a:ext>
            </a:extLst>
          </p:cNvPr>
          <p:cNvGrpSpPr/>
          <p:nvPr/>
        </p:nvGrpSpPr>
        <p:grpSpPr>
          <a:xfrm>
            <a:off x="172995" y="2064456"/>
            <a:ext cx="5997145" cy="3679508"/>
            <a:chOff x="315824" y="886405"/>
            <a:chExt cx="5630412" cy="3110791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A8939EC-ECDD-4B18-8C91-7A15ED22A933}"/>
                </a:ext>
              </a:extLst>
            </p:cNvPr>
            <p:cNvSpPr/>
            <p:nvPr/>
          </p:nvSpPr>
          <p:spPr>
            <a:xfrm>
              <a:off x="591993" y="886405"/>
              <a:ext cx="1995777" cy="19338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E9A662-7815-49D8-89E2-DBC623CA938D}"/>
                </a:ext>
              </a:extLst>
            </p:cNvPr>
            <p:cNvSpPr txBox="1"/>
            <p:nvPr/>
          </p:nvSpPr>
          <p:spPr>
            <a:xfrm>
              <a:off x="315824" y="1509507"/>
              <a:ext cx="2446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solidFill>
                    <a:schemeClr val="bg1"/>
                  </a:solidFill>
                </a:rPr>
                <a:t>왕권집권화 </a:t>
              </a:r>
              <a:endParaRPr lang="en-US" altLang="ko-KR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800" b="1" dirty="0">
                  <a:solidFill>
                    <a:schemeClr val="bg1"/>
                  </a:solidFill>
                </a:rPr>
                <a:t>약화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92974E9-24FC-4E94-BD29-5A64B5820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3411" y="1075038"/>
              <a:ext cx="1584760" cy="25020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E0B0D5E-DE57-484F-BB9D-A3DB18E66F90}"/>
                </a:ext>
              </a:extLst>
            </p:cNvPr>
            <p:cNvSpPr/>
            <p:nvPr/>
          </p:nvSpPr>
          <p:spPr>
            <a:xfrm>
              <a:off x="3219382" y="1345324"/>
              <a:ext cx="2726854" cy="2651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B89596-2CF7-4F43-B52F-182CB60F8EA7}"/>
                </a:ext>
              </a:extLst>
            </p:cNvPr>
            <p:cNvSpPr txBox="1"/>
            <p:nvPr/>
          </p:nvSpPr>
          <p:spPr>
            <a:xfrm>
              <a:off x="3348904" y="2164157"/>
              <a:ext cx="2467809" cy="111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귀족 세력 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강화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0782DED-681F-4445-9DDF-9155716F65F5}"/>
              </a:ext>
            </a:extLst>
          </p:cNvPr>
          <p:cNvSpPr txBox="1"/>
          <p:nvPr/>
        </p:nvSpPr>
        <p:spPr>
          <a:xfrm>
            <a:off x="6538813" y="5167046"/>
            <a:ext cx="5186035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백성을 지배하는 권한을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위임받은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백성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다토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田堵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), 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묘슈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名主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))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층의 성장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4B57D1-F30A-41A5-965E-BD5DEE955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13" y="1360577"/>
            <a:ext cx="5186035" cy="35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1">
                <a:lumMod val="75000"/>
              </a:schemeClr>
            </a:gs>
            <a:gs pos="0">
              <a:schemeClr val="tx1">
                <a:lumMod val="95000"/>
                <a:lumOff val="5000"/>
              </a:schemeClr>
            </a:gs>
            <a:gs pos="57000">
              <a:srgbClr val="7C8A92"/>
            </a:gs>
            <a:gs pos="74000">
              <a:schemeClr val="accent1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B093A95F-15F2-4402-BAB5-FC5F51318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867B3-1E64-4E62-B246-93971BA2A3C0}"/>
              </a:ext>
            </a:extLst>
          </p:cNvPr>
          <p:cNvSpPr txBox="1"/>
          <p:nvPr/>
        </p:nvSpPr>
        <p:spPr>
          <a:xfrm>
            <a:off x="-340533" y="183435"/>
            <a:ext cx="4664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/>
              <a:t>섭관 </a:t>
            </a:r>
            <a:r>
              <a:rPr lang="ko-KR" altLang="en-US" sz="4000" b="1" dirty="0" err="1"/>
              <a:t>정치란</a:t>
            </a:r>
            <a:r>
              <a:rPr lang="ko-KR" altLang="en-US" sz="4000" b="1" dirty="0"/>
              <a:t> </a:t>
            </a:r>
            <a:r>
              <a:rPr lang="en-US" altLang="ko-KR" sz="4400" b="1" dirty="0"/>
              <a:t>?</a:t>
            </a:r>
            <a:endParaRPr lang="ko-KR" altLang="en-US" sz="4400" b="1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1ED7628-C6B7-4D29-BD1A-F46BF770FE31}"/>
              </a:ext>
            </a:extLst>
          </p:cNvPr>
          <p:cNvCxnSpPr>
            <a:cxnSpLocks/>
          </p:cNvCxnSpPr>
          <p:nvPr/>
        </p:nvCxnSpPr>
        <p:spPr>
          <a:xfrm flipV="1">
            <a:off x="0" y="1089140"/>
            <a:ext cx="649335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95F1DFD-6CA0-429A-8405-DE18D1ACF16D}"/>
              </a:ext>
            </a:extLst>
          </p:cNvPr>
          <p:cNvGrpSpPr/>
          <p:nvPr/>
        </p:nvGrpSpPr>
        <p:grpSpPr>
          <a:xfrm>
            <a:off x="189163" y="1691278"/>
            <a:ext cx="4993365" cy="3116569"/>
            <a:chOff x="358459" y="886405"/>
            <a:chExt cx="5587777" cy="3110791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DA8939EC-ECDD-4B18-8C91-7A15ED22A933}"/>
                </a:ext>
              </a:extLst>
            </p:cNvPr>
            <p:cNvSpPr/>
            <p:nvPr/>
          </p:nvSpPr>
          <p:spPr>
            <a:xfrm>
              <a:off x="591993" y="886405"/>
              <a:ext cx="1995777" cy="19338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E9A662-7815-49D8-89E2-DBC623CA938D}"/>
                </a:ext>
              </a:extLst>
            </p:cNvPr>
            <p:cNvSpPr txBox="1"/>
            <p:nvPr/>
          </p:nvSpPr>
          <p:spPr>
            <a:xfrm>
              <a:off x="358459" y="1509507"/>
              <a:ext cx="2446320" cy="833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</a:rPr>
                <a:t>왕권집권화 </a:t>
              </a:r>
              <a:endParaRPr lang="en-US" altLang="ko-KR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400" b="1" dirty="0">
                  <a:solidFill>
                    <a:schemeClr val="bg1"/>
                  </a:solidFill>
                </a:rPr>
                <a:t>약화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92974E9-24FC-4E94-BD29-5A64B58203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3411" y="1075038"/>
              <a:ext cx="1584760" cy="25020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E0B0D5E-DE57-484F-BB9D-A3DB18E66F90}"/>
                </a:ext>
              </a:extLst>
            </p:cNvPr>
            <p:cNvSpPr/>
            <p:nvPr/>
          </p:nvSpPr>
          <p:spPr>
            <a:xfrm>
              <a:off x="3219382" y="1345324"/>
              <a:ext cx="2726854" cy="2651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B89596-2CF7-4F43-B52F-182CB60F8EA7}"/>
                </a:ext>
              </a:extLst>
            </p:cNvPr>
            <p:cNvSpPr txBox="1"/>
            <p:nvPr/>
          </p:nvSpPr>
          <p:spPr>
            <a:xfrm>
              <a:off x="3348904" y="2164157"/>
              <a:ext cx="2467809" cy="1203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chemeClr val="bg1"/>
                  </a:solidFill>
                </a:rPr>
                <a:t>귀족 세력 </a:t>
              </a:r>
              <a:endParaRPr lang="en-US" altLang="ko-KR" sz="36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b="1" dirty="0">
                  <a:solidFill>
                    <a:schemeClr val="bg1"/>
                  </a:solidFill>
                </a:rPr>
                <a:t>강화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EC8AB81-D162-43A5-985D-959B99D9F5C0}"/>
              </a:ext>
            </a:extLst>
          </p:cNvPr>
          <p:cNvGrpSpPr/>
          <p:nvPr/>
        </p:nvGrpSpPr>
        <p:grpSpPr>
          <a:xfrm>
            <a:off x="5490760" y="1498200"/>
            <a:ext cx="6406275" cy="4950740"/>
            <a:chOff x="5496846" y="1240354"/>
            <a:chExt cx="6406275" cy="4950740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1E24E50-7722-47A6-934D-671F524F6315}"/>
                </a:ext>
              </a:extLst>
            </p:cNvPr>
            <p:cNvGrpSpPr/>
            <p:nvPr/>
          </p:nvGrpSpPr>
          <p:grpSpPr>
            <a:xfrm>
              <a:off x="5496846" y="1601527"/>
              <a:ext cx="2315026" cy="4228395"/>
              <a:chOff x="6493360" y="2778474"/>
              <a:chExt cx="2356829" cy="4079527"/>
            </a:xfrm>
          </p:grpSpPr>
          <p:pic>
            <p:nvPicPr>
              <p:cNvPr id="5" name="그래픽 4" descr="일본 인형">
                <a:extLst>
                  <a:ext uri="{FF2B5EF4-FFF2-40B4-BE49-F238E27FC236}">
                    <a16:creationId xmlns:a16="http://schemas.microsoft.com/office/drawing/2014/main" id="{28DE198C-7CE0-4DE5-9691-DB485A87C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4938" r="49311"/>
              <a:stretch/>
            </p:blipFill>
            <p:spPr>
              <a:xfrm>
                <a:off x="6493360" y="2778474"/>
                <a:ext cx="2071521" cy="4079527"/>
              </a:xfrm>
              <a:prstGeom prst="rect">
                <a:avLst/>
              </a:prstGeom>
            </p:spPr>
          </p:pic>
          <p:pic>
            <p:nvPicPr>
              <p:cNvPr id="10" name="그래픽 9" descr="검">
                <a:extLst>
                  <a:ext uri="{FF2B5EF4-FFF2-40B4-BE49-F238E27FC236}">
                    <a16:creationId xmlns:a16="http://schemas.microsoft.com/office/drawing/2014/main" id="{C0580826-9513-42C6-A7DB-2D2BBB33B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5400000">
                <a:off x="7798209" y="5102447"/>
                <a:ext cx="1087131" cy="1016829"/>
              </a:xfrm>
              <a:prstGeom prst="rect">
                <a:avLst/>
              </a:prstGeom>
            </p:spPr>
          </p:pic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C2D8D358-E1E7-46D9-A669-31E6C8FFC27A}"/>
                  </a:ext>
                </a:extLst>
              </p:cNvPr>
              <p:cNvSpPr/>
              <p:nvPr/>
            </p:nvSpPr>
            <p:spPr>
              <a:xfrm>
                <a:off x="7086600" y="4892040"/>
                <a:ext cx="190500" cy="193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91E03C76-D7AA-49D1-BAD9-4908B690ABC2}"/>
                </a:ext>
              </a:extLst>
            </p:cNvPr>
            <p:cNvSpPr/>
            <p:nvPr/>
          </p:nvSpPr>
          <p:spPr>
            <a:xfrm rot="16200000">
              <a:off x="5629349" y="3210497"/>
              <a:ext cx="4950740" cy="1010454"/>
            </a:xfrm>
            <a:prstGeom prst="rightArrow">
              <a:avLst>
                <a:gd name="adj1" fmla="val 50000"/>
                <a:gd name="adj2" fmla="val 69607"/>
              </a:avLst>
            </a:prstGeom>
            <a:gradFill flip="none" rotWithShape="1">
              <a:gsLst>
                <a:gs pos="33000">
                  <a:schemeClr val="accent1">
                    <a:lumMod val="75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5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CC567576-1F94-40B9-A19C-63A1D085BFDA}"/>
                </a:ext>
              </a:extLst>
            </p:cNvPr>
            <p:cNvSpPr/>
            <p:nvPr/>
          </p:nvSpPr>
          <p:spPr>
            <a:xfrm>
              <a:off x="9015141" y="3830745"/>
              <a:ext cx="2887980" cy="2332741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C0C493-FCCB-409D-AC90-0D1DFDD56087}"/>
                </a:ext>
              </a:extLst>
            </p:cNvPr>
            <p:cNvSpPr txBox="1"/>
            <p:nvPr/>
          </p:nvSpPr>
          <p:spPr>
            <a:xfrm>
              <a:off x="9028901" y="4612788"/>
              <a:ext cx="2412755" cy="1477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3200" b="1" dirty="0"/>
                <a:t>무사 지위가 </a:t>
              </a:r>
              <a:endParaRPr lang="en-US" altLang="ko-KR" sz="3200" b="1" dirty="0"/>
            </a:p>
            <a:p>
              <a:pPr>
                <a:lnSpc>
                  <a:spcPct val="150000"/>
                </a:lnSpc>
              </a:pPr>
              <a:r>
                <a:rPr lang="ko-KR" altLang="en-US" sz="3200" b="1" dirty="0"/>
                <a:t>급격히 </a:t>
              </a:r>
              <a:r>
                <a:rPr lang="ko-KR" altLang="en-US" sz="3200" b="1" dirty="0">
                  <a:solidFill>
                    <a:srgbClr val="C00000"/>
                  </a:solidFill>
                </a:rPr>
                <a:t>상승</a:t>
              </a:r>
            </a:p>
          </p:txBody>
        </p:sp>
        <p:sp>
          <p:nvSpPr>
            <p:cNvPr id="22" name="정육면체 21">
              <a:extLst>
                <a:ext uri="{FF2B5EF4-FFF2-40B4-BE49-F238E27FC236}">
                  <a16:creationId xmlns:a16="http://schemas.microsoft.com/office/drawing/2014/main" id="{1B965972-7E7E-4ABC-ABE8-B8F8DEAF3C1A}"/>
                </a:ext>
              </a:extLst>
            </p:cNvPr>
            <p:cNvSpPr/>
            <p:nvPr/>
          </p:nvSpPr>
          <p:spPr>
            <a:xfrm>
              <a:off x="9472587" y="2724927"/>
              <a:ext cx="2209553" cy="1520899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정육면체 22">
              <a:extLst>
                <a:ext uri="{FF2B5EF4-FFF2-40B4-BE49-F238E27FC236}">
                  <a16:creationId xmlns:a16="http://schemas.microsoft.com/office/drawing/2014/main" id="{BEAB56CD-2CFD-4410-8F55-197D3DB90CD6}"/>
                </a:ext>
              </a:extLst>
            </p:cNvPr>
            <p:cNvSpPr/>
            <p:nvPr/>
          </p:nvSpPr>
          <p:spPr>
            <a:xfrm>
              <a:off x="9065750" y="1569474"/>
              <a:ext cx="2078986" cy="1540973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121C76-2173-4B65-889F-6B49DF93D885}"/>
                </a:ext>
              </a:extLst>
            </p:cNvPr>
            <p:cNvSpPr txBox="1"/>
            <p:nvPr/>
          </p:nvSpPr>
          <p:spPr>
            <a:xfrm>
              <a:off x="9103483" y="2065099"/>
              <a:ext cx="16847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/>
                <a:t>귀족세력 통제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289C14-DC93-4DAF-8D21-7EF81324A9A9}"/>
                </a:ext>
              </a:extLst>
            </p:cNvPr>
            <p:cNvSpPr txBox="1"/>
            <p:nvPr/>
          </p:nvSpPr>
          <p:spPr>
            <a:xfrm>
              <a:off x="9527294" y="3454115"/>
              <a:ext cx="1728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solidFill>
                    <a:schemeClr val="bg1"/>
                  </a:solidFill>
                </a:rPr>
                <a:t>치안 유지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82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AC4DD6D-818F-45DD-8843-50A90DDDF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247D6CE-BA2E-46E2-89D6-89FA79A1D851}"/>
              </a:ext>
            </a:extLst>
          </p:cNvPr>
          <p:cNvSpPr/>
          <p:nvPr/>
        </p:nvSpPr>
        <p:spPr>
          <a:xfrm>
            <a:off x="1112520" y="1927872"/>
            <a:ext cx="3240000" cy="32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F0F0C-C5E3-4682-8D78-FD46948BF7A4}"/>
              </a:ext>
            </a:extLst>
          </p:cNvPr>
          <p:cNvSpPr txBox="1"/>
          <p:nvPr/>
        </p:nvSpPr>
        <p:spPr>
          <a:xfrm>
            <a:off x="1316748" y="2786909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パ</a:t>
            </a:r>
            <a:r>
              <a:rPr lang="ja-JP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ー</a:t>
            </a:r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ト</a:t>
            </a:r>
            <a:r>
              <a:rPr lang="en-US" altLang="ja-JP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20063-C82B-43AF-890C-5C33C354C0F9}"/>
              </a:ext>
            </a:extLst>
          </p:cNvPr>
          <p:cNvSpPr txBox="1"/>
          <p:nvPr/>
        </p:nvSpPr>
        <p:spPr>
          <a:xfrm>
            <a:off x="1316748" y="3361838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3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중세의 일본</a:t>
            </a:r>
          </a:p>
        </p:txBody>
      </p:sp>
    </p:spTree>
    <p:extLst>
      <p:ext uri="{BB962C8B-B14F-4D97-AF65-F5344CB8AC3E}">
        <p14:creationId xmlns:p14="http://schemas.microsoft.com/office/powerpoint/2010/main" val="311297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일본의 힘</a:t>
            </a:r>
            <a:r>
              <a:rPr lang="en-US" altLang="ko-KR" sz="3600" dirty="0"/>
              <a:t>,</a:t>
            </a:r>
            <a:r>
              <a:rPr lang="ko-KR" altLang="en-US" sz="3600" dirty="0"/>
              <a:t> 무사정권의 시작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70A9E80-8D0C-4405-B9D6-BFC7734B1060}"/>
              </a:ext>
            </a:extLst>
          </p:cNvPr>
          <p:cNvGrpSpPr/>
          <p:nvPr/>
        </p:nvGrpSpPr>
        <p:grpSpPr>
          <a:xfrm>
            <a:off x="546340" y="3086869"/>
            <a:ext cx="11088303" cy="3050538"/>
            <a:chOff x="811410" y="3004822"/>
            <a:chExt cx="11088303" cy="305053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4755F04-06A7-403C-A414-9CA0B5DCA73C}"/>
                </a:ext>
              </a:extLst>
            </p:cNvPr>
            <p:cNvGrpSpPr/>
            <p:nvPr/>
          </p:nvGrpSpPr>
          <p:grpSpPr>
            <a:xfrm>
              <a:off x="811410" y="3004822"/>
              <a:ext cx="11085091" cy="848355"/>
              <a:chOff x="731520" y="3004822"/>
              <a:chExt cx="9794665" cy="848355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01600260-D6AB-4F4F-A849-968DB208C6CF}"/>
                  </a:ext>
                </a:extLst>
              </p:cNvPr>
              <p:cNvSpPr/>
              <p:nvPr/>
            </p:nvSpPr>
            <p:spPr>
              <a:xfrm>
                <a:off x="731520" y="3004822"/>
                <a:ext cx="1960880" cy="848355"/>
              </a:xfrm>
              <a:prstGeom prst="rect">
                <a:avLst/>
              </a:prstGeom>
              <a:solidFill>
                <a:srgbClr val="EEE9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4FA123F1-0599-452D-A7CF-094D7AEBC41B}"/>
                  </a:ext>
                </a:extLst>
              </p:cNvPr>
              <p:cNvSpPr/>
              <p:nvPr/>
            </p:nvSpPr>
            <p:spPr>
              <a:xfrm>
                <a:off x="2692400" y="3004822"/>
                <a:ext cx="1960880" cy="8483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FA0761D-88DD-4E49-9DFB-0CAB6F71C438}"/>
                  </a:ext>
                </a:extLst>
              </p:cNvPr>
              <p:cNvSpPr/>
              <p:nvPr/>
            </p:nvSpPr>
            <p:spPr>
              <a:xfrm>
                <a:off x="6536782" y="3004822"/>
                <a:ext cx="2034572" cy="8483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CDEFDA73-E280-4438-886A-76EEC5F38B2E}"/>
                  </a:ext>
                </a:extLst>
              </p:cNvPr>
              <p:cNvSpPr/>
              <p:nvPr/>
            </p:nvSpPr>
            <p:spPr>
              <a:xfrm>
                <a:off x="4604608" y="3004822"/>
                <a:ext cx="1960880" cy="848355"/>
              </a:xfrm>
              <a:prstGeom prst="rect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3A1C4734-8C13-43A9-AB95-06BAEF24F7DD}"/>
                  </a:ext>
                </a:extLst>
              </p:cNvPr>
              <p:cNvSpPr/>
              <p:nvPr/>
            </p:nvSpPr>
            <p:spPr>
              <a:xfrm>
                <a:off x="8409935" y="3004822"/>
                <a:ext cx="2116250" cy="8483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89254E0-4797-4F95-B6A9-78B0EDC6B207}"/>
                </a:ext>
              </a:extLst>
            </p:cNvPr>
            <p:cNvCxnSpPr/>
            <p:nvPr/>
          </p:nvCxnSpPr>
          <p:spPr>
            <a:xfrm>
              <a:off x="811410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182621C5-683B-4C64-A31A-B5EAEAC72395}"/>
                </a:ext>
              </a:extLst>
            </p:cNvPr>
            <p:cNvCxnSpPr/>
            <p:nvPr/>
          </p:nvCxnSpPr>
          <p:spPr>
            <a:xfrm>
              <a:off x="3029242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15DDE47-1A83-48E7-A0B2-5950834E1AF0}"/>
                </a:ext>
              </a:extLst>
            </p:cNvPr>
            <p:cNvCxnSpPr/>
            <p:nvPr/>
          </p:nvCxnSpPr>
          <p:spPr>
            <a:xfrm>
              <a:off x="5169098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DC2FFBA-33F0-48A4-BE1A-E88810715119}"/>
                </a:ext>
              </a:extLst>
            </p:cNvPr>
            <p:cNvCxnSpPr/>
            <p:nvPr/>
          </p:nvCxnSpPr>
          <p:spPr>
            <a:xfrm>
              <a:off x="7403845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242B43D-E13B-4197-BFFC-033ABBEE961A}"/>
                </a:ext>
              </a:extLst>
            </p:cNvPr>
            <p:cNvCxnSpPr/>
            <p:nvPr/>
          </p:nvCxnSpPr>
          <p:spPr>
            <a:xfrm>
              <a:off x="9494592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50180680-3D05-4DF6-B467-A090EC779D3F}"/>
                </a:ext>
              </a:extLst>
            </p:cNvPr>
            <p:cNvCxnSpPr/>
            <p:nvPr/>
          </p:nvCxnSpPr>
          <p:spPr>
            <a:xfrm>
              <a:off x="11899713" y="3004822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855F15-8218-46AE-88ED-455FA0D87F8C}"/>
                </a:ext>
              </a:extLst>
            </p:cNvPr>
            <p:cNvSpPr txBox="1"/>
            <p:nvPr/>
          </p:nvSpPr>
          <p:spPr>
            <a:xfrm>
              <a:off x="1211437" y="3063258"/>
              <a:ext cx="1439818" cy="565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just" fontAlgn="base" latinLnBrk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kern="0" spc="0" dirty="0">
                  <a:solidFill>
                    <a:srgbClr val="3D3D3D"/>
                  </a:solidFill>
                  <a:effectLst/>
                </a:rPr>
                <a:t>A.D1192</a:t>
              </a:r>
              <a:r>
                <a:rPr lang="ko-KR" altLang="en-US" sz="2000" kern="0" spc="0" dirty="0">
                  <a:solidFill>
                    <a:srgbClr val="3D3D3D"/>
                  </a:solidFill>
                  <a:effectLst/>
                </a:rPr>
                <a:t>년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C94FD1-38B8-4AB4-8ACB-FA3ABB870B22}"/>
                </a:ext>
              </a:extLst>
            </p:cNvPr>
            <p:cNvSpPr txBox="1"/>
            <p:nvPr/>
          </p:nvSpPr>
          <p:spPr>
            <a:xfrm>
              <a:off x="3400838" y="3063258"/>
              <a:ext cx="1439818" cy="565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just" fontAlgn="base" latinLnBrk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kern="0" spc="0" dirty="0">
                  <a:solidFill>
                    <a:srgbClr val="3D3D3D"/>
                  </a:solidFill>
                  <a:effectLst/>
                </a:rPr>
                <a:t>A.D1336</a:t>
              </a:r>
              <a:r>
                <a:rPr lang="ko-KR" altLang="en-US" sz="2000" kern="0" spc="0" dirty="0">
                  <a:solidFill>
                    <a:srgbClr val="3D3D3D"/>
                  </a:solidFill>
                  <a:effectLst/>
                </a:rPr>
                <a:t>년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1F9FB-806E-4098-94A5-C85533DD1FA0}"/>
                </a:ext>
              </a:extLst>
            </p:cNvPr>
            <p:cNvSpPr txBox="1"/>
            <p:nvPr/>
          </p:nvSpPr>
          <p:spPr>
            <a:xfrm>
              <a:off x="5599210" y="3218345"/>
              <a:ext cx="1510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554F4D"/>
                  </a:solidFill>
                </a:rPr>
                <a:t>A.D 1467</a:t>
              </a:r>
              <a:r>
                <a:rPr lang="ko-KR" altLang="en-US" sz="2000" dirty="0">
                  <a:solidFill>
                    <a:srgbClr val="554F4D"/>
                  </a:solidFill>
                </a:rPr>
                <a:t>년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904FF1-3FDE-432C-B0AA-55B5BD127D28}"/>
                </a:ext>
              </a:extLst>
            </p:cNvPr>
            <p:cNvSpPr txBox="1"/>
            <p:nvPr/>
          </p:nvSpPr>
          <p:spPr>
            <a:xfrm>
              <a:off x="7654974" y="3234833"/>
              <a:ext cx="1651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554F4D"/>
                  </a:solidFill>
                </a:rPr>
                <a:t>A.D 1573</a:t>
              </a:r>
              <a:r>
                <a:rPr lang="ko-KR" altLang="en-US" sz="2000" dirty="0">
                  <a:solidFill>
                    <a:srgbClr val="554F4D"/>
                  </a:solidFill>
                </a:rPr>
                <a:t>년</a:t>
              </a:r>
              <a:r>
                <a:rPr lang="en-US" altLang="ko-KR" sz="2000" dirty="0">
                  <a:solidFill>
                    <a:srgbClr val="554F4D"/>
                  </a:solidFill>
                </a:rPr>
                <a:t>  </a:t>
              </a:r>
              <a:endParaRPr lang="ko-KR" altLang="en-US" sz="2000" dirty="0">
                <a:solidFill>
                  <a:srgbClr val="554F4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65BE74-67A5-4AC3-9AB3-DB7B1EDA68C2}"/>
                </a:ext>
              </a:extLst>
            </p:cNvPr>
            <p:cNvSpPr txBox="1"/>
            <p:nvPr/>
          </p:nvSpPr>
          <p:spPr>
            <a:xfrm>
              <a:off x="9780074" y="3219725"/>
              <a:ext cx="1837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A.D 1600</a:t>
              </a:r>
              <a:r>
                <a:rPr lang="ko-KR" altLang="en-US" sz="2000" dirty="0">
                  <a:solidFill>
                    <a:schemeClr val="bg1"/>
                  </a:solidFill>
                </a:rPr>
                <a:t>년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3E54E1-1707-4DB1-B1C0-F9C453AB3EF6}"/>
              </a:ext>
            </a:extLst>
          </p:cNvPr>
          <p:cNvSpPr/>
          <p:nvPr/>
        </p:nvSpPr>
        <p:spPr>
          <a:xfrm>
            <a:off x="546340" y="1367501"/>
            <a:ext cx="11085950" cy="1463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F5EB2-5E8D-45CD-87A9-237AC88F6770}"/>
              </a:ext>
            </a:extLst>
          </p:cNvPr>
          <p:cNvSpPr txBox="1"/>
          <p:nvPr/>
        </p:nvSpPr>
        <p:spPr>
          <a:xfrm>
            <a:off x="4005903" y="1734854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150" dirty="0">
                <a:solidFill>
                  <a:srgbClr val="554F4D"/>
                </a:solidFill>
              </a:rPr>
              <a:t>중세 일본연대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C04411F-81DA-481B-8E16-2A452BABAEC2}"/>
              </a:ext>
            </a:extLst>
          </p:cNvPr>
          <p:cNvSpPr/>
          <p:nvPr/>
        </p:nvSpPr>
        <p:spPr>
          <a:xfrm>
            <a:off x="535404" y="4313584"/>
            <a:ext cx="2148014" cy="542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25000"/>
                  </a:schemeClr>
                </a:solidFill>
              </a:rPr>
              <a:t>가마쿠라 막부시대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8716DC8-D9E7-44E3-8738-06BCF0C5D4CF}"/>
              </a:ext>
            </a:extLst>
          </p:cNvPr>
          <p:cNvSpPr/>
          <p:nvPr/>
        </p:nvSpPr>
        <p:spPr>
          <a:xfrm>
            <a:off x="2844927" y="4115616"/>
            <a:ext cx="6373576" cy="542806"/>
          </a:xfrm>
          <a:prstGeom prst="rect">
            <a:avLst/>
          </a:prstGeom>
          <a:solidFill>
            <a:srgbClr val="E2C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25000"/>
                  </a:schemeClr>
                </a:solidFill>
              </a:rPr>
              <a:t>무로마치 막부시대 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8DD6AC2-2F4C-47BC-A539-4CE0742A1C8E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8ACEA0D-56AA-4B34-B7F9-E5805579AD53}"/>
              </a:ext>
            </a:extLst>
          </p:cNvPr>
          <p:cNvSpPr/>
          <p:nvPr/>
        </p:nvSpPr>
        <p:spPr>
          <a:xfrm>
            <a:off x="2772379" y="4870572"/>
            <a:ext cx="2313512" cy="5428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25000"/>
                  </a:schemeClr>
                </a:solidFill>
              </a:rPr>
              <a:t>남북조 시대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3AC072-FEDC-4688-95DF-5EF06ED5A425}"/>
              </a:ext>
            </a:extLst>
          </p:cNvPr>
          <p:cNvSpPr/>
          <p:nvPr/>
        </p:nvSpPr>
        <p:spPr>
          <a:xfrm>
            <a:off x="4919213" y="5469112"/>
            <a:ext cx="4299290" cy="460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accent3">
                    <a:lumMod val="25000"/>
                  </a:schemeClr>
                </a:solidFill>
              </a:rPr>
              <a:t>센코쿠</a:t>
            </a:r>
            <a:r>
              <a:rPr lang="ko-KR" altLang="en-US" sz="1600" dirty="0">
                <a:solidFill>
                  <a:schemeClr val="accent3">
                    <a:lumMod val="25000"/>
                  </a:schemeClr>
                </a:solidFill>
              </a:rPr>
              <a:t> 시대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DED61EB-6E24-40D8-8BC8-875C1111863D}"/>
              </a:ext>
            </a:extLst>
          </p:cNvPr>
          <p:cNvSpPr/>
          <p:nvPr/>
        </p:nvSpPr>
        <p:spPr>
          <a:xfrm>
            <a:off x="9304719" y="4870572"/>
            <a:ext cx="2326713" cy="5428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bg1"/>
                </a:solidFill>
              </a:rPr>
              <a:t>아즈치모모야마</a:t>
            </a:r>
            <a:r>
              <a:rPr lang="ko-KR" altLang="en-US" dirty="0">
                <a:solidFill>
                  <a:schemeClr val="bg1"/>
                </a:solidFill>
              </a:rPr>
              <a:t> 시대</a:t>
            </a:r>
          </a:p>
        </p:txBody>
      </p:sp>
    </p:spTree>
    <p:extLst>
      <p:ext uri="{BB962C8B-B14F-4D97-AF65-F5344CB8AC3E}">
        <p14:creationId xmlns:p14="http://schemas.microsoft.com/office/powerpoint/2010/main" val="15296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470470C-C148-4468-8A9A-F56A9CD760C9}"/>
              </a:ext>
            </a:extLst>
          </p:cNvPr>
          <p:cNvCxnSpPr>
            <a:cxnSpLocks/>
          </p:cNvCxnSpPr>
          <p:nvPr/>
        </p:nvCxnSpPr>
        <p:spPr>
          <a:xfrm>
            <a:off x="762000" y="1432560"/>
            <a:ext cx="577100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6CB969-1120-4C8A-9253-B5098F5D1224}"/>
              </a:ext>
            </a:extLst>
          </p:cNvPr>
          <p:cNvSpPr txBox="1"/>
          <p:nvPr/>
        </p:nvSpPr>
        <p:spPr>
          <a:xfrm>
            <a:off x="690880" y="497840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목차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2C274AC-A7F1-434D-8B65-FC226691A153}"/>
              </a:ext>
            </a:extLst>
          </p:cNvPr>
          <p:cNvGrpSpPr/>
          <p:nvPr/>
        </p:nvGrpSpPr>
        <p:grpSpPr>
          <a:xfrm>
            <a:off x="1482424" y="1706777"/>
            <a:ext cx="3281599" cy="649161"/>
            <a:chOff x="825748" y="1889762"/>
            <a:chExt cx="2508588" cy="52322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ED28F61-1A51-429D-A459-3D5A9F641085}"/>
                </a:ext>
              </a:extLst>
            </p:cNvPr>
            <p:cNvGrpSpPr/>
            <p:nvPr/>
          </p:nvGrpSpPr>
          <p:grpSpPr>
            <a:xfrm>
              <a:off x="825748" y="1913474"/>
              <a:ext cx="485546" cy="473559"/>
              <a:chOff x="825748" y="1913474"/>
              <a:chExt cx="485546" cy="473559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597F0557-9BD7-4D9D-B468-B80C2650A1E8}"/>
                  </a:ext>
                </a:extLst>
              </p:cNvPr>
              <p:cNvSpPr/>
              <p:nvPr/>
            </p:nvSpPr>
            <p:spPr>
              <a:xfrm>
                <a:off x="852870" y="1915710"/>
                <a:ext cx="431302" cy="471323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0CE47E-55AC-4E84-BE5D-798F3A039D94}"/>
                  </a:ext>
                </a:extLst>
              </p:cNvPr>
              <p:cNvSpPr txBox="1"/>
              <p:nvPr/>
            </p:nvSpPr>
            <p:spPr>
              <a:xfrm>
                <a:off x="825748" y="1913474"/>
                <a:ext cx="485546" cy="47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1"/>
                    </a:solidFill>
                  </a:rPr>
                  <a:t>1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5649D-112D-4C51-95D6-E20B65A6C2FC}"/>
                </a:ext>
              </a:extLst>
            </p:cNvPr>
            <p:cNvSpPr txBox="1"/>
            <p:nvPr/>
          </p:nvSpPr>
          <p:spPr>
            <a:xfrm>
              <a:off x="1424839" y="1889762"/>
              <a:ext cx="1909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고대의 일본 </a:t>
              </a:r>
            </a:p>
          </p:txBody>
        </p:sp>
      </p:grpSp>
      <p:pic>
        <p:nvPicPr>
          <p:cNvPr id="5" name="그림 4" descr="실외, 건물, 탑, 시계이(가) 표시된 사진&#10;&#10;자동 생성된 설명">
            <a:extLst>
              <a:ext uri="{FF2B5EF4-FFF2-40B4-BE49-F238E27FC236}">
                <a16:creationId xmlns:a16="http://schemas.microsoft.com/office/drawing/2014/main" id="{6E539743-2E2E-4A70-88E9-86189C69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84" y="0"/>
            <a:ext cx="5649275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B8074-9007-4E99-930E-059460D518A3}"/>
              </a:ext>
            </a:extLst>
          </p:cNvPr>
          <p:cNvSpPr txBox="1"/>
          <p:nvPr/>
        </p:nvSpPr>
        <p:spPr>
          <a:xfrm>
            <a:off x="2266122" y="2393714"/>
            <a:ext cx="367443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구석기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 err="1">
                <a:solidFill>
                  <a:schemeClr val="bg1">
                    <a:lumMod val="85000"/>
                  </a:schemeClr>
                </a:solidFill>
              </a:rPr>
              <a:t>조몬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 err="1">
                <a:solidFill>
                  <a:schemeClr val="bg1">
                    <a:lumMod val="85000"/>
                  </a:schemeClr>
                </a:solidFill>
              </a:rPr>
              <a:t>야요이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고훈</a:t>
            </a:r>
            <a:r>
              <a:rPr lang="en-US" altLang="ko-KR" sz="2400" spc="3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고분</a:t>
            </a:r>
            <a:r>
              <a:rPr lang="en-US" altLang="ko-KR" sz="2400" spc="300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아스카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나라시대 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헤이안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067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6096000" y="956930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가마쿠라 막부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0DF2E-B05A-4BE6-9257-7CB5A5E5D8A2}"/>
              </a:ext>
            </a:extLst>
          </p:cNvPr>
          <p:cNvSpPr txBox="1"/>
          <p:nvPr/>
        </p:nvSpPr>
        <p:spPr>
          <a:xfrm>
            <a:off x="3696810" y="200697"/>
            <a:ext cx="6100074" cy="15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AD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1192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1333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C2C1251-FC54-4AE9-BAB9-C21CA64A89A9}"/>
              </a:ext>
            </a:extLst>
          </p:cNvPr>
          <p:cNvSpPr/>
          <p:nvPr/>
        </p:nvSpPr>
        <p:spPr>
          <a:xfrm>
            <a:off x="291670" y="2092582"/>
            <a:ext cx="2020047" cy="11495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미나모토씨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D050AA4-6481-470F-810B-E38F23AF2E45}"/>
              </a:ext>
            </a:extLst>
          </p:cNvPr>
          <p:cNvSpPr/>
          <p:nvPr/>
        </p:nvSpPr>
        <p:spPr>
          <a:xfrm>
            <a:off x="3691023" y="2092581"/>
            <a:ext cx="2020047" cy="11495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다이라씨</a:t>
            </a:r>
            <a:endParaRPr lang="ko-KR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4C5D2-6EB1-4A5F-935D-EBBBFB42FCDB}"/>
              </a:ext>
            </a:extLst>
          </p:cNvPr>
          <p:cNvSpPr txBox="1"/>
          <p:nvPr/>
        </p:nvSpPr>
        <p:spPr>
          <a:xfrm>
            <a:off x="2576946" y="2308638"/>
            <a:ext cx="85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VS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741F0-AF9D-4BCE-AB5A-4226E1C6448F}"/>
              </a:ext>
            </a:extLst>
          </p:cNvPr>
          <p:cNvSpPr txBox="1"/>
          <p:nvPr/>
        </p:nvSpPr>
        <p:spPr>
          <a:xfrm rot="5400000">
            <a:off x="2573229" y="3250868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&gt;&gt;</a:t>
            </a:r>
            <a:endParaRPr lang="ko-KR" altLang="en-US" sz="400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88DDA-864E-4B22-A9BA-3A35E638DF64}"/>
              </a:ext>
            </a:extLst>
          </p:cNvPr>
          <p:cNvSpPr txBox="1"/>
          <p:nvPr/>
        </p:nvSpPr>
        <p:spPr>
          <a:xfrm>
            <a:off x="580095" y="4254653"/>
            <a:ext cx="5046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미나모토의 후손인 </a:t>
            </a:r>
            <a:r>
              <a:rPr lang="ko-KR" altLang="en-US" sz="2800" b="1" dirty="0">
                <a:solidFill>
                  <a:schemeClr val="accent4">
                    <a:lumMod val="50000"/>
                  </a:schemeClr>
                </a:solidFill>
              </a:rPr>
              <a:t>미나모토 </a:t>
            </a:r>
            <a:r>
              <a:rPr lang="ko-KR" altLang="en-US" sz="2800" b="1" dirty="0" err="1">
                <a:solidFill>
                  <a:schemeClr val="accent4">
                    <a:lumMod val="50000"/>
                  </a:schemeClr>
                </a:solidFill>
              </a:rPr>
              <a:t>요리토모</a:t>
            </a:r>
            <a:r>
              <a:rPr lang="ko-KR" altLang="en-US" sz="2800" b="1" dirty="0" err="1"/>
              <a:t>에</a:t>
            </a:r>
            <a:r>
              <a:rPr lang="ko-KR" altLang="en-US" sz="2800" b="1" dirty="0"/>
              <a:t> 의한 </a:t>
            </a:r>
            <a:r>
              <a:rPr lang="ko-KR" altLang="en-US" sz="2800" b="1" dirty="0" err="1"/>
              <a:t>다이라씨족의</a:t>
            </a:r>
            <a:r>
              <a:rPr lang="ko-KR" altLang="en-US" sz="2800" b="1" dirty="0"/>
              <a:t> 궤멸</a:t>
            </a:r>
          </a:p>
        </p:txBody>
      </p:sp>
      <p:pic>
        <p:nvPicPr>
          <p:cNvPr id="16" name="그림 15" descr="우산, 비행기이(가) 표시된 사진&#10;&#10;자동 생성된 설명">
            <a:extLst>
              <a:ext uri="{FF2B5EF4-FFF2-40B4-BE49-F238E27FC236}">
                <a16:creationId xmlns:a16="http://schemas.microsoft.com/office/drawing/2014/main" id="{2FED96CC-D31F-4BD5-879F-7E9D28E8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26" y="956931"/>
            <a:ext cx="6100074" cy="59010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1C8D7-99D0-49F6-9A50-EFEB3486CBE7}"/>
              </a:ext>
            </a:extLst>
          </p:cNvPr>
          <p:cNvSpPr txBox="1"/>
          <p:nvPr/>
        </p:nvSpPr>
        <p:spPr>
          <a:xfrm>
            <a:off x="3596666" y="6545708"/>
            <a:ext cx="28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미나모토 </a:t>
            </a:r>
            <a:r>
              <a:rPr lang="ko-KR" altLang="en-US" dirty="0" err="1"/>
              <a:t>요리토모</a:t>
            </a:r>
            <a:endParaRPr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E11274E-C791-40A1-AB7E-F86EDEA4C6FE}"/>
              </a:ext>
            </a:extLst>
          </p:cNvPr>
          <p:cNvCxnSpPr>
            <a:cxnSpLocks/>
          </p:cNvCxnSpPr>
          <p:nvPr/>
        </p:nvCxnSpPr>
        <p:spPr>
          <a:xfrm>
            <a:off x="5711070" y="6720845"/>
            <a:ext cx="28111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래픽 19" descr="검">
            <a:extLst>
              <a:ext uri="{FF2B5EF4-FFF2-40B4-BE49-F238E27FC236}">
                <a16:creationId xmlns:a16="http://schemas.microsoft.com/office/drawing/2014/main" id="{79A6F964-9F1F-4F7B-804F-85C33D35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073" y="104314"/>
            <a:ext cx="776697" cy="7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6096000" y="956930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가마쿠라 막부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pic>
        <p:nvPicPr>
          <p:cNvPr id="4" name="그림 3" descr="우산, 비행기이(가) 표시된 사진&#10;&#10;자동 생성된 설명">
            <a:extLst>
              <a:ext uri="{FF2B5EF4-FFF2-40B4-BE49-F238E27FC236}">
                <a16:creationId xmlns:a16="http://schemas.microsoft.com/office/drawing/2014/main" id="{160D290A-327C-4F35-A7D1-6E118E97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26" y="956931"/>
            <a:ext cx="6100074" cy="5901070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CD8FBE94-833E-42FA-A51B-7555FC98DE4D}"/>
              </a:ext>
            </a:extLst>
          </p:cNvPr>
          <p:cNvSpPr/>
          <p:nvPr/>
        </p:nvSpPr>
        <p:spPr>
          <a:xfrm>
            <a:off x="364168" y="1252387"/>
            <a:ext cx="1892460" cy="17653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3E57B-5B01-4123-97CA-3272816A5F49}"/>
              </a:ext>
            </a:extLst>
          </p:cNvPr>
          <p:cNvSpPr txBox="1"/>
          <p:nvPr/>
        </p:nvSpPr>
        <p:spPr>
          <a:xfrm>
            <a:off x="598553" y="1754355"/>
            <a:ext cx="153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막부 체제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도입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8989A-35E9-4C43-A90B-48317751AF15}"/>
              </a:ext>
            </a:extLst>
          </p:cNvPr>
          <p:cNvSpPr txBox="1"/>
          <p:nvPr/>
        </p:nvSpPr>
        <p:spPr>
          <a:xfrm>
            <a:off x="2445572" y="1615855"/>
            <a:ext cx="56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/>
              <a:t>=</a:t>
            </a:r>
            <a:endParaRPr lang="ko-KR" altLang="en-US" sz="6600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FC34DB2-752C-4D00-A297-006667C003BA}"/>
              </a:ext>
            </a:extLst>
          </p:cNvPr>
          <p:cNvSpPr/>
          <p:nvPr/>
        </p:nvSpPr>
        <p:spPr>
          <a:xfrm>
            <a:off x="3298349" y="1426182"/>
            <a:ext cx="2395960" cy="148734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무사정권의 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절대적 권력행사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15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AD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1192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1333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8EF4E4-D48B-4300-9C8A-34F92BD15EB7}"/>
              </a:ext>
            </a:extLst>
          </p:cNvPr>
          <p:cNvSpPr txBox="1"/>
          <p:nvPr/>
        </p:nvSpPr>
        <p:spPr>
          <a:xfrm>
            <a:off x="1745174" y="3124369"/>
            <a:ext cx="217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C00000"/>
                </a:solidFill>
              </a:rPr>
              <a:t>하지만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E793D6E-5202-4883-8E2B-118EF8F67842}"/>
              </a:ext>
            </a:extLst>
          </p:cNvPr>
          <p:cNvGrpSpPr/>
          <p:nvPr/>
        </p:nvGrpSpPr>
        <p:grpSpPr>
          <a:xfrm>
            <a:off x="439404" y="4147410"/>
            <a:ext cx="5330141" cy="1696298"/>
            <a:chOff x="347241" y="4261604"/>
            <a:chExt cx="5330141" cy="169629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DAC7EE4-D99E-4F91-93A4-121F72E56252}"/>
                </a:ext>
              </a:extLst>
            </p:cNvPr>
            <p:cNvSpPr/>
            <p:nvPr/>
          </p:nvSpPr>
          <p:spPr>
            <a:xfrm>
              <a:off x="347241" y="4344404"/>
              <a:ext cx="5220182" cy="1027822"/>
            </a:xfrm>
            <a:prstGeom prst="rect">
              <a:avLst/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0E6A10-D5DF-44CD-87F6-FFB92EB519C0}"/>
                </a:ext>
              </a:extLst>
            </p:cNvPr>
            <p:cNvSpPr txBox="1"/>
            <p:nvPr/>
          </p:nvSpPr>
          <p:spPr>
            <a:xfrm>
              <a:off x="501307" y="4261604"/>
              <a:ext cx="5176075" cy="169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ko-KR" altLang="en-US" sz="2300" kern="0" spc="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 </a:t>
              </a:r>
              <a:r>
                <a:rPr lang="ko-KR" altLang="en-US" sz="2300" kern="0" spc="0" dirty="0" err="1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고다이고</a:t>
              </a:r>
              <a:r>
                <a:rPr lang="ko-KR" altLang="en-US" sz="2300" kern="0" spc="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 천황 </a:t>
              </a:r>
              <a:r>
                <a:rPr lang="en-US" altLang="ko-KR" sz="2300" kern="0" spc="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+ </a:t>
              </a:r>
              <a:r>
                <a:rPr lang="ko-KR" altLang="en-US" sz="2300" kern="0" spc="0" dirty="0" err="1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아시카가</a:t>
              </a:r>
              <a:r>
                <a:rPr lang="ko-KR" altLang="en-US" sz="2300" kern="0" spc="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 </a:t>
              </a:r>
              <a:r>
                <a:rPr lang="ko-KR" altLang="en-US" sz="2300" kern="0" spc="0" dirty="0" err="1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다카우지</a:t>
              </a:r>
              <a:endParaRPr lang="en-US" altLang="ko-KR" sz="2300" kern="0" spc="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en-US" altLang="ko-KR" sz="2300" kern="0" dirty="0">
                  <a:solidFill>
                    <a:schemeClr val="bg1"/>
                  </a:solidFill>
                  <a:latin typeface="+mj-ea"/>
                  <a:ea typeface="+mj-ea"/>
                </a:rPr>
                <a:t>                  </a:t>
              </a:r>
              <a:r>
                <a:rPr lang="ko-KR" altLang="en-US" sz="2300" kern="0" dirty="0">
                  <a:solidFill>
                    <a:schemeClr val="bg1"/>
                  </a:solidFill>
                  <a:latin typeface="+mj-ea"/>
                  <a:ea typeface="+mj-ea"/>
                </a:rPr>
                <a:t>공격</a:t>
              </a:r>
              <a:endParaRPr lang="en-US" altLang="ko-KR" sz="2300" kern="0" spc="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  <a:p>
              <a:pPr algn="just" fontAlgn="base">
                <a:lnSpc>
                  <a:spcPct val="180000"/>
                </a:lnSpc>
              </a:pPr>
              <a:endParaRPr lang="ko-KR" altLang="en-US" sz="2300" kern="0" spc="0" dirty="0">
                <a:solidFill>
                  <a:srgbClr val="000000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E38971-F5F0-4279-8D87-40D6156B5BB8}"/>
              </a:ext>
            </a:extLst>
          </p:cNvPr>
          <p:cNvSpPr txBox="1"/>
          <p:nvPr/>
        </p:nvSpPr>
        <p:spPr>
          <a:xfrm rot="5400000">
            <a:off x="2585221" y="5268213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+mn-ea"/>
              </a:rPr>
              <a:t>&gt;&gt;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E7F2B9-FAA3-4BE0-92A7-E65C81E86A32}"/>
              </a:ext>
            </a:extLst>
          </p:cNvPr>
          <p:cNvSpPr txBox="1"/>
          <p:nvPr/>
        </p:nvSpPr>
        <p:spPr>
          <a:xfrm>
            <a:off x="1186693" y="5843708"/>
            <a:ext cx="3414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>
                <a:highlight>
                  <a:srgbClr val="FFFF00"/>
                </a:highlight>
              </a:rPr>
              <a:t>멸</a:t>
            </a:r>
            <a:r>
              <a:rPr lang="ko-KR" altLang="en-US" sz="4400" b="1" dirty="0">
                <a:highlight>
                  <a:srgbClr val="FFFF00"/>
                </a:highlight>
              </a:rPr>
              <a:t> 망</a:t>
            </a:r>
          </a:p>
        </p:txBody>
      </p:sp>
      <p:pic>
        <p:nvPicPr>
          <p:cNvPr id="19" name="그래픽 18" descr="검">
            <a:extLst>
              <a:ext uri="{FF2B5EF4-FFF2-40B4-BE49-F238E27FC236}">
                <a16:creationId xmlns:a16="http://schemas.microsoft.com/office/drawing/2014/main" id="{7889DDC9-BE0F-4DD4-AFAE-7BD53BD2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8073" y="104314"/>
            <a:ext cx="776697" cy="7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59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0" y="974653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남북조 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1336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1392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557C8D4-E0D8-4611-91A4-29B52A33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8" y="1157626"/>
            <a:ext cx="9068942" cy="5102526"/>
          </a:xfrm>
          <a:prstGeom prst="rect">
            <a:avLst/>
          </a:prstGeom>
        </p:spPr>
      </p:pic>
      <p:pic>
        <p:nvPicPr>
          <p:cNvPr id="23" name="그림 22" descr="책, 텍스트, 앉아있는, 테이블이(가) 표시된 사진&#10;&#10;자동 생성된 설명">
            <a:extLst>
              <a:ext uri="{FF2B5EF4-FFF2-40B4-BE49-F238E27FC236}">
                <a16:creationId xmlns:a16="http://schemas.microsoft.com/office/drawing/2014/main" id="{8FD96518-7818-4939-AA4B-B6F2C31DB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67" y="3223910"/>
            <a:ext cx="3104133" cy="365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그림 25" descr="방, 테이블, 침대이(가) 표시된 사진&#10;&#10;자동 생성된 설명">
            <a:extLst>
              <a:ext uri="{FF2B5EF4-FFF2-40B4-BE49-F238E27FC236}">
                <a16:creationId xmlns:a16="http://schemas.microsoft.com/office/drawing/2014/main" id="{0C5DC6CA-C3F5-40D2-9609-D29E46C9A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" y="974653"/>
            <a:ext cx="2712550" cy="331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F89498-B4E4-4B88-A77F-9EFA6D440ADD}"/>
              </a:ext>
            </a:extLst>
          </p:cNvPr>
          <p:cNvSpPr txBox="1"/>
          <p:nvPr/>
        </p:nvSpPr>
        <p:spPr>
          <a:xfrm>
            <a:off x="2754774" y="1284790"/>
            <a:ext cx="3466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천왕 중심의 정치 반대</a:t>
            </a:r>
            <a:endParaRPr lang="en-US" altLang="ko-KR" sz="2400" b="1" dirty="0">
              <a:latin typeface="+mj-ea"/>
              <a:ea typeface="+mj-ea"/>
            </a:endParaRPr>
          </a:p>
          <a:p>
            <a:endParaRPr lang="en-US" altLang="ko-KR" sz="24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아시카가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다카우지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 세력</a:t>
            </a:r>
          </a:p>
          <a:p>
            <a:endParaRPr lang="ko-KR" alt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959333-5D7C-44DE-AFE4-7F56C6EB087B}"/>
              </a:ext>
            </a:extLst>
          </p:cNvPr>
          <p:cNvSpPr txBox="1"/>
          <p:nvPr/>
        </p:nvSpPr>
        <p:spPr>
          <a:xfrm>
            <a:off x="6012180" y="5634170"/>
            <a:ext cx="3700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천왕 중심의 정치 옹호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 err="1"/>
              <a:t>고다이고</a:t>
            </a:r>
            <a:r>
              <a:rPr lang="ko-KR" altLang="en-US" sz="2400" b="1" dirty="0"/>
              <a:t> 천황</a:t>
            </a:r>
          </a:p>
        </p:txBody>
      </p:sp>
      <p:pic>
        <p:nvPicPr>
          <p:cNvPr id="30" name="그래픽 29" descr="사용자 크라운 남자">
            <a:extLst>
              <a:ext uri="{FF2B5EF4-FFF2-40B4-BE49-F238E27FC236}">
                <a16:creationId xmlns:a16="http://schemas.microsoft.com/office/drawing/2014/main" id="{B1C0C22E-F0B6-4E9E-8D67-9AE3833C7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2402" y="222045"/>
            <a:ext cx="690148" cy="690148"/>
          </a:xfrm>
          <a:prstGeom prst="rect">
            <a:avLst/>
          </a:prstGeom>
        </p:spPr>
      </p:pic>
      <p:pic>
        <p:nvPicPr>
          <p:cNvPr id="34" name="그래픽 33" descr="사용자 크라운 남자">
            <a:extLst>
              <a:ext uri="{FF2B5EF4-FFF2-40B4-BE49-F238E27FC236}">
                <a16:creationId xmlns:a16="http://schemas.microsoft.com/office/drawing/2014/main" id="{FBFA8A4E-03DB-47AD-BB06-D341CC984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4419" y="222045"/>
            <a:ext cx="690148" cy="6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0" y="974653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남북조 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1336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1392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557C8D4-E0D8-4611-91A4-29B52A3367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8" y="1157626"/>
            <a:ext cx="9068942" cy="5102526"/>
          </a:xfrm>
          <a:prstGeom prst="rect">
            <a:avLst/>
          </a:prstGeom>
        </p:spPr>
      </p:pic>
      <p:pic>
        <p:nvPicPr>
          <p:cNvPr id="30" name="그래픽 29" descr="사용자 크라운 남자">
            <a:extLst>
              <a:ext uri="{FF2B5EF4-FFF2-40B4-BE49-F238E27FC236}">
                <a16:creationId xmlns:a16="http://schemas.microsoft.com/office/drawing/2014/main" id="{B1C0C22E-F0B6-4E9E-8D67-9AE3833C7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2402" y="222045"/>
            <a:ext cx="690148" cy="690148"/>
          </a:xfrm>
          <a:prstGeom prst="rect">
            <a:avLst/>
          </a:prstGeom>
        </p:spPr>
      </p:pic>
      <p:pic>
        <p:nvPicPr>
          <p:cNvPr id="34" name="그래픽 33" descr="사용자 크라운 남자">
            <a:extLst>
              <a:ext uri="{FF2B5EF4-FFF2-40B4-BE49-F238E27FC236}">
                <a16:creationId xmlns:a16="http://schemas.microsoft.com/office/drawing/2014/main" id="{FBFA8A4E-03DB-47AD-BB06-D341CC984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419" y="222045"/>
            <a:ext cx="690148" cy="69014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D5220EE-77D6-435E-8324-C124DEBE139E}"/>
              </a:ext>
            </a:extLst>
          </p:cNvPr>
          <p:cNvSpPr/>
          <p:nvPr/>
        </p:nvSpPr>
        <p:spPr>
          <a:xfrm>
            <a:off x="289367" y="1254711"/>
            <a:ext cx="5278056" cy="15800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500" kern="0" spc="-150" dirty="0">
                <a:solidFill>
                  <a:srgbClr val="FFC000"/>
                </a:solidFill>
                <a:effectLst/>
                <a:latin typeface="+mn-ea"/>
              </a:rPr>
              <a:t>1392</a:t>
            </a:r>
            <a:r>
              <a:rPr lang="ko-KR" altLang="en-US" sz="2500" kern="0" spc="-150" dirty="0">
                <a:solidFill>
                  <a:srgbClr val="FFC000"/>
                </a:solidFill>
                <a:effectLst/>
                <a:latin typeface="+mn-ea"/>
              </a:rPr>
              <a:t>년 </a:t>
            </a:r>
            <a:r>
              <a:rPr lang="en-US" altLang="ko-KR" sz="2500" kern="0" spc="-150" dirty="0">
                <a:solidFill>
                  <a:srgbClr val="FFC000"/>
                </a:solidFill>
                <a:effectLst/>
                <a:latin typeface="+mn-ea"/>
              </a:rPr>
              <a:t>10</a:t>
            </a:r>
            <a:r>
              <a:rPr lang="ko-KR" altLang="en-US" sz="2500" kern="0" spc="-150" dirty="0">
                <a:solidFill>
                  <a:srgbClr val="FFC000"/>
                </a:solidFill>
                <a:effectLst/>
                <a:latin typeface="+mn-ea"/>
              </a:rPr>
              <a:t>월 남조의 천황이 </a:t>
            </a:r>
            <a:r>
              <a:rPr lang="ko-KR" altLang="en-US" sz="2500" kern="0" spc="-150" dirty="0" err="1">
                <a:solidFill>
                  <a:srgbClr val="FFC000"/>
                </a:solidFill>
                <a:effectLst/>
                <a:latin typeface="+mn-ea"/>
              </a:rPr>
              <a:t>북조의</a:t>
            </a:r>
            <a:r>
              <a:rPr lang="ko-KR" altLang="en-US" sz="2500" kern="0" spc="-150" dirty="0">
                <a:solidFill>
                  <a:srgbClr val="FFC000"/>
                </a:solidFill>
                <a:effectLst/>
                <a:latin typeface="+mn-ea"/>
              </a:rPr>
              <a:t> 천황에 </a:t>
            </a:r>
            <a:r>
              <a:rPr lang="ko-KR" altLang="en-US" sz="2500" kern="0" spc="-150" dirty="0" err="1">
                <a:solidFill>
                  <a:srgbClr val="FFC000"/>
                </a:solidFill>
                <a:effectLst/>
                <a:latin typeface="+mn-ea"/>
              </a:rPr>
              <a:t>양위하는</a:t>
            </a:r>
            <a:r>
              <a:rPr lang="ko-KR" altLang="en-US" sz="2500" kern="0" spc="-150" dirty="0">
                <a:solidFill>
                  <a:srgbClr val="FFC000"/>
                </a:solidFill>
                <a:effectLst/>
                <a:latin typeface="+mn-ea"/>
              </a:rPr>
              <a:t> 형식으로 흡수 </a:t>
            </a:r>
            <a:r>
              <a:rPr lang="en-US" altLang="ko-KR" sz="2500" kern="0" spc="-150" dirty="0">
                <a:solidFill>
                  <a:srgbClr val="FFC000"/>
                </a:solidFill>
                <a:effectLst/>
                <a:latin typeface="+mn-ea"/>
              </a:rPr>
              <a:t>(50</a:t>
            </a:r>
            <a:r>
              <a:rPr lang="ko-KR" altLang="en-US" sz="2500" kern="0" spc="-150" dirty="0">
                <a:solidFill>
                  <a:srgbClr val="FFC000"/>
                </a:solidFill>
                <a:effectLst/>
                <a:latin typeface="+mn-ea"/>
              </a:rPr>
              <a:t>년</a:t>
            </a:r>
            <a:r>
              <a:rPr lang="en-US" altLang="ko-KR" sz="2500" kern="0" spc="-150" dirty="0">
                <a:solidFill>
                  <a:srgbClr val="FFC000"/>
                </a:solidFill>
                <a:effectLst/>
                <a:latin typeface="+mn-ea"/>
              </a:rPr>
              <a:t>)</a:t>
            </a:r>
            <a:endParaRPr lang="ko-KR" altLang="en-US" sz="2500" kern="0" spc="-150" dirty="0">
              <a:solidFill>
                <a:srgbClr val="FFC000"/>
              </a:solidFill>
              <a:effectLst/>
              <a:latin typeface="+mn-ea"/>
            </a:endParaRPr>
          </a:p>
        </p:txBody>
      </p:sp>
      <p:sp>
        <p:nvSpPr>
          <p:cNvPr id="6" name="화살표: 위로 굽음 5">
            <a:extLst>
              <a:ext uri="{FF2B5EF4-FFF2-40B4-BE49-F238E27FC236}">
                <a16:creationId xmlns:a16="http://schemas.microsoft.com/office/drawing/2014/main" id="{528CCCEB-395A-4AE9-A156-84BABD52B456}"/>
              </a:ext>
            </a:extLst>
          </p:cNvPr>
          <p:cNvSpPr/>
          <p:nvPr/>
        </p:nvSpPr>
        <p:spPr>
          <a:xfrm rot="5400000">
            <a:off x="2657126" y="2984956"/>
            <a:ext cx="1733668" cy="1927280"/>
          </a:xfrm>
          <a:prstGeom prst="bentUpArrow">
            <a:avLst>
              <a:gd name="adj1" fmla="val 19187"/>
              <a:gd name="adj2" fmla="val 20162"/>
              <a:gd name="adj3" fmla="val 302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A6188A-2EB7-4F7C-935B-B0ED4A491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82" y="2970143"/>
            <a:ext cx="3224923" cy="3321839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DC08DA-5CCA-4A56-8080-6AFD6C026B79}"/>
              </a:ext>
            </a:extLst>
          </p:cNvPr>
          <p:cNvSpPr/>
          <p:nvPr/>
        </p:nvSpPr>
        <p:spPr>
          <a:xfrm>
            <a:off x="4992767" y="6395494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 err="1">
                <a:solidFill>
                  <a:schemeClr val="tx1"/>
                </a:solidFill>
              </a:rPr>
              <a:t>아시카가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타카우지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556A244-98AE-464C-96D5-CEA0B6A4BEA3}"/>
              </a:ext>
            </a:extLst>
          </p:cNvPr>
          <p:cNvSpPr/>
          <p:nvPr/>
        </p:nvSpPr>
        <p:spPr>
          <a:xfrm>
            <a:off x="1954914" y="4890448"/>
            <a:ext cx="2407534" cy="11227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 err="1">
                <a:solidFill>
                  <a:srgbClr val="000000"/>
                </a:solidFill>
                <a:effectLst/>
                <a:latin typeface="+mn-ea"/>
              </a:rPr>
              <a:t>세이이타이</a:t>
            </a:r>
            <a:r>
              <a:rPr lang="ko-KR" altLang="en-US" sz="2000" b="1" kern="0" spc="0" dirty="0" err="1">
                <a:solidFill>
                  <a:srgbClr val="00B050"/>
                </a:solidFill>
                <a:effectLst/>
                <a:latin typeface="+mn-ea"/>
              </a:rPr>
              <a:t>쇼군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endParaRPr lang="en-US" altLang="ko-KR" sz="20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ctr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</a:rPr>
              <a:t>직위를 하사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5DD38AE-61FE-4B78-AB77-EA13C2FCAEB6}"/>
              </a:ext>
            </a:extLst>
          </p:cNvPr>
          <p:cNvGrpSpPr/>
          <p:nvPr/>
        </p:nvGrpSpPr>
        <p:grpSpPr>
          <a:xfrm>
            <a:off x="7977969" y="3081761"/>
            <a:ext cx="4090622" cy="3014125"/>
            <a:chOff x="7977969" y="3081761"/>
            <a:chExt cx="4090622" cy="301412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22114551-E9E7-4ECD-B3FC-EB613C6C6E26}"/>
                </a:ext>
              </a:extLst>
            </p:cNvPr>
            <p:cNvSpPr/>
            <p:nvPr/>
          </p:nvSpPr>
          <p:spPr>
            <a:xfrm>
              <a:off x="7977969" y="3081761"/>
              <a:ext cx="4090622" cy="3014125"/>
            </a:xfrm>
            <a:prstGeom prst="roundRect">
              <a:avLst/>
            </a:prstGeom>
            <a:solidFill>
              <a:schemeClr val="bg1">
                <a:lumMod val="85000"/>
                <a:alpha val="87000"/>
              </a:schemeClr>
            </a:solidFill>
            <a:ln>
              <a:noFill/>
            </a:ln>
            <a:effectLst>
              <a:outerShdw blurRad="127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4A3B77-9E41-47ED-A3BA-6E7E69966DF9}"/>
                </a:ext>
              </a:extLst>
            </p:cNvPr>
            <p:cNvSpPr txBox="1"/>
            <p:nvPr/>
          </p:nvSpPr>
          <p:spPr>
            <a:xfrm>
              <a:off x="8066932" y="3794319"/>
              <a:ext cx="391269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-</a:t>
              </a:r>
              <a:r>
                <a:rPr lang="ko-KR" altLang="en-US" sz="2800" b="1" kern="0" spc="-150" dirty="0" err="1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겐무</a:t>
              </a:r>
              <a:r>
                <a:rPr lang="ko-KR" altLang="en-US" sz="2800" b="1" kern="0" spc="-15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 식목 </a:t>
              </a:r>
              <a:r>
                <a:rPr lang="en-US" altLang="ko-KR" sz="2800" b="1" kern="0" spc="-15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17</a:t>
              </a:r>
              <a:r>
                <a:rPr lang="ko-KR" altLang="en-US" sz="2800" b="1" kern="0" spc="-15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조를 제정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sz="2800" b="1" dirty="0">
                  <a:latin typeface="+mn-ea"/>
                </a:rPr>
                <a:t>-</a:t>
              </a:r>
              <a:r>
                <a:rPr lang="ko-KR" altLang="en-US" sz="2800" b="1" dirty="0">
                  <a:latin typeface="+mn-ea"/>
                </a:rPr>
                <a:t>쇼군으로 정치적 실세</a:t>
              </a:r>
              <a:endParaRPr lang="ko-KR" altLang="en-US" sz="2800" b="1" kern="0" spc="0" dirty="0">
                <a:solidFill>
                  <a:srgbClr val="000000"/>
                </a:solidFill>
                <a:effectLst/>
                <a:latin typeface="+mn-ea"/>
              </a:endParaRP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520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0" y="974653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무로마치 막부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1338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1573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A13133-2DD6-4B40-9780-CA7758E0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2" y="1139903"/>
            <a:ext cx="5047735" cy="5038725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4288FE5-6BF4-4CF4-8215-2E62ED6AA310}"/>
              </a:ext>
            </a:extLst>
          </p:cNvPr>
          <p:cNvSpPr/>
          <p:nvPr/>
        </p:nvSpPr>
        <p:spPr>
          <a:xfrm>
            <a:off x="1704034" y="6342887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 err="1">
                <a:solidFill>
                  <a:schemeClr val="tx1"/>
                </a:solidFill>
              </a:rPr>
              <a:t>아시카가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요시미쓰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CCF112E-2294-4C20-91C7-894EA3A78B57}"/>
              </a:ext>
            </a:extLst>
          </p:cNvPr>
          <p:cNvSpPr/>
          <p:nvPr/>
        </p:nvSpPr>
        <p:spPr>
          <a:xfrm>
            <a:off x="6382265" y="2046255"/>
            <a:ext cx="5214552" cy="8587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남북조를 통일한 쇼군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BD3B0-D5B1-4950-AD69-7E023093EAB4}"/>
              </a:ext>
            </a:extLst>
          </p:cNvPr>
          <p:cNvSpPr txBox="1"/>
          <p:nvPr/>
        </p:nvSpPr>
        <p:spPr>
          <a:xfrm rot="5400000">
            <a:off x="8430858" y="3540466"/>
            <a:ext cx="1421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+mn-ea"/>
              </a:rPr>
              <a:t>&gt;&gt;</a:t>
            </a:r>
            <a:endParaRPr lang="ko-KR" altLang="en-US" sz="4400" dirty="0"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78B8B-A3B6-4AE0-A59D-7B6517C05C3A}"/>
              </a:ext>
            </a:extLst>
          </p:cNvPr>
          <p:cNvSpPr txBox="1"/>
          <p:nvPr/>
        </p:nvSpPr>
        <p:spPr>
          <a:xfrm>
            <a:off x="6090852" y="4071079"/>
            <a:ext cx="6101148" cy="173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명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明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과 국교를 회복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성행하면서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무로마치 문화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를 </a:t>
            </a:r>
            <a:r>
              <a:rPr lang="ko-KR" altLang="en-US" sz="3200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이룩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23" name="그래픽 22" descr="일본 인형">
            <a:extLst>
              <a:ext uri="{FF2B5EF4-FFF2-40B4-BE49-F238E27FC236}">
                <a16:creationId xmlns:a16="http://schemas.microsoft.com/office/drawing/2014/main" id="{31A6EAC4-DCE2-4DD8-8879-9E6926A56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85" r="50069"/>
          <a:stretch/>
        </p:blipFill>
        <p:spPr>
          <a:xfrm>
            <a:off x="6382265" y="115856"/>
            <a:ext cx="544535" cy="8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0" y="974653"/>
            <a:ext cx="6096000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무로마치 막부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1338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1573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A13133-2DD6-4B40-9780-CA7758E0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2" y="1139903"/>
            <a:ext cx="5047735" cy="5038725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4288FE5-6BF4-4CF4-8215-2E62ED6AA310}"/>
              </a:ext>
            </a:extLst>
          </p:cNvPr>
          <p:cNvSpPr/>
          <p:nvPr/>
        </p:nvSpPr>
        <p:spPr>
          <a:xfrm>
            <a:off x="1704034" y="6342887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 err="1">
                <a:solidFill>
                  <a:schemeClr val="tx1"/>
                </a:solidFill>
              </a:rPr>
              <a:t>아시카가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요시미쓰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AF7EAD4-718B-41FC-8239-59C6FB453EE1}"/>
              </a:ext>
            </a:extLst>
          </p:cNvPr>
          <p:cNvGrpSpPr/>
          <p:nvPr/>
        </p:nvGrpSpPr>
        <p:grpSpPr>
          <a:xfrm>
            <a:off x="6313178" y="1182090"/>
            <a:ext cx="1818530" cy="1785297"/>
            <a:chOff x="6355466" y="1217860"/>
            <a:chExt cx="1818530" cy="1785297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44DC7DDA-9D04-4D07-AE8F-3D7FF8F37BD1}"/>
                </a:ext>
              </a:extLst>
            </p:cNvPr>
            <p:cNvSpPr/>
            <p:nvPr/>
          </p:nvSpPr>
          <p:spPr>
            <a:xfrm>
              <a:off x="6355466" y="1217860"/>
              <a:ext cx="1818530" cy="1785297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5580C5-8151-4C1F-B4CD-7D61ED904468}"/>
                </a:ext>
              </a:extLst>
            </p:cNvPr>
            <p:cNvSpPr txBox="1"/>
            <p:nvPr/>
          </p:nvSpPr>
          <p:spPr>
            <a:xfrm>
              <a:off x="6460526" y="1643449"/>
              <a:ext cx="17134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>
                  <a:solidFill>
                    <a:schemeClr val="bg1"/>
                  </a:solidFill>
                </a:rPr>
                <a:t>이앙법</a:t>
              </a:r>
              <a:r>
                <a:rPr lang="ko-KR" altLang="en-US" sz="3200" b="1" dirty="0">
                  <a:solidFill>
                    <a:schemeClr val="bg1"/>
                  </a:solidFill>
                </a:rPr>
                <a:t> </a:t>
              </a:r>
              <a:endParaRPr lang="en-US" altLang="ko-KR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200" b="1" dirty="0">
                  <a:solidFill>
                    <a:schemeClr val="bg1"/>
                  </a:solidFill>
                </a:rPr>
                <a:t>보급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BE73AC8-3045-41F0-981B-8FA1EF14A31D}"/>
              </a:ext>
            </a:extLst>
          </p:cNvPr>
          <p:cNvGrpSpPr/>
          <p:nvPr/>
        </p:nvGrpSpPr>
        <p:grpSpPr>
          <a:xfrm>
            <a:off x="8464354" y="1350040"/>
            <a:ext cx="1881685" cy="1939798"/>
            <a:chOff x="8470533" y="1643449"/>
            <a:chExt cx="1881685" cy="1939798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0275CFD-DCD1-4C6C-9739-6F1E4142AA0B}"/>
                </a:ext>
              </a:extLst>
            </p:cNvPr>
            <p:cNvSpPr/>
            <p:nvPr/>
          </p:nvSpPr>
          <p:spPr>
            <a:xfrm>
              <a:off x="8470533" y="1643449"/>
              <a:ext cx="1881685" cy="19397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708C95-0ED4-476A-A8E1-967805DBF8D1}"/>
                </a:ext>
              </a:extLst>
            </p:cNvPr>
            <p:cNvSpPr txBox="1"/>
            <p:nvPr/>
          </p:nvSpPr>
          <p:spPr>
            <a:xfrm>
              <a:off x="8554640" y="2074739"/>
              <a:ext cx="17134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chemeClr val="bg1"/>
                  </a:solidFill>
                </a:rPr>
                <a:t>목면</a:t>
              </a:r>
              <a:endParaRPr lang="en-US" altLang="ko-KR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200" b="1" dirty="0">
                  <a:solidFill>
                    <a:schemeClr val="bg1"/>
                  </a:solidFill>
                </a:rPr>
                <a:t>생산</a:t>
              </a:r>
            </a:p>
          </p:txBody>
        </p:sp>
      </p:grpSp>
      <p:sp>
        <p:nvSpPr>
          <p:cNvPr id="9" name="타원 8">
            <a:extLst>
              <a:ext uri="{FF2B5EF4-FFF2-40B4-BE49-F238E27FC236}">
                <a16:creationId xmlns:a16="http://schemas.microsoft.com/office/drawing/2014/main" id="{A295BC3B-5497-4208-A846-D97F15A59645}"/>
              </a:ext>
            </a:extLst>
          </p:cNvPr>
          <p:cNvSpPr/>
          <p:nvPr/>
        </p:nvSpPr>
        <p:spPr>
          <a:xfrm>
            <a:off x="6683692" y="3074193"/>
            <a:ext cx="1881685" cy="18806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D9C98-C739-4842-B9B4-CB01ED5077E0}"/>
              </a:ext>
            </a:extLst>
          </p:cNvPr>
          <p:cNvSpPr txBox="1"/>
          <p:nvPr/>
        </p:nvSpPr>
        <p:spPr>
          <a:xfrm>
            <a:off x="6799377" y="3505483"/>
            <a:ext cx="171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상업</a:t>
            </a:r>
            <a:endParaRPr lang="en-US" altLang="ko-KR" sz="32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발달</a:t>
            </a:r>
            <a:endParaRPr lang="en-US" altLang="ko-KR" sz="3200" b="1" dirty="0">
              <a:solidFill>
                <a:schemeClr val="bg1"/>
              </a:solidFill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BA48B33A-8ABB-49DB-ABB7-78C2EF0E4A1D}"/>
              </a:ext>
            </a:extLst>
          </p:cNvPr>
          <p:cNvSpPr/>
          <p:nvPr/>
        </p:nvSpPr>
        <p:spPr>
          <a:xfrm rot="2866789">
            <a:off x="8892392" y="3618627"/>
            <a:ext cx="1025611" cy="1105930"/>
          </a:xfrm>
          <a:custGeom>
            <a:avLst/>
            <a:gdLst>
              <a:gd name="connsiteX0" fmla="*/ 0 w 1025611"/>
              <a:gd name="connsiteY0" fmla="*/ 293265 h 1105930"/>
              <a:gd name="connsiteX1" fmla="*/ 512806 w 1025611"/>
              <a:gd name="connsiteY1" fmla="*/ 29326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02129 w 1025611"/>
              <a:gd name="connsiteY5" fmla="*/ 690494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611" h="1105930">
                <a:moveTo>
                  <a:pt x="0" y="293265"/>
                </a:moveTo>
                <a:lnTo>
                  <a:pt x="532359" y="424035"/>
                </a:lnTo>
                <a:lnTo>
                  <a:pt x="512806" y="0"/>
                </a:lnTo>
                <a:lnTo>
                  <a:pt x="1025611" y="552965"/>
                </a:lnTo>
                <a:lnTo>
                  <a:pt x="512806" y="1105930"/>
                </a:lnTo>
                <a:lnTo>
                  <a:pt x="502129" y="690494"/>
                </a:lnTo>
                <a:lnTo>
                  <a:pt x="0" y="812665"/>
                </a:lnTo>
                <a:lnTo>
                  <a:pt x="0" y="293265"/>
                </a:lnTo>
                <a:close/>
              </a:path>
            </a:pathLst>
          </a:custGeom>
          <a:gradFill>
            <a:gsLst>
              <a:gs pos="36000">
                <a:schemeClr val="accent1">
                  <a:lumMod val="7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57000">
                <a:srgbClr val="7C8A92"/>
              </a:gs>
              <a:gs pos="74000">
                <a:schemeClr val="accent1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36B4B-2137-48DB-8774-3323C54E7089}"/>
              </a:ext>
            </a:extLst>
          </p:cNvPr>
          <p:cNvSpPr txBox="1"/>
          <p:nvPr/>
        </p:nvSpPr>
        <p:spPr>
          <a:xfrm rot="19529593">
            <a:off x="8955836" y="4283734"/>
            <a:ext cx="3064261" cy="165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/>
              <a:t>농업의 발달</a:t>
            </a:r>
            <a:endParaRPr lang="en-US" altLang="ko-KR" sz="3600" dirty="0"/>
          </a:p>
          <a:p>
            <a:pPr>
              <a:lnSpc>
                <a:spcPct val="150000"/>
              </a:lnSpc>
            </a:pPr>
            <a:r>
              <a:rPr lang="ko-KR" altLang="en-US" sz="3600" dirty="0"/>
              <a:t>화폐의 발달</a:t>
            </a:r>
          </a:p>
        </p:txBody>
      </p:sp>
      <p:pic>
        <p:nvPicPr>
          <p:cNvPr id="28" name="그래픽 27" descr="일본 인형">
            <a:extLst>
              <a:ext uri="{FF2B5EF4-FFF2-40B4-BE49-F238E27FC236}">
                <a16:creationId xmlns:a16="http://schemas.microsoft.com/office/drawing/2014/main" id="{AF5D5BA2-18E4-4CA1-A988-6631E721E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85" r="50069"/>
          <a:stretch/>
        </p:blipFill>
        <p:spPr>
          <a:xfrm>
            <a:off x="6382265" y="115856"/>
            <a:ext cx="544535" cy="8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6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D53010-F583-4C68-B696-B4FDFDEBA5E9}"/>
              </a:ext>
            </a:extLst>
          </p:cNvPr>
          <p:cNvSpPr/>
          <p:nvPr/>
        </p:nvSpPr>
        <p:spPr>
          <a:xfrm>
            <a:off x="42356" y="863315"/>
            <a:ext cx="5467912" cy="5901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0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무로마치 막부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3696810" y="20069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1338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1573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16" name="그림 15" descr="지도이(가) 표시된 사진&#10;&#10;자동 생성된 설명">
            <a:extLst>
              <a:ext uri="{FF2B5EF4-FFF2-40B4-BE49-F238E27FC236}">
                <a16:creationId xmlns:a16="http://schemas.microsoft.com/office/drawing/2014/main" id="{11564D68-F81E-46EE-977B-923CF28FD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697" y="1008839"/>
            <a:ext cx="5072708" cy="5610019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66C0B8EC-B28A-4BA0-A85E-EE882BE8652C}"/>
              </a:ext>
            </a:extLst>
          </p:cNvPr>
          <p:cNvGrpSpPr/>
          <p:nvPr/>
        </p:nvGrpSpPr>
        <p:grpSpPr>
          <a:xfrm>
            <a:off x="5842618" y="1196746"/>
            <a:ext cx="5612184" cy="3318263"/>
            <a:chOff x="6275491" y="1120355"/>
            <a:chExt cx="5612184" cy="3318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D9C98-C739-4842-B9B4-CB01ED5077E0}"/>
                </a:ext>
              </a:extLst>
            </p:cNvPr>
            <p:cNvSpPr txBox="1"/>
            <p:nvPr/>
          </p:nvSpPr>
          <p:spPr>
            <a:xfrm>
              <a:off x="6756128" y="3361400"/>
              <a:ext cx="17134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chemeClr val="bg1"/>
                  </a:solidFill>
                </a:rPr>
                <a:t>상업</a:t>
              </a:r>
              <a:endParaRPr lang="en-US" altLang="ko-KR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200" b="1" dirty="0">
                  <a:solidFill>
                    <a:schemeClr val="bg1"/>
                  </a:solidFill>
                </a:rPr>
                <a:t>발달</a:t>
              </a:r>
              <a:endParaRPr lang="en-US" altLang="ko-KR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B8B6464-33E5-4E8E-B3BD-18CF87395CD1}"/>
                </a:ext>
              </a:extLst>
            </p:cNvPr>
            <p:cNvSpPr/>
            <p:nvPr/>
          </p:nvSpPr>
          <p:spPr>
            <a:xfrm>
              <a:off x="6275491" y="1120355"/>
              <a:ext cx="2134040" cy="213750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63ADB79-AFAC-4332-B362-8E827B7BDF44}"/>
                </a:ext>
              </a:extLst>
            </p:cNvPr>
            <p:cNvSpPr/>
            <p:nvPr/>
          </p:nvSpPr>
          <p:spPr>
            <a:xfrm>
              <a:off x="9753635" y="1147411"/>
              <a:ext cx="2134040" cy="21375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0A4ED4-5BD3-4BDC-9887-033F20109F79}"/>
                </a:ext>
              </a:extLst>
            </p:cNvPr>
            <p:cNvSpPr txBox="1"/>
            <p:nvPr/>
          </p:nvSpPr>
          <p:spPr>
            <a:xfrm>
              <a:off x="8654265" y="1892998"/>
              <a:ext cx="854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/>
                <a:t>VS</a:t>
              </a:r>
              <a:endParaRPr lang="ko-KR" altLang="en-US" sz="3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99C8F7-357E-4D6E-8497-8DCF19977D9E}"/>
                </a:ext>
              </a:extLst>
            </p:cNvPr>
            <p:cNvSpPr txBox="1"/>
            <p:nvPr/>
          </p:nvSpPr>
          <p:spPr>
            <a:xfrm>
              <a:off x="6607603" y="1615998"/>
              <a:ext cx="1578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err="1">
                  <a:solidFill>
                    <a:schemeClr val="bg1"/>
                  </a:solidFill>
                </a:rPr>
                <a:t>슈고</a:t>
              </a:r>
              <a:r>
                <a:rPr lang="ko-KR" altLang="en-US" sz="3600" b="1" dirty="0">
                  <a:solidFill>
                    <a:schemeClr val="bg1"/>
                  </a:solidFill>
                </a:rPr>
                <a:t> 다이묘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AC9815-79C8-4D28-9EB9-02CC43D43E65}"/>
                </a:ext>
              </a:extLst>
            </p:cNvPr>
            <p:cNvSpPr txBox="1"/>
            <p:nvPr/>
          </p:nvSpPr>
          <p:spPr>
            <a:xfrm>
              <a:off x="10031403" y="1615998"/>
              <a:ext cx="1578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err="1">
                  <a:solidFill>
                    <a:schemeClr val="bg1"/>
                  </a:solidFill>
                </a:rPr>
                <a:t>슈고</a:t>
              </a:r>
              <a:r>
                <a:rPr lang="ko-KR" altLang="en-US" sz="3600" b="1" dirty="0">
                  <a:solidFill>
                    <a:schemeClr val="bg1"/>
                  </a:solidFill>
                </a:rPr>
                <a:t> 다이묘</a:t>
              </a: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F007BE67-AA21-4ACB-974D-DBFC441624D5}"/>
                </a:ext>
              </a:extLst>
            </p:cNvPr>
            <p:cNvSpPr/>
            <p:nvPr/>
          </p:nvSpPr>
          <p:spPr>
            <a:xfrm>
              <a:off x="8067041" y="3107460"/>
              <a:ext cx="2029082" cy="7423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쇼군 계승의 암투</a:t>
              </a:r>
            </a:p>
          </p:txBody>
        </p:sp>
      </p:grpSp>
      <p:sp>
        <p:nvSpPr>
          <p:cNvPr id="34" name="화살표: 오른쪽 22">
            <a:extLst>
              <a:ext uri="{FF2B5EF4-FFF2-40B4-BE49-F238E27FC236}">
                <a16:creationId xmlns:a16="http://schemas.microsoft.com/office/drawing/2014/main" id="{8D944B88-D3CE-4B0E-9A1D-540C4CBE322D}"/>
              </a:ext>
            </a:extLst>
          </p:cNvPr>
          <p:cNvSpPr/>
          <p:nvPr/>
        </p:nvSpPr>
        <p:spPr>
          <a:xfrm rot="5400000">
            <a:off x="8372638" y="4164581"/>
            <a:ext cx="552138" cy="604469"/>
          </a:xfrm>
          <a:custGeom>
            <a:avLst/>
            <a:gdLst>
              <a:gd name="connsiteX0" fmla="*/ 0 w 1025611"/>
              <a:gd name="connsiteY0" fmla="*/ 293265 h 1105930"/>
              <a:gd name="connsiteX1" fmla="*/ 512806 w 1025611"/>
              <a:gd name="connsiteY1" fmla="*/ 29326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02129 w 1025611"/>
              <a:gd name="connsiteY5" fmla="*/ 690494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611" h="1105930">
                <a:moveTo>
                  <a:pt x="0" y="293265"/>
                </a:moveTo>
                <a:lnTo>
                  <a:pt x="532359" y="424035"/>
                </a:lnTo>
                <a:lnTo>
                  <a:pt x="512806" y="0"/>
                </a:lnTo>
                <a:lnTo>
                  <a:pt x="1025611" y="552965"/>
                </a:lnTo>
                <a:lnTo>
                  <a:pt x="512806" y="1105930"/>
                </a:lnTo>
                <a:lnTo>
                  <a:pt x="502129" y="690494"/>
                </a:lnTo>
                <a:lnTo>
                  <a:pt x="0" y="812665"/>
                </a:lnTo>
                <a:lnTo>
                  <a:pt x="0" y="293265"/>
                </a:lnTo>
                <a:close/>
              </a:path>
            </a:pathLst>
          </a:custGeom>
          <a:gradFill>
            <a:gsLst>
              <a:gs pos="36000">
                <a:schemeClr val="accent1">
                  <a:lumMod val="7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57000">
                <a:srgbClr val="7C8A92"/>
              </a:gs>
              <a:gs pos="74000">
                <a:schemeClr val="accent1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963C92F-1333-4C72-BC08-8C5BE407F31A}"/>
              </a:ext>
            </a:extLst>
          </p:cNvPr>
          <p:cNvSpPr/>
          <p:nvPr/>
        </p:nvSpPr>
        <p:spPr>
          <a:xfrm>
            <a:off x="7454579" y="4970759"/>
            <a:ext cx="2388259" cy="132687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u="sng" dirty="0" err="1">
                <a:solidFill>
                  <a:srgbClr val="C00000"/>
                </a:solidFill>
              </a:rPr>
              <a:t>오닌의</a:t>
            </a:r>
            <a:r>
              <a:rPr lang="ko-KR" altLang="en-US" sz="3600" b="1" u="sng" dirty="0">
                <a:solidFill>
                  <a:srgbClr val="C00000"/>
                </a:solidFill>
              </a:rPr>
              <a:t> 난</a:t>
            </a:r>
          </a:p>
        </p:txBody>
      </p:sp>
      <p:sp>
        <p:nvSpPr>
          <p:cNvPr id="38" name="폭발: 8pt 37">
            <a:extLst>
              <a:ext uri="{FF2B5EF4-FFF2-40B4-BE49-F238E27FC236}">
                <a16:creationId xmlns:a16="http://schemas.microsoft.com/office/drawing/2014/main" id="{5718A0E2-9A10-4D69-B60D-D1C901A6F5E9}"/>
              </a:ext>
            </a:extLst>
          </p:cNvPr>
          <p:cNvSpPr/>
          <p:nvPr/>
        </p:nvSpPr>
        <p:spPr>
          <a:xfrm>
            <a:off x="6770331" y="4618548"/>
            <a:ext cx="3736969" cy="2115115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rgbClr val="FFFF00"/>
                </a:solidFill>
              </a:rPr>
              <a:t>멸망</a:t>
            </a:r>
          </a:p>
        </p:txBody>
      </p:sp>
      <p:pic>
        <p:nvPicPr>
          <p:cNvPr id="40" name="그래픽 39" descr="일본 인형">
            <a:extLst>
              <a:ext uri="{FF2B5EF4-FFF2-40B4-BE49-F238E27FC236}">
                <a16:creationId xmlns:a16="http://schemas.microsoft.com/office/drawing/2014/main" id="{74958506-F0D1-4661-B053-7E04EE41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85" r="50069"/>
          <a:stretch/>
        </p:blipFill>
        <p:spPr>
          <a:xfrm>
            <a:off x="6324662" y="124337"/>
            <a:ext cx="544535" cy="8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5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0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센코쿠</a:t>
            </a:r>
            <a:r>
              <a:rPr lang="en-US" altLang="ko-KR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전국</a:t>
            </a:r>
            <a:r>
              <a:rPr lang="en-US" altLang="ko-KR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4221972" y="25171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1467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1573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8AE819-2E28-4056-946D-F0918D4BE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5" y="2220306"/>
            <a:ext cx="9489989" cy="418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0D65A-9D1D-410E-BD29-9A2C8AEAEE9F}"/>
              </a:ext>
            </a:extLst>
          </p:cNvPr>
          <p:cNvSpPr txBox="1"/>
          <p:nvPr/>
        </p:nvSpPr>
        <p:spPr>
          <a:xfrm>
            <a:off x="1351005" y="1208646"/>
            <a:ext cx="934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센고쿠 다이묘들의 세력 강화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“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전쟁의 시대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”</a:t>
            </a:r>
            <a:endParaRPr lang="ko-KR" altLang="en-US" sz="3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10B25ED-AB8E-4261-AF3B-FBF9F8E1C86B}"/>
              </a:ext>
            </a:extLst>
          </p:cNvPr>
          <p:cNvGrpSpPr/>
          <p:nvPr/>
        </p:nvGrpSpPr>
        <p:grpSpPr>
          <a:xfrm>
            <a:off x="6893061" y="163427"/>
            <a:ext cx="1366918" cy="869355"/>
            <a:chOff x="6893061" y="163427"/>
            <a:chExt cx="1366918" cy="869355"/>
          </a:xfrm>
        </p:grpSpPr>
        <p:pic>
          <p:nvPicPr>
            <p:cNvPr id="8" name="그래픽 7" descr="활과 화살">
              <a:extLst>
                <a:ext uri="{FF2B5EF4-FFF2-40B4-BE49-F238E27FC236}">
                  <a16:creationId xmlns:a16="http://schemas.microsoft.com/office/drawing/2014/main" id="{BCFC4AB8-F987-4BA5-BC29-75556B85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4978449">
              <a:off x="6893061" y="204542"/>
              <a:ext cx="609616" cy="609616"/>
            </a:xfrm>
            <a:prstGeom prst="rect">
              <a:avLst/>
            </a:prstGeom>
          </p:spPr>
        </p:pic>
        <p:pic>
          <p:nvPicPr>
            <p:cNvPr id="12" name="그래픽 11" descr="펜싱">
              <a:extLst>
                <a:ext uri="{FF2B5EF4-FFF2-40B4-BE49-F238E27FC236}">
                  <a16:creationId xmlns:a16="http://schemas.microsoft.com/office/drawing/2014/main" id="{7F97973B-9467-4745-A918-1A066E3D1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624" y="163427"/>
              <a:ext cx="869355" cy="86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020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0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12762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센코쿠</a:t>
            </a:r>
            <a:r>
              <a:rPr lang="en-US" altLang="ko-KR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전국</a:t>
            </a:r>
            <a:r>
              <a:rPr lang="en-US" altLang="ko-KR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4221972" y="251717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1467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1573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7" name="그림 6" descr="지도이(가) 표시된 사진&#10;&#10;자동 생성된 설명">
            <a:extLst>
              <a:ext uri="{FF2B5EF4-FFF2-40B4-BE49-F238E27FC236}">
                <a16:creationId xmlns:a16="http://schemas.microsoft.com/office/drawing/2014/main" id="{27100723-978A-450D-BA02-1282E98EF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29" y="1668803"/>
            <a:ext cx="5566720" cy="439282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7667FE6-E477-4D26-A7D9-133C9F66AB93}"/>
              </a:ext>
            </a:extLst>
          </p:cNvPr>
          <p:cNvSpPr/>
          <p:nvPr/>
        </p:nvSpPr>
        <p:spPr>
          <a:xfrm>
            <a:off x="6709716" y="1558047"/>
            <a:ext cx="4423719" cy="18411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오다 </a:t>
            </a:r>
            <a:r>
              <a:rPr lang="ko-KR" altLang="en-US" sz="3200" kern="0" spc="0" dirty="0" err="1">
                <a:solidFill>
                  <a:schemeClr val="bg1"/>
                </a:solidFill>
                <a:effectLst/>
                <a:latin typeface="+mj-ea"/>
                <a:ea typeface="+mj-ea"/>
              </a:rPr>
              <a:t>노부나가와</a:t>
            </a:r>
            <a:r>
              <a:rPr lang="ko-KR" altLang="en-US" sz="3200" kern="0" spc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32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marR="0" indent="0" algn="ctr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 err="1">
                <a:solidFill>
                  <a:schemeClr val="bg1"/>
                </a:solidFill>
                <a:effectLst/>
                <a:latin typeface="+mj-ea"/>
                <a:ea typeface="+mj-ea"/>
              </a:rPr>
              <a:t>도요토미</a:t>
            </a:r>
            <a:r>
              <a:rPr lang="ko-KR" altLang="en-US" sz="3200" kern="0" spc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 히데요시</a:t>
            </a:r>
          </a:p>
        </p:txBody>
      </p:sp>
      <p:sp>
        <p:nvSpPr>
          <p:cNvPr id="9" name="화살표: 오른쪽 22">
            <a:extLst>
              <a:ext uri="{FF2B5EF4-FFF2-40B4-BE49-F238E27FC236}">
                <a16:creationId xmlns:a16="http://schemas.microsoft.com/office/drawing/2014/main" id="{9ECB0200-68F0-4290-B0DB-91C3DDEA315B}"/>
              </a:ext>
            </a:extLst>
          </p:cNvPr>
          <p:cNvSpPr/>
          <p:nvPr/>
        </p:nvSpPr>
        <p:spPr>
          <a:xfrm rot="5400000">
            <a:off x="8645505" y="3622236"/>
            <a:ext cx="552138" cy="604469"/>
          </a:xfrm>
          <a:custGeom>
            <a:avLst/>
            <a:gdLst>
              <a:gd name="connsiteX0" fmla="*/ 0 w 1025611"/>
              <a:gd name="connsiteY0" fmla="*/ 293265 h 1105930"/>
              <a:gd name="connsiteX1" fmla="*/ 512806 w 1025611"/>
              <a:gd name="connsiteY1" fmla="*/ 29326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02129 w 1025611"/>
              <a:gd name="connsiteY5" fmla="*/ 690494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611" h="1105930">
                <a:moveTo>
                  <a:pt x="0" y="293265"/>
                </a:moveTo>
                <a:lnTo>
                  <a:pt x="532359" y="424035"/>
                </a:lnTo>
                <a:lnTo>
                  <a:pt x="512806" y="0"/>
                </a:lnTo>
                <a:lnTo>
                  <a:pt x="1025611" y="552965"/>
                </a:lnTo>
                <a:lnTo>
                  <a:pt x="512806" y="1105930"/>
                </a:lnTo>
                <a:lnTo>
                  <a:pt x="502129" y="690494"/>
                </a:lnTo>
                <a:lnTo>
                  <a:pt x="0" y="812665"/>
                </a:lnTo>
                <a:lnTo>
                  <a:pt x="0" y="293265"/>
                </a:lnTo>
                <a:close/>
              </a:path>
            </a:pathLst>
          </a:custGeom>
          <a:gradFill>
            <a:gsLst>
              <a:gs pos="36000">
                <a:schemeClr val="accent1">
                  <a:lumMod val="7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57000">
                <a:srgbClr val="7C8A92"/>
              </a:gs>
              <a:gs pos="74000">
                <a:schemeClr val="accent1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AAA91-CB73-43DD-A2EE-E73EC493144A}"/>
              </a:ext>
            </a:extLst>
          </p:cNvPr>
          <p:cNvSpPr txBox="1"/>
          <p:nvPr/>
        </p:nvSpPr>
        <p:spPr>
          <a:xfrm>
            <a:off x="5599152" y="4190622"/>
            <a:ext cx="6644848" cy="19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/>
              <a:t>전국 통일 </a:t>
            </a:r>
            <a:endParaRPr lang="en-US" altLang="ko-KR" sz="4400" b="1" dirty="0"/>
          </a:p>
          <a:p>
            <a:pPr algn="ctr">
              <a:lnSpc>
                <a:spcPct val="150000"/>
              </a:lnSpc>
            </a:pPr>
            <a:r>
              <a:rPr lang="ko-KR" altLang="en-US" sz="4400" dirty="0"/>
              <a:t>새로운 지배 체제의 탄생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95275F6-37BD-4118-9072-67CBDFE54FEA}"/>
              </a:ext>
            </a:extLst>
          </p:cNvPr>
          <p:cNvGrpSpPr/>
          <p:nvPr/>
        </p:nvGrpSpPr>
        <p:grpSpPr>
          <a:xfrm>
            <a:off x="6893061" y="163427"/>
            <a:ext cx="1366918" cy="869355"/>
            <a:chOff x="6893061" y="163427"/>
            <a:chExt cx="1366918" cy="869355"/>
          </a:xfrm>
        </p:grpSpPr>
        <p:pic>
          <p:nvPicPr>
            <p:cNvPr id="15" name="그래픽 14" descr="활과 화살">
              <a:extLst>
                <a:ext uri="{FF2B5EF4-FFF2-40B4-BE49-F238E27FC236}">
                  <a16:creationId xmlns:a16="http://schemas.microsoft.com/office/drawing/2014/main" id="{70FDFC56-7F5A-4F6E-A46D-D2EE5D20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4978449">
              <a:off x="6893061" y="204542"/>
              <a:ext cx="609616" cy="609616"/>
            </a:xfrm>
            <a:prstGeom prst="rect">
              <a:avLst/>
            </a:prstGeom>
          </p:spPr>
        </p:pic>
        <p:pic>
          <p:nvPicPr>
            <p:cNvPr id="16" name="그래픽 15" descr="펜싱">
              <a:extLst>
                <a:ext uri="{FF2B5EF4-FFF2-40B4-BE49-F238E27FC236}">
                  <a16:creationId xmlns:a16="http://schemas.microsoft.com/office/drawing/2014/main" id="{940EA971-E207-42A8-9411-4288A9EB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0624" y="163427"/>
              <a:ext cx="869355" cy="86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20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0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518234" y="178815"/>
            <a:ext cx="498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sz="360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ea"/>
              </a:rPr>
              <a:t>아즈치모모야마시대</a:t>
            </a:r>
            <a:endParaRPr lang="ko-KR" altLang="en-US" sz="3600" i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5217409" y="278998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1585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년∼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1600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 descr="음식이(가) 표시된 사진&#10;&#10;자동 생성된 설명">
            <a:extLst>
              <a:ext uri="{FF2B5EF4-FFF2-40B4-BE49-F238E27FC236}">
                <a16:creationId xmlns:a16="http://schemas.microsoft.com/office/drawing/2014/main" id="{0E595508-B4D5-47F3-876F-6E0E5C56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3" y="1120356"/>
            <a:ext cx="5231294" cy="499902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3CF586-8883-4183-A570-B5C29AE2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7" y="1120355"/>
            <a:ext cx="4897370" cy="499902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CD312DF-C79A-4DD6-9560-849210E78935}"/>
              </a:ext>
            </a:extLst>
          </p:cNvPr>
          <p:cNvSpPr/>
          <p:nvPr/>
        </p:nvSpPr>
        <p:spPr>
          <a:xfrm>
            <a:off x="1833780" y="6359098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오다 노부나가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54B9C2-02BC-446A-AEAF-6484F14432AE}"/>
              </a:ext>
            </a:extLst>
          </p:cNvPr>
          <p:cNvSpPr/>
          <p:nvPr/>
        </p:nvSpPr>
        <p:spPr>
          <a:xfrm>
            <a:off x="10086240" y="6653338"/>
            <a:ext cx="2037798" cy="1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036594F-9C3C-4AD3-854E-708A7AFC354B}"/>
              </a:ext>
            </a:extLst>
          </p:cNvPr>
          <p:cNvSpPr/>
          <p:nvPr/>
        </p:nvSpPr>
        <p:spPr>
          <a:xfrm>
            <a:off x="7659858" y="6359098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 err="1">
                <a:solidFill>
                  <a:schemeClr val="tx1"/>
                </a:solidFill>
              </a:rPr>
              <a:t>도요토미</a:t>
            </a:r>
            <a:r>
              <a:rPr lang="ko-KR" altLang="en-US" b="1" dirty="0">
                <a:solidFill>
                  <a:schemeClr val="tx1"/>
                </a:solidFill>
              </a:rPr>
              <a:t> 히데요시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AF5EF02-58C4-405D-838B-3968D14B4CFE}"/>
              </a:ext>
            </a:extLst>
          </p:cNvPr>
          <p:cNvSpPr/>
          <p:nvPr/>
        </p:nvSpPr>
        <p:spPr>
          <a:xfrm>
            <a:off x="3188043" y="5199622"/>
            <a:ext cx="5815914" cy="9569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통일 후 정치와 경제 안정적</a:t>
            </a:r>
          </a:p>
        </p:txBody>
      </p:sp>
      <p:grpSp>
        <p:nvGrpSpPr>
          <p:cNvPr id="26" name="그래픽 24" descr="풍경">
            <a:extLst>
              <a:ext uri="{FF2B5EF4-FFF2-40B4-BE49-F238E27FC236}">
                <a16:creationId xmlns:a16="http://schemas.microsoft.com/office/drawing/2014/main" id="{EDC15976-9532-42E2-AA76-63472297980B}"/>
              </a:ext>
            </a:extLst>
          </p:cNvPr>
          <p:cNvGrpSpPr/>
          <p:nvPr/>
        </p:nvGrpSpPr>
        <p:grpSpPr>
          <a:xfrm>
            <a:off x="7591167" y="-21314"/>
            <a:ext cx="978243" cy="978243"/>
            <a:chOff x="7591167" y="-21314"/>
            <a:chExt cx="978243" cy="978243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B561BC2-153F-40D6-921E-63CEE600B885}"/>
                </a:ext>
              </a:extLst>
            </p:cNvPr>
            <p:cNvSpPr/>
            <p:nvPr/>
          </p:nvSpPr>
          <p:spPr>
            <a:xfrm>
              <a:off x="8100668" y="569707"/>
              <a:ext cx="40760" cy="40760"/>
            </a:xfrm>
            <a:custGeom>
              <a:avLst/>
              <a:gdLst>
                <a:gd name="connsiteX0" fmla="*/ 40760 w 40760"/>
                <a:gd name="connsiteY0" fmla="*/ 20380 h 40760"/>
                <a:gd name="connsiteX1" fmla="*/ 20380 w 40760"/>
                <a:gd name="connsiteY1" fmla="*/ 40760 h 40760"/>
                <a:gd name="connsiteX2" fmla="*/ 0 w 40760"/>
                <a:gd name="connsiteY2" fmla="*/ 20380 h 40760"/>
                <a:gd name="connsiteX3" fmla="*/ 20380 w 40760"/>
                <a:gd name="connsiteY3" fmla="*/ 0 h 40760"/>
                <a:gd name="connsiteX4" fmla="*/ 40760 w 40760"/>
                <a:gd name="connsiteY4" fmla="*/ 20380 h 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0" h="40760">
                  <a:moveTo>
                    <a:pt x="40760" y="20380"/>
                  </a:moveTo>
                  <a:cubicBezTo>
                    <a:pt x="40760" y="31636"/>
                    <a:pt x="31636" y="40760"/>
                    <a:pt x="20380" y="40760"/>
                  </a:cubicBezTo>
                  <a:cubicBezTo>
                    <a:pt x="9124" y="40760"/>
                    <a:pt x="0" y="31636"/>
                    <a:pt x="0" y="20380"/>
                  </a:cubicBezTo>
                  <a:cubicBezTo>
                    <a:pt x="0" y="9124"/>
                    <a:pt x="9124" y="0"/>
                    <a:pt x="20380" y="0"/>
                  </a:cubicBezTo>
                  <a:cubicBezTo>
                    <a:pt x="31636" y="0"/>
                    <a:pt x="40760" y="9124"/>
                    <a:pt x="40760" y="20380"/>
                  </a:cubicBezTo>
                  <a:close/>
                </a:path>
              </a:pathLst>
            </a:custGeom>
            <a:solidFill>
              <a:srgbClr val="FF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C4900CC-553B-4743-AB8E-836A0185E825}"/>
                </a:ext>
              </a:extLst>
            </p:cNvPr>
            <p:cNvSpPr/>
            <p:nvPr/>
          </p:nvSpPr>
          <p:spPr>
            <a:xfrm>
              <a:off x="7835727" y="19446"/>
              <a:ext cx="484060" cy="906199"/>
            </a:xfrm>
            <a:custGeom>
              <a:avLst/>
              <a:gdLst>
                <a:gd name="connsiteX0" fmla="*/ 366841 w 484060"/>
                <a:gd name="connsiteY0" fmla="*/ 82947 h 906199"/>
                <a:gd name="connsiteX1" fmla="*/ 366841 w 484060"/>
                <a:gd name="connsiteY1" fmla="*/ 0 h 906199"/>
                <a:gd name="connsiteX2" fmla="*/ 336271 w 484060"/>
                <a:gd name="connsiteY2" fmla="*/ 0 h 906199"/>
                <a:gd name="connsiteX3" fmla="*/ 336271 w 484060"/>
                <a:gd name="connsiteY3" fmla="*/ 81520 h 906199"/>
                <a:gd name="connsiteX4" fmla="*/ 208896 w 484060"/>
                <a:gd name="connsiteY4" fmla="*/ 226219 h 906199"/>
                <a:gd name="connsiteX5" fmla="*/ 228257 w 484060"/>
                <a:gd name="connsiteY5" fmla="*/ 300300 h 906199"/>
                <a:gd name="connsiteX6" fmla="*/ 326591 w 484060"/>
                <a:gd name="connsiteY6" fmla="*/ 336475 h 906199"/>
                <a:gd name="connsiteX7" fmla="*/ 323330 w 484060"/>
                <a:gd name="connsiteY7" fmla="*/ 356855 h 906199"/>
                <a:gd name="connsiteX8" fmla="*/ 285572 w 484060"/>
                <a:gd name="connsiteY8" fmla="*/ 409401 h 906199"/>
                <a:gd name="connsiteX9" fmla="*/ 305701 w 484060"/>
                <a:gd name="connsiteY9" fmla="*/ 440311 h 906199"/>
                <a:gd name="connsiteX10" fmla="*/ 293065 w 484060"/>
                <a:gd name="connsiteY10" fmla="*/ 482396 h 906199"/>
                <a:gd name="connsiteX11" fmla="*/ 194630 w 484060"/>
                <a:gd name="connsiteY11" fmla="*/ 456310 h 906199"/>
                <a:gd name="connsiteX12" fmla="*/ 192286 w 484060"/>
                <a:gd name="connsiteY12" fmla="*/ 480154 h 906199"/>
                <a:gd name="connsiteX13" fmla="*/ 22112 w 484060"/>
                <a:gd name="connsiteY13" fmla="*/ 792173 h 906199"/>
                <a:gd name="connsiteX14" fmla="*/ 0 w 484060"/>
                <a:gd name="connsiteY14" fmla="*/ 813266 h 906199"/>
                <a:gd name="connsiteX15" fmla="*/ 209405 w 484060"/>
                <a:gd name="connsiteY15" fmla="*/ 906200 h 906199"/>
                <a:gd name="connsiteX16" fmla="*/ 219595 w 484060"/>
                <a:gd name="connsiteY16" fmla="*/ 896009 h 906199"/>
                <a:gd name="connsiteX17" fmla="*/ 413206 w 484060"/>
                <a:gd name="connsiteY17" fmla="*/ 532123 h 906199"/>
                <a:gd name="connsiteX18" fmla="*/ 414938 w 484060"/>
                <a:gd name="connsiteY18" fmla="*/ 514902 h 906199"/>
                <a:gd name="connsiteX19" fmla="*/ 322515 w 484060"/>
                <a:gd name="connsiteY19" fmla="*/ 490242 h 906199"/>
                <a:gd name="connsiteX20" fmla="*/ 335252 w 484060"/>
                <a:gd name="connsiteY20" fmla="*/ 447954 h 906199"/>
                <a:gd name="connsiteX21" fmla="*/ 376830 w 484060"/>
                <a:gd name="connsiteY21" fmla="*/ 398752 h 906199"/>
                <a:gd name="connsiteX22" fmla="*/ 353594 w 484060"/>
                <a:gd name="connsiteY22" fmla="*/ 362765 h 906199"/>
                <a:gd name="connsiteX23" fmla="*/ 357568 w 484060"/>
                <a:gd name="connsiteY23" fmla="*/ 336984 h 906199"/>
                <a:gd name="connsiteX24" fmla="*/ 464665 w 484060"/>
                <a:gd name="connsiteY24" fmla="*/ 300504 h 906199"/>
                <a:gd name="connsiteX25" fmla="*/ 484027 w 484060"/>
                <a:gd name="connsiteY25" fmla="*/ 226422 h 906199"/>
                <a:gd name="connsiteX26" fmla="*/ 366841 w 484060"/>
                <a:gd name="connsiteY26" fmla="*/ 82947 h 906199"/>
                <a:gd name="connsiteX27" fmla="*/ 369592 w 484060"/>
                <a:gd name="connsiteY27" fmla="*/ 545065 h 906199"/>
                <a:gd name="connsiteX28" fmla="*/ 199521 w 484060"/>
                <a:gd name="connsiteY28" fmla="*/ 857287 h 906199"/>
                <a:gd name="connsiteX29" fmla="*/ 71330 w 484060"/>
                <a:gd name="connsiteY29" fmla="*/ 800427 h 906199"/>
                <a:gd name="connsiteX30" fmla="*/ 229887 w 484060"/>
                <a:gd name="connsiteY30" fmla="*/ 507769 h 906199"/>
                <a:gd name="connsiteX31" fmla="*/ 251286 w 484060"/>
                <a:gd name="connsiteY31" fmla="*/ 298976 h 906199"/>
                <a:gd name="connsiteX32" fmla="*/ 332806 w 484060"/>
                <a:gd name="connsiteY32" fmla="*/ 281449 h 906199"/>
                <a:gd name="connsiteX33" fmla="*/ 329036 w 484060"/>
                <a:gd name="connsiteY33" fmla="*/ 316400 h 906199"/>
                <a:gd name="connsiteX34" fmla="*/ 251286 w 484060"/>
                <a:gd name="connsiteY34" fmla="*/ 298976 h 906199"/>
                <a:gd name="connsiteX35" fmla="*/ 360320 w 484060"/>
                <a:gd name="connsiteY35" fmla="*/ 316502 h 906199"/>
                <a:gd name="connsiteX36" fmla="*/ 363886 w 484060"/>
                <a:gd name="connsiteY36" fmla="*/ 281652 h 906199"/>
                <a:gd name="connsiteX37" fmla="*/ 441636 w 484060"/>
                <a:gd name="connsiteY37" fmla="*/ 298976 h 906199"/>
                <a:gd name="connsiteX38" fmla="*/ 360320 w 484060"/>
                <a:gd name="connsiteY38" fmla="*/ 316502 h 90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84060" h="906199">
                  <a:moveTo>
                    <a:pt x="366841" y="82947"/>
                  </a:moveTo>
                  <a:lnTo>
                    <a:pt x="366841" y="0"/>
                  </a:lnTo>
                  <a:lnTo>
                    <a:pt x="336271" y="0"/>
                  </a:lnTo>
                  <a:lnTo>
                    <a:pt x="336271" y="81520"/>
                  </a:lnTo>
                  <a:cubicBezTo>
                    <a:pt x="264941" y="87023"/>
                    <a:pt x="208896" y="149590"/>
                    <a:pt x="208896" y="226219"/>
                  </a:cubicBezTo>
                  <a:cubicBezTo>
                    <a:pt x="208855" y="252169"/>
                    <a:pt x="215524" y="277689"/>
                    <a:pt x="228257" y="300300"/>
                  </a:cubicBezTo>
                  <a:cubicBezTo>
                    <a:pt x="230499" y="318540"/>
                    <a:pt x="272176" y="333418"/>
                    <a:pt x="326591" y="336475"/>
                  </a:cubicBezTo>
                  <a:cubicBezTo>
                    <a:pt x="325470" y="343404"/>
                    <a:pt x="324552" y="350435"/>
                    <a:pt x="323330" y="356855"/>
                  </a:cubicBezTo>
                  <a:cubicBezTo>
                    <a:pt x="298393" y="360938"/>
                    <a:pt x="281488" y="384464"/>
                    <a:pt x="285572" y="409401"/>
                  </a:cubicBezTo>
                  <a:cubicBezTo>
                    <a:pt x="287646" y="422072"/>
                    <a:pt x="294950" y="433288"/>
                    <a:pt x="305701" y="440311"/>
                  </a:cubicBezTo>
                  <a:cubicBezTo>
                    <a:pt x="301319" y="456412"/>
                    <a:pt x="297039" y="470881"/>
                    <a:pt x="293065" y="482396"/>
                  </a:cubicBezTo>
                  <a:lnTo>
                    <a:pt x="194630" y="456310"/>
                  </a:lnTo>
                  <a:lnTo>
                    <a:pt x="192286" y="480154"/>
                  </a:lnTo>
                  <a:cubicBezTo>
                    <a:pt x="175778" y="646252"/>
                    <a:pt x="23641" y="790746"/>
                    <a:pt x="22112" y="792173"/>
                  </a:cubicBezTo>
                  <a:lnTo>
                    <a:pt x="0" y="813266"/>
                  </a:lnTo>
                  <a:lnTo>
                    <a:pt x="209405" y="906200"/>
                  </a:lnTo>
                  <a:lnTo>
                    <a:pt x="219595" y="896009"/>
                  </a:lnTo>
                  <a:cubicBezTo>
                    <a:pt x="392826" y="716971"/>
                    <a:pt x="413206" y="539358"/>
                    <a:pt x="413206" y="532123"/>
                  </a:cubicBezTo>
                  <a:lnTo>
                    <a:pt x="414938" y="514902"/>
                  </a:lnTo>
                  <a:lnTo>
                    <a:pt x="322515" y="490242"/>
                  </a:lnTo>
                  <a:cubicBezTo>
                    <a:pt x="326591" y="478218"/>
                    <a:pt x="330972" y="463952"/>
                    <a:pt x="335252" y="447954"/>
                  </a:cubicBezTo>
                  <a:cubicBezTo>
                    <a:pt x="360321" y="445849"/>
                    <a:pt x="378935" y="423821"/>
                    <a:pt x="376830" y="398752"/>
                  </a:cubicBezTo>
                  <a:cubicBezTo>
                    <a:pt x="375561" y="383635"/>
                    <a:pt x="366848" y="370144"/>
                    <a:pt x="353594" y="362765"/>
                  </a:cubicBezTo>
                  <a:cubicBezTo>
                    <a:pt x="355021" y="354307"/>
                    <a:pt x="356243" y="345646"/>
                    <a:pt x="357568" y="336984"/>
                  </a:cubicBezTo>
                  <a:cubicBezTo>
                    <a:pt x="416161" y="335252"/>
                    <a:pt x="462322" y="319763"/>
                    <a:pt x="464665" y="300504"/>
                  </a:cubicBezTo>
                  <a:cubicBezTo>
                    <a:pt x="477398" y="277892"/>
                    <a:pt x="484067" y="252372"/>
                    <a:pt x="484027" y="226422"/>
                  </a:cubicBezTo>
                  <a:cubicBezTo>
                    <a:pt x="485552" y="156291"/>
                    <a:pt x="435865" y="95457"/>
                    <a:pt x="366841" y="82947"/>
                  </a:cubicBezTo>
                  <a:close/>
                  <a:moveTo>
                    <a:pt x="369592" y="545065"/>
                  </a:moveTo>
                  <a:cubicBezTo>
                    <a:pt x="360625" y="591022"/>
                    <a:pt x="325164" y="723492"/>
                    <a:pt x="199521" y="857287"/>
                  </a:cubicBezTo>
                  <a:lnTo>
                    <a:pt x="71330" y="800427"/>
                  </a:lnTo>
                  <a:cubicBezTo>
                    <a:pt x="114128" y="754572"/>
                    <a:pt x="207673" y="641462"/>
                    <a:pt x="229887" y="507769"/>
                  </a:cubicBezTo>
                  <a:close/>
                  <a:moveTo>
                    <a:pt x="251286" y="298976"/>
                  </a:moveTo>
                  <a:cubicBezTo>
                    <a:pt x="261476" y="292250"/>
                    <a:pt x="289906" y="283079"/>
                    <a:pt x="332806" y="281449"/>
                  </a:cubicBezTo>
                  <a:cubicBezTo>
                    <a:pt x="331787" y="293269"/>
                    <a:pt x="330565" y="304886"/>
                    <a:pt x="329036" y="316400"/>
                  </a:cubicBezTo>
                  <a:cubicBezTo>
                    <a:pt x="288174" y="314362"/>
                    <a:pt x="261171" y="305701"/>
                    <a:pt x="251286" y="298976"/>
                  </a:cubicBezTo>
                  <a:close/>
                  <a:moveTo>
                    <a:pt x="360320" y="316502"/>
                  </a:moveTo>
                  <a:cubicBezTo>
                    <a:pt x="361746" y="304988"/>
                    <a:pt x="362969" y="293371"/>
                    <a:pt x="363886" y="281652"/>
                  </a:cubicBezTo>
                  <a:cubicBezTo>
                    <a:pt x="404646" y="283589"/>
                    <a:pt x="431752" y="292454"/>
                    <a:pt x="441636" y="298976"/>
                  </a:cubicBezTo>
                  <a:cubicBezTo>
                    <a:pt x="431446" y="305701"/>
                    <a:pt x="403220" y="314770"/>
                    <a:pt x="360320" y="316502"/>
                  </a:cubicBezTo>
                  <a:close/>
                </a:path>
              </a:pathLst>
            </a:custGeom>
            <a:solidFill>
              <a:srgbClr val="0070C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26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470470C-C148-4468-8A9A-F56A9CD760C9}"/>
              </a:ext>
            </a:extLst>
          </p:cNvPr>
          <p:cNvCxnSpPr>
            <a:cxnSpLocks/>
          </p:cNvCxnSpPr>
          <p:nvPr/>
        </p:nvCxnSpPr>
        <p:spPr>
          <a:xfrm>
            <a:off x="762000" y="1432560"/>
            <a:ext cx="577100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6CB969-1120-4C8A-9253-B5098F5D1224}"/>
              </a:ext>
            </a:extLst>
          </p:cNvPr>
          <p:cNvSpPr txBox="1"/>
          <p:nvPr/>
        </p:nvSpPr>
        <p:spPr>
          <a:xfrm>
            <a:off x="690880" y="497840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목차</a:t>
            </a:r>
          </a:p>
        </p:txBody>
      </p:sp>
      <p:pic>
        <p:nvPicPr>
          <p:cNvPr id="5" name="그림 4" descr="실외, 건물, 탑, 시계이(가) 표시된 사진&#10;&#10;자동 생성된 설명">
            <a:extLst>
              <a:ext uri="{FF2B5EF4-FFF2-40B4-BE49-F238E27FC236}">
                <a16:creationId xmlns:a16="http://schemas.microsoft.com/office/drawing/2014/main" id="{6E539743-2E2E-4A70-88E9-86189C69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84" y="0"/>
            <a:ext cx="5649275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806F9903-63C0-49F2-9EE9-CC8C00DB439B}"/>
              </a:ext>
            </a:extLst>
          </p:cNvPr>
          <p:cNvGrpSpPr/>
          <p:nvPr/>
        </p:nvGrpSpPr>
        <p:grpSpPr>
          <a:xfrm>
            <a:off x="1482424" y="1706777"/>
            <a:ext cx="3263864" cy="646331"/>
            <a:chOff x="825748" y="1889762"/>
            <a:chExt cx="2495031" cy="520939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56F8081-59A5-4AC4-A126-0F90E2434833}"/>
                </a:ext>
              </a:extLst>
            </p:cNvPr>
            <p:cNvGrpSpPr/>
            <p:nvPr/>
          </p:nvGrpSpPr>
          <p:grpSpPr>
            <a:xfrm>
              <a:off x="825748" y="1913474"/>
              <a:ext cx="485546" cy="473559"/>
              <a:chOff x="825748" y="1913474"/>
              <a:chExt cx="485546" cy="473559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39D7D7F2-E3CE-40F2-BA88-1AFE0EED0A81}"/>
                  </a:ext>
                </a:extLst>
              </p:cNvPr>
              <p:cNvSpPr/>
              <p:nvPr/>
            </p:nvSpPr>
            <p:spPr>
              <a:xfrm>
                <a:off x="852870" y="1915710"/>
                <a:ext cx="431302" cy="471323"/>
              </a:xfrm>
              <a:prstGeom prst="rect">
                <a:avLst/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DED781-2695-428E-9534-640A16D8DDEC}"/>
                  </a:ext>
                </a:extLst>
              </p:cNvPr>
              <p:cNvSpPr txBox="1"/>
              <p:nvPr/>
            </p:nvSpPr>
            <p:spPr>
              <a:xfrm>
                <a:off x="825748" y="1913474"/>
                <a:ext cx="485546" cy="47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1"/>
                    </a:solidFill>
                  </a:rPr>
                  <a:t>2</a:t>
                </a:r>
                <a:endParaRPr lang="ko-KR" altLang="en-US" sz="3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E7B974-C836-439B-BC41-562B11557461}"/>
                </a:ext>
              </a:extLst>
            </p:cNvPr>
            <p:cNvSpPr txBox="1"/>
            <p:nvPr/>
          </p:nvSpPr>
          <p:spPr>
            <a:xfrm>
              <a:off x="1424839" y="1889762"/>
              <a:ext cx="1895940" cy="520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중세의 일본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0A63455-D4A4-448F-8029-22DF0C7489DD}"/>
              </a:ext>
            </a:extLst>
          </p:cNvPr>
          <p:cNvSpPr txBox="1"/>
          <p:nvPr/>
        </p:nvSpPr>
        <p:spPr>
          <a:xfrm>
            <a:off x="2266122" y="2478305"/>
            <a:ext cx="4034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가마쿠라 막부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남북조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무로마치 막부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센고쿠</a:t>
            </a:r>
            <a:r>
              <a:rPr lang="en-US" altLang="ko-KR" sz="2400" spc="3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전국</a:t>
            </a:r>
            <a:r>
              <a:rPr lang="en-US" altLang="ko-KR" sz="2400" spc="300" dirty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ko-KR" altLang="en-US" sz="2400" spc="300" dirty="0" err="1">
                <a:solidFill>
                  <a:schemeClr val="bg1">
                    <a:lumMod val="85000"/>
                  </a:schemeClr>
                </a:solidFill>
              </a:rPr>
              <a:t>아즈치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2400" spc="300" dirty="0" err="1">
                <a:solidFill>
                  <a:schemeClr val="bg1">
                    <a:lumMod val="85000"/>
                  </a:schemeClr>
                </a:solidFill>
              </a:rPr>
              <a:t>모모야마</a:t>
            </a:r>
            <a:r>
              <a:rPr lang="ko-KR" altLang="en-US" sz="2400" spc="300" dirty="0">
                <a:solidFill>
                  <a:schemeClr val="bg1">
                    <a:lumMod val="85000"/>
                  </a:schemeClr>
                </a:solidFill>
              </a:rPr>
              <a:t> 시대</a:t>
            </a:r>
            <a:endParaRPr lang="en-US" altLang="ko-KR" sz="2400" spc="3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420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0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518234" y="178815"/>
            <a:ext cx="498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sz="360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ea"/>
              </a:rPr>
              <a:t>아즈치모모야마시대</a:t>
            </a:r>
            <a:endParaRPr lang="ko-KR" altLang="en-US" sz="3600" i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ECD47-68B7-44FB-B07E-4B6A77B9488D}"/>
              </a:ext>
            </a:extLst>
          </p:cNvPr>
          <p:cNvSpPr txBox="1"/>
          <p:nvPr/>
        </p:nvSpPr>
        <p:spPr>
          <a:xfrm>
            <a:off x="69233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ja-JP" sz="1400" dirty="0">
                <a:solidFill>
                  <a:srgbClr val="F5B96D"/>
                </a:solidFill>
              </a:rPr>
              <a:t>2</a:t>
            </a:r>
            <a:r>
              <a:rPr lang="en-US" altLang="ko-KR" sz="1400" dirty="0">
                <a:solidFill>
                  <a:srgbClr val="F5B96D"/>
                </a:solidFill>
              </a:rPr>
              <a:t>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A5868-9C00-4F3E-B6AC-5AA8A17036EF}"/>
              </a:ext>
            </a:extLst>
          </p:cNvPr>
          <p:cNvSpPr txBox="1"/>
          <p:nvPr/>
        </p:nvSpPr>
        <p:spPr>
          <a:xfrm>
            <a:off x="5217409" y="278998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 A.D 1585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년∼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1600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 descr="음식이(가) 표시된 사진&#10;&#10;자동 생성된 설명">
            <a:extLst>
              <a:ext uri="{FF2B5EF4-FFF2-40B4-BE49-F238E27FC236}">
                <a16:creationId xmlns:a16="http://schemas.microsoft.com/office/drawing/2014/main" id="{0E595508-B4D5-47F3-876F-6E0E5C56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0" y="1158499"/>
            <a:ext cx="5231294" cy="4999028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54B9C2-02BC-446A-AEAF-6484F14432AE}"/>
              </a:ext>
            </a:extLst>
          </p:cNvPr>
          <p:cNvSpPr/>
          <p:nvPr/>
        </p:nvSpPr>
        <p:spPr>
          <a:xfrm>
            <a:off x="10086240" y="6653338"/>
            <a:ext cx="2037798" cy="1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036594F-9C3C-4AD3-854E-708A7AFC354B}"/>
              </a:ext>
            </a:extLst>
          </p:cNvPr>
          <p:cNvSpPr/>
          <p:nvPr/>
        </p:nvSpPr>
        <p:spPr>
          <a:xfrm>
            <a:off x="1252879" y="6284762"/>
            <a:ext cx="2494344" cy="368576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 err="1">
                <a:solidFill>
                  <a:schemeClr val="tx1"/>
                </a:solidFill>
              </a:rPr>
              <a:t>도요토미</a:t>
            </a:r>
            <a:r>
              <a:rPr lang="ko-KR" altLang="en-US" b="1" dirty="0">
                <a:solidFill>
                  <a:schemeClr val="tx1"/>
                </a:solidFill>
              </a:rPr>
              <a:t> 히데요시</a:t>
            </a:r>
            <a:r>
              <a:rPr lang="en-US" altLang="ko-KR" b="1" dirty="0">
                <a:solidFill>
                  <a:schemeClr val="tx1"/>
                </a:solidFill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CE3A223-5343-4504-B042-6BE133B938A3}"/>
              </a:ext>
            </a:extLst>
          </p:cNvPr>
          <p:cNvSpPr/>
          <p:nvPr/>
        </p:nvSpPr>
        <p:spPr>
          <a:xfrm>
            <a:off x="5900351" y="1158499"/>
            <a:ext cx="5918886" cy="1454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명나라와 인도를 지배하겠다는 자신의 야망 이행</a:t>
            </a:r>
          </a:p>
        </p:txBody>
      </p:sp>
      <p:sp>
        <p:nvSpPr>
          <p:cNvPr id="8" name="화살표: 오른쪽 22">
            <a:extLst>
              <a:ext uri="{FF2B5EF4-FFF2-40B4-BE49-F238E27FC236}">
                <a16:creationId xmlns:a16="http://schemas.microsoft.com/office/drawing/2014/main" id="{5AC195F9-0EFC-4155-991F-3D48918CD035}"/>
              </a:ext>
            </a:extLst>
          </p:cNvPr>
          <p:cNvSpPr/>
          <p:nvPr/>
        </p:nvSpPr>
        <p:spPr>
          <a:xfrm rot="5400000">
            <a:off x="8392191" y="2674637"/>
            <a:ext cx="552138" cy="604469"/>
          </a:xfrm>
          <a:custGeom>
            <a:avLst/>
            <a:gdLst>
              <a:gd name="connsiteX0" fmla="*/ 0 w 1025611"/>
              <a:gd name="connsiteY0" fmla="*/ 293265 h 1105930"/>
              <a:gd name="connsiteX1" fmla="*/ 512806 w 1025611"/>
              <a:gd name="connsiteY1" fmla="*/ 29326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02129 w 1025611"/>
              <a:gd name="connsiteY5" fmla="*/ 690494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611" h="1105930">
                <a:moveTo>
                  <a:pt x="0" y="293265"/>
                </a:moveTo>
                <a:lnTo>
                  <a:pt x="532359" y="424035"/>
                </a:lnTo>
                <a:lnTo>
                  <a:pt x="512806" y="0"/>
                </a:lnTo>
                <a:lnTo>
                  <a:pt x="1025611" y="552965"/>
                </a:lnTo>
                <a:lnTo>
                  <a:pt x="512806" y="1105930"/>
                </a:lnTo>
                <a:lnTo>
                  <a:pt x="502129" y="690494"/>
                </a:lnTo>
                <a:lnTo>
                  <a:pt x="0" y="812665"/>
                </a:lnTo>
                <a:lnTo>
                  <a:pt x="0" y="293265"/>
                </a:lnTo>
                <a:close/>
              </a:path>
            </a:pathLst>
          </a:custGeom>
          <a:gradFill>
            <a:gsLst>
              <a:gs pos="36000">
                <a:schemeClr val="accent1">
                  <a:lumMod val="7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57000">
                <a:srgbClr val="7C8A92"/>
              </a:gs>
              <a:gs pos="74000">
                <a:schemeClr val="accent1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3E4EE-B463-4AAD-9DE8-99C52C6140BA}"/>
              </a:ext>
            </a:extLst>
          </p:cNvPr>
          <p:cNvSpPr txBox="1"/>
          <p:nvPr/>
        </p:nvSpPr>
        <p:spPr>
          <a:xfrm>
            <a:off x="5832388" y="3429000"/>
            <a:ext cx="582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도요토미</a:t>
            </a:r>
            <a:r>
              <a:rPr lang="ko-KR" altLang="en-US" sz="2800" dirty="0"/>
              <a:t> 히데요시의 사망으로 </a:t>
            </a:r>
            <a:r>
              <a:rPr lang="ko-KR" altLang="en-US" sz="2800" b="1" dirty="0"/>
              <a:t>철회</a:t>
            </a:r>
            <a:endParaRPr lang="en-US" altLang="ko-KR" sz="2800" b="1" dirty="0"/>
          </a:p>
          <a:p>
            <a:pPr algn="ctr"/>
            <a:r>
              <a:rPr lang="en-US" altLang="ko-KR" sz="2800" b="1" dirty="0"/>
              <a:t>+ </a:t>
            </a:r>
            <a:r>
              <a:rPr lang="ko-KR" altLang="en-US" sz="2800" b="1" dirty="0"/>
              <a:t>내부내란</a:t>
            </a:r>
          </a:p>
        </p:txBody>
      </p:sp>
      <p:sp>
        <p:nvSpPr>
          <p:cNvPr id="14" name="화살표: 오른쪽 22">
            <a:extLst>
              <a:ext uri="{FF2B5EF4-FFF2-40B4-BE49-F238E27FC236}">
                <a16:creationId xmlns:a16="http://schemas.microsoft.com/office/drawing/2014/main" id="{B686E9A1-7788-4723-8D74-F6EB15DE6393}"/>
              </a:ext>
            </a:extLst>
          </p:cNvPr>
          <p:cNvSpPr/>
          <p:nvPr/>
        </p:nvSpPr>
        <p:spPr>
          <a:xfrm rot="5400000">
            <a:off x="8469423" y="4356942"/>
            <a:ext cx="552138" cy="604469"/>
          </a:xfrm>
          <a:custGeom>
            <a:avLst/>
            <a:gdLst>
              <a:gd name="connsiteX0" fmla="*/ 0 w 1025611"/>
              <a:gd name="connsiteY0" fmla="*/ 293265 h 1105930"/>
              <a:gd name="connsiteX1" fmla="*/ 512806 w 1025611"/>
              <a:gd name="connsiteY1" fmla="*/ 29326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12806 w 1025611"/>
              <a:gd name="connsiteY5" fmla="*/ 812665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  <a:gd name="connsiteX0" fmla="*/ 0 w 1025611"/>
              <a:gd name="connsiteY0" fmla="*/ 293265 h 1105930"/>
              <a:gd name="connsiteX1" fmla="*/ 532359 w 1025611"/>
              <a:gd name="connsiteY1" fmla="*/ 424035 h 1105930"/>
              <a:gd name="connsiteX2" fmla="*/ 512806 w 1025611"/>
              <a:gd name="connsiteY2" fmla="*/ 0 h 1105930"/>
              <a:gd name="connsiteX3" fmla="*/ 1025611 w 1025611"/>
              <a:gd name="connsiteY3" fmla="*/ 552965 h 1105930"/>
              <a:gd name="connsiteX4" fmla="*/ 512806 w 1025611"/>
              <a:gd name="connsiteY4" fmla="*/ 1105930 h 1105930"/>
              <a:gd name="connsiteX5" fmla="*/ 502129 w 1025611"/>
              <a:gd name="connsiteY5" fmla="*/ 690494 h 1105930"/>
              <a:gd name="connsiteX6" fmla="*/ 0 w 1025611"/>
              <a:gd name="connsiteY6" fmla="*/ 812665 h 1105930"/>
              <a:gd name="connsiteX7" fmla="*/ 0 w 1025611"/>
              <a:gd name="connsiteY7" fmla="*/ 293265 h 11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611" h="1105930">
                <a:moveTo>
                  <a:pt x="0" y="293265"/>
                </a:moveTo>
                <a:lnTo>
                  <a:pt x="532359" y="424035"/>
                </a:lnTo>
                <a:lnTo>
                  <a:pt x="512806" y="0"/>
                </a:lnTo>
                <a:lnTo>
                  <a:pt x="1025611" y="552965"/>
                </a:lnTo>
                <a:lnTo>
                  <a:pt x="512806" y="1105930"/>
                </a:lnTo>
                <a:lnTo>
                  <a:pt x="502129" y="690494"/>
                </a:lnTo>
                <a:lnTo>
                  <a:pt x="0" y="812665"/>
                </a:lnTo>
                <a:lnTo>
                  <a:pt x="0" y="293265"/>
                </a:lnTo>
                <a:close/>
              </a:path>
            </a:pathLst>
          </a:custGeom>
          <a:gradFill>
            <a:gsLst>
              <a:gs pos="36000">
                <a:schemeClr val="accent1">
                  <a:lumMod val="75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57000">
                <a:srgbClr val="7C8A92"/>
              </a:gs>
              <a:gs pos="74000">
                <a:schemeClr val="accent1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폭발: 8pt 15">
            <a:extLst>
              <a:ext uri="{FF2B5EF4-FFF2-40B4-BE49-F238E27FC236}">
                <a16:creationId xmlns:a16="http://schemas.microsoft.com/office/drawing/2014/main" id="{A209DAC4-3C02-4128-85D4-7CF5985FD222}"/>
              </a:ext>
            </a:extLst>
          </p:cNvPr>
          <p:cNvSpPr/>
          <p:nvPr/>
        </p:nvSpPr>
        <p:spPr>
          <a:xfrm>
            <a:off x="6877007" y="4740063"/>
            <a:ext cx="3736969" cy="2115115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rgbClr val="FFFF00"/>
                </a:solidFill>
              </a:rPr>
              <a:t>멸망</a:t>
            </a:r>
          </a:p>
        </p:txBody>
      </p:sp>
      <p:grpSp>
        <p:nvGrpSpPr>
          <p:cNvPr id="23" name="그래픽 24" descr="풍경">
            <a:extLst>
              <a:ext uri="{FF2B5EF4-FFF2-40B4-BE49-F238E27FC236}">
                <a16:creationId xmlns:a16="http://schemas.microsoft.com/office/drawing/2014/main" id="{57691DB4-6CC7-4E23-BC6A-E4A34CDB4575}"/>
              </a:ext>
            </a:extLst>
          </p:cNvPr>
          <p:cNvGrpSpPr/>
          <p:nvPr/>
        </p:nvGrpSpPr>
        <p:grpSpPr>
          <a:xfrm>
            <a:off x="7591167" y="-21314"/>
            <a:ext cx="978243" cy="978243"/>
            <a:chOff x="7591167" y="-21314"/>
            <a:chExt cx="978243" cy="978243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8B7E031A-C09A-485E-81C1-DC80BF09D353}"/>
                </a:ext>
              </a:extLst>
            </p:cNvPr>
            <p:cNvSpPr/>
            <p:nvPr/>
          </p:nvSpPr>
          <p:spPr>
            <a:xfrm>
              <a:off x="8100668" y="569707"/>
              <a:ext cx="40760" cy="40760"/>
            </a:xfrm>
            <a:custGeom>
              <a:avLst/>
              <a:gdLst>
                <a:gd name="connsiteX0" fmla="*/ 40760 w 40760"/>
                <a:gd name="connsiteY0" fmla="*/ 20380 h 40760"/>
                <a:gd name="connsiteX1" fmla="*/ 20380 w 40760"/>
                <a:gd name="connsiteY1" fmla="*/ 40760 h 40760"/>
                <a:gd name="connsiteX2" fmla="*/ 0 w 40760"/>
                <a:gd name="connsiteY2" fmla="*/ 20380 h 40760"/>
                <a:gd name="connsiteX3" fmla="*/ 20380 w 40760"/>
                <a:gd name="connsiteY3" fmla="*/ 0 h 40760"/>
                <a:gd name="connsiteX4" fmla="*/ 40760 w 40760"/>
                <a:gd name="connsiteY4" fmla="*/ 20380 h 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60" h="40760">
                  <a:moveTo>
                    <a:pt x="40760" y="20380"/>
                  </a:moveTo>
                  <a:cubicBezTo>
                    <a:pt x="40760" y="31636"/>
                    <a:pt x="31636" y="40760"/>
                    <a:pt x="20380" y="40760"/>
                  </a:cubicBezTo>
                  <a:cubicBezTo>
                    <a:pt x="9124" y="40760"/>
                    <a:pt x="0" y="31636"/>
                    <a:pt x="0" y="20380"/>
                  </a:cubicBezTo>
                  <a:cubicBezTo>
                    <a:pt x="0" y="9124"/>
                    <a:pt x="9124" y="0"/>
                    <a:pt x="20380" y="0"/>
                  </a:cubicBezTo>
                  <a:cubicBezTo>
                    <a:pt x="31636" y="0"/>
                    <a:pt x="40760" y="9124"/>
                    <a:pt x="40760" y="20380"/>
                  </a:cubicBezTo>
                  <a:close/>
                </a:path>
              </a:pathLst>
            </a:custGeom>
            <a:solidFill>
              <a:srgbClr val="FF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53C2CBB-1166-4C81-8773-1CA007399ADB}"/>
                </a:ext>
              </a:extLst>
            </p:cNvPr>
            <p:cNvSpPr/>
            <p:nvPr/>
          </p:nvSpPr>
          <p:spPr>
            <a:xfrm>
              <a:off x="7835727" y="19446"/>
              <a:ext cx="484060" cy="906199"/>
            </a:xfrm>
            <a:custGeom>
              <a:avLst/>
              <a:gdLst>
                <a:gd name="connsiteX0" fmla="*/ 366841 w 484060"/>
                <a:gd name="connsiteY0" fmla="*/ 82947 h 906199"/>
                <a:gd name="connsiteX1" fmla="*/ 366841 w 484060"/>
                <a:gd name="connsiteY1" fmla="*/ 0 h 906199"/>
                <a:gd name="connsiteX2" fmla="*/ 336271 w 484060"/>
                <a:gd name="connsiteY2" fmla="*/ 0 h 906199"/>
                <a:gd name="connsiteX3" fmla="*/ 336271 w 484060"/>
                <a:gd name="connsiteY3" fmla="*/ 81520 h 906199"/>
                <a:gd name="connsiteX4" fmla="*/ 208896 w 484060"/>
                <a:gd name="connsiteY4" fmla="*/ 226219 h 906199"/>
                <a:gd name="connsiteX5" fmla="*/ 228257 w 484060"/>
                <a:gd name="connsiteY5" fmla="*/ 300300 h 906199"/>
                <a:gd name="connsiteX6" fmla="*/ 326591 w 484060"/>
                <a:gd name="connsiteY6" fmla="*/ 336475 h 906199"/>
                <a:gd name="connsiteX7" fmla="*/ 323330 w 484060"/>
                <a:gd name="connsiteY7" fmla="*/ 356855 h 906199"/>
                <a:gd name="connsiteX8" fmla="*/ 285572 w 484060"/>
                <a:gd name="connsiteY8" fmla="*/ 409401 h 906199"/>
                <a:gd name="connsiteX9" fmla="*/ 305701 w 484060"/>
                <a:gd name="connsiteY9" fmla="*/ 440311 h 906199"/>
                <a:gd name="connsiteX10" fmla="*/ 293065 w 484060"/>
                <a:gd name="connsiteY10" fmla="*/ 482396 h 906199"/>
                <a:gd name="connsiteX11" fmla="*/ 194630 w 484060"/>
                <a:gd name="connsiteY11" fmla="*/ 456310 h 906199"/>
                <a:gd name="connsiteX12" fmla="*/ 192286 w 484060"/>
                <a:gd name="connsiteY12" fmla="*/ 480154 h 906199"/>
                <a:gd name="connsiteX13" fmla="*/ 22112 w 484060"/>
                <a:gd name="connsiteY13" fmla="*/ 792173 h 906199"/>
                <a:gd name="connsiteX14" fmla="*/ 0 w 484060"/>
                <a:gd name="connsiteY14" fmla="*/ 813266 h 906199"/>
                <a:gd name="connsiteX15" fmla="*/ 209405 w 484060"/>
                <a:gd name="connsiteY15" fmla="*/ 906200 h 906199"/>
                <a:gd name="connsiteX16" fmla="*/ 219595 w 484060"/>
                <a:gd name="connsiteY16" fmla="*/ 896009 h 906199"/>
                <a:gd name="connsiteX17" fmla="*/ 413206 w 484060"/>
                <a:gd name="connsiteY17" fmla="*/ 532123 h 906199"/>
                <a:gd name="connsiteX18" fmla="*/ 414938 w 484060"/>
                <a:gd name="connsiteY18" fmla="*/ 514902 h 906199"/>
                <a:gd name="connsiteX19" fmla="*/ 322515 w 484060"/>
                <a:gd name="connsiteY19" fmla="*/ 490242 h 906199"/>
                <a:gd name="connsiteX20" fmla="*/ 335252 w 484060"/>
                <a:gd name="connsiteY20" fmla="*/ 447954 h 906199"/>
                <a:gd name="connsiteX21" fmla="*/ 376830 w 484060"/>
                <a:gd name="connsiteY21" fmla="*/ 398752 h 906199"/>
                <a:gd name="connsiteX22" fmla="*/ 353594 w 484060"/>
                <a:gd name="connsiteY22" fmla="*/ 362765 h 906199"/>
                <a:gd name="connsiteX23" fmla="*/ 357568 w 484060"/>
                <a:gd name="connsiteY23" fmla="*/ 336984 h 906199"/>
                <a:gd name="connsiteX24" fmla="*/ 464665 w 484060"/>
                <a:gd name="connsiteY24" fmla="*/ 300504 h 906199"/>
                <a:gd name="connsiteX25" fmla="*/ 484027 w 484060"/>
                <a:gd name="connsiteY25" fmla="*/ 226422 h 906199"/>
                <a:gd name="connsiteX26" fmla="*/ 366841 w 484060"/>
                <a:gd name="connsiteY26" fmla="*/ 82947 h 906199"/>
                <a:gd name="connsiteX27" fmla="*/ 369592 w 484060"/>
                <a:gd name="connsiteY27" fmla="*/ 545065 h 906199"/>
                <a:gd name="connsiteX28" fmla="*/ 199521 w 484060"/>
                <a:gd name="connsiteY28" fmla="*/ 857287 h 906199"/>
                <a:gd name="connsiteX29" fmla="*/ 71330 w 484060"/>
                <a:gd name="connsiteY29" fmla="*/ 800427 h 906199"/>
                <a:gd name="connsiteX30" fmla="*/ 229887 w 484060"/>
                <a:gd name="connsiteY30" fmla="*/ 507769 h 906199"/>
                <a:gd name="connsiteX31" fmla="*/ 251286 w 484060"/>
                <a:gd name="connsiteY31" fmla="*/ 298976 h 906199"/>
                <a:gd name="connsiteX32" fmla="*/ 332806 w 484060"/>
                <a:gd name="connsiteY32" fmla="*/ 281449 h 906199"/>
                <a:gd name="connsiteX33" fmla="*/ 329036 w 484060"/>
                <a:gd name="connsiteY33" fmla="*/ 316400 h 906199"/>
                <a:gd name="connsiteX34" fmla="*/ 251286 w 484060"/>
                <a:gd name="connsiteY34" fmla="*/ 298976 h 906199"/>
                <a:gd name="connsiteX35" fmla="*/ 360320 w 484060"/>
                <a:gd name="connsiteY35" fmla="*/ 316502 h 906199"/>
                <a:gd name="connsiteX36" fmla="*/ 363886 w 484060"/>
                <a:gd name="connsiteY36" fmla="*/ 281652 h 906199"/>
                <a:gd name="connsiteX37" fmla="*/ 441636 w 484060"/>
                <a:gd name="connsiteY37" fmla="*/ 298976 h 906199"/>
                <a:gd name="connsiteX38" fmla="*/ 360320 w 484060"/>
                <a:gd name="connsiteY38" fmla="*/ 316502 h 90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84060" h="906199">
                  <a:moveTo>
                    <a:pt x="366841" y="82947"/>
                  </a:moveTo>
                  <a:lnTo>
                    <a:pt x="366841" y="0"/>
                  </a:lnTo>
                  <a:lnTo>
                    <a:pt x="336271" y="0"/>
                  </a:lnTo>
                  <a:lnTo>
                    <a:pt x="336271" y="81520"/>
                  </a:lnTo>
                  <a:cubicBezTo>
                    <a:pt x="264941" y="87023"/>
                    <a:pt x="208896" y="149590"/>
                    <a:pt x="208896" y="226219"/>
                  </a:cubicBezTo>
                  <a:cubicBezTo>
                    <a:pt x="208855" y="252169"/>
                    <a:pt x="215524" y="277689"/>
                    <a:pt x="228257" y="300300"/>
                  </a:cubicBezTo>
                  <a:cubicBezTo>
                    <a:pt x="230499" y="318540"/>
                    <a:pt x="272176" y="333418"/>
                    <a:pt x="326591" y="336475"/>
                  </a:cubicBezTo>
                  <a:cubicBezTo>
                    <a:pt x="325470" y="343404"/>
                    <a:pt x="324552" y="350435"/>
                    <a:pt x="323330" y="356855"/>
                  </a:cubicBezTo>
                  <a:cubicBezTo>
                    <a:pt x="298393" y="360938"/>
                    <a:pt x="281488" y="384464"/>
                    <a:pt x="285572" y="409401"/>
                  </a:cubicBezTo>
                  <a:cubicBezTo>
                    <a:pt x="287646" y="422072"/>
                    <a:pt x="294950" y="433288"/>
                    <a:pt x="305701" y="440311"/>
                  </a:cubicBezTo>
                  <a:cubicBezTo>
                    <a:pt x="301319" y="456412"/>
                    <a:pt x="297039" y="470881"/>
                    <a:pt x="293065" y="482396"/>
                  </a:cubicBezTo>
                  <a:lnTo>
                    <a:pt x="194630" y="456310"/>
                  </a:lnTo>
                  <a:lnTo>
                    <a:pt x="192286" y="480154"/>
                  </a:lnTo>
                  <a:cubicBezTo>
                    <a:pt x="175778" y="646252"/>
                    <a:pt x="23641" y="790746"/>
                    <a:pt x="22112" y="792173"/>
                  </a:cubicBezTo>
                  <a:lnTo>
                    <a:pt x="0" y="813266"/>
                  </a:lnTo>
                  <a:lnTo>
                    <a:pt x="209405" y="906200"/>
                  </a:lnTo>
                  <a:lnTo>
                    <a:pt x="219595" y="896009"/>
                  </a:lnTo>
                  <a:cubicBezTo>
                    <a:pt x="392826" y="716971"/>
                    <a:pt x="413206" y="539358"/>
                    <a:pt x="413206" y="532123"/>
                  </a:cubicBezTo>
                  <a:lnTo>
                    <a:pt x="414938" y="514902"/>
                  </a:lnTo>
                  <a:lnTo>
                    <a:pt x="322515" y="490242"/>
                  </a:lnTo>
                  <a:cubicBezTo>
                    <a:pt x="326591" y="478218"/>
                    <a:pt x="330972" y="463952"/>
                    <a:pt x="335252" y="447954"/>
                  </a:cubicBezTo>
                  <a:cubicBezTo>
                    <a:pt x="360321" y="445849"/>
                    <a:pt x="378935" y="423821"/>
                    <a:pt x="376830" y="398752"/>
                  </a:cubicBezTo>
                  <a:cubicBezTo>
                    <a:pt x="375561" y="383635"/>
                    <a:pt x="366848" y="370144"/>
                    <a:pt x="353594" y="362765"/>
                  </a:cubicBezTo>
                  <a:cubicBezTo>
                    <a:pt x="355021" y="354307"/>
                    <a:pt x="356243" y="345646"/>
                    <a:pt x="357568" y="336984"/>
                  </a:cubicBezTo>
                  <a:cubicBezTo>
                    <a:pt x="416161" y="335252"/>
                    <a:pt x="462322" y="319763"/>
                    <a:pt x="464665" y="300504"/>
                  </a:cubicBezTo>
                  <a:cubicBezTo>
                    <a:pt x="477398" y="277892"/>
                    <a:pt x="484067" y="252372"/>
                    <a:pt x="484027" y="226422"/>
                  </a:cubicBezTo>
                  <a:cubicBezTo>
                    <a:pt x="485552" y="156291"/>
                    <a:pt x="435865" y="95457"/>
                    <a:pt x="366841" y="82947"/>
                  </a:cubicBezTo>
                  <a:close/>
                  <a:moveTo>
                    <a:pt x="369592" y="545065"/>
                  </a:moveTo>
                  <a:cubicBezTo>
                    <a:pt x="360625" y="591022"/>
                    <a:pt x="325164" y="723492"/>
                    <a:pt x="199521" y="857287"/>
                  </a:cubicBezTo>
                  <a:lnTo>
                    <a:pt x="71330" y="800427"/>
                  </a:lnTo>
                  <a:cubicBezTo>
                    <a:pt x="114128" y="754572"/>
                    <a:pt x="207673" y="641462"/>
                    <a:pt x="229887" y="507769"/>
                  </a:cubicBezTo>
                  <a:close/>
                  <a:moveTo>
                    <a:pt x="251286" y="298976"/>
                  </a:moveTo>
                  <a:cubicBezTo>
                    <a:pt x="261476" y="292250"/>
                    <a:pt x="289906" y="283079"/>
                    <a:pt x="332806" y="281449"/>
                  </a:cubicBezTo>
                  <a:cubicBezTo>
                    <a:pt x="331787" y="293269"/>
                    <a:pt x="330565" y="304886"/>
                    <a:pt x="329036" y="316400"/>
                  </a:cubicBezTo>
                  <a:cubicBezTo>
                    <a:pt x="288174" y="314362"/>
                    <a:pt x="261171" y="305701"/>
                    <a:pt x="251286" y="298976"/>
                  </a:cubicBezTo>
                  <a:close/>
                  <a:moveTo>
                    <a:pt x="360320" y="316502"/>
                  </a:moveTo>
                  <a:cubicBezTo>
                    <a:pt x="361746" y="304988"/>
                    <a:pt x="362969" y="293371"/>
                    <a:pt x="363886" y="281652"/>
                  </a:cubicBezTo>
                  <a:cubicBezTo>
                    <a:pt x="404646" y="283589"/>
                    <a:pt x="431752" y="292454"/>
                    <a:pt x="441636" y="298976"/>
                  </a:cubicBezTo>
                  <a:cubicBezTo>
                    <a:pt x="431446" y="305701"/>
                    <a:pt x="403220" y="314770"/>
                    <a:pt x="360320" y="316502"/>
                  </a:cubicBezTo>
                  <a:close/>
                </a:path>
              </a:pathLst>
            </a:custGeom>
            <a:solidFill>
              <a:srgbClr val="0070C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41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AD3CEB3-DF40-4E15-BE4F-B1699EF77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B4891-F735-4F6E-8651-1E6F56C7C58A}"/>
              </a:ext>
            </a:extLst>
          </p:cNvPr>
          <p:cNvSpPr txBox="1"/>
          <p:nvPr/>
        </p:nvSpPr>
        <p:spPr>
          <a:xfrm>
            <a:off x="4410282" y="2705725"/>
            <a:ext cx="33714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b="1" spc="600" dirty="0">
                <a:solidFill>
                  <a:srgbClr val="3D3D3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Q&amp;A</a:t>
            </a:r>
            <a:endParaRPr lang="ko-KR" altLang="en-US" sz="8800" b="1" spc="600" dirty="0">
              <a:solidFill>
                <a:srgbClr val="3D3D3D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414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건물, 테이블, 목재의, 앉아있는이(가) 표시된 사진&#10;&#10;자동 생성된 설명">
            <a:extLst>
              <a:ext uri="{FF2B5EF4-FFF2-40B4-BE49-F238E27FC236}">
                <a16:creationId xmlns:a16="http://schemas.microsoft.com/office/drawing/2014/main" id="{71905B75-3C89-4980-AD04-B00D8A08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46" y="0"/>
            <a:ext cx="1238147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7CCFCB1-3677-4DC4-8B34-F3E211B91204}"/>
              </a:ext>
            </a:extLst>
          </p:cNvPr>
          <p:cNvSpPr/>
          <p:nvPr/>
        </p:nvSpPr>
        <p:spPr>
          <a:xfrm>
            <a:off x="2611395" y="2384855"/>
            <a:ext cx="6969210" cy="2465173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7C122-5C0E-48B4-BBB1-B96408B3CCD4}"/>
              </a:ext>
            </a:extLst>
          </p:cNvPr>
          <p:cNvSpPr txBox="1"/>
          <p:nvPr/>
        </p:nvSpPr>
        <p:spPr>
          <a:xfrm>
            <a:off x="3243648" y="3218935"/>
            <a:ext cx="582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/>
              <a:t>시청해 주셔서 감사합니다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9091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902FE59-5136-4C6C-9FD5-7DAA33A94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247D6CE-BA2E-46E2-89D6-89FA79A1D851}"/>
              </a:ext>
            </a:extLst>
          </p:cNvPr>
          <p:cNvSpPr/>
          <p:nvPr/>
        </p:nvSpPr>
        <p:spPr>
          <a:xfrm>
            <a:off x="7979277" y="2197645"/>
            <a:ext cx="3240000" cy="32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F0F0C-C5E3-4682-8D78-FD46948BF7A4}"/>
              </a:ext>
            </a:extLst>
          </p:cNvPr>
          <p:cNvSpPr txBox="1"/>
          <p:nvPr/>
        </p:nvSpPr>
        <p:spPr>
          <a:xfrm>
            <a:off x="8322325" y="3167390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パ</a:t>
            </a:r>
            <a:r>
              <a:rPr lang="ja-JP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ー</a:t>
            </a:r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ト</a:t>
            </a:r>
            <a:r>
              <a:rPr lang="en-US" altLang="ko-K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1,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20063-C82B-43AF-890C-5C33C354C0F9}"/>
              </a:ext>
            </a:extLst>
          </p:cNvPr>
          <p:cNvSpPr txBox="1"/>
          <p:nvPr/>
        </p:nvSpPr>
        <p:spPr>
          <a:xfrm>
            <a:off x="8322325" y="3694959"/>
            <a:ext cx="219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3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고대의 일본</a:t>
            </a:r>
          </a:p>
        </p:txBody>
      </p:sp>
    </p:spTree>
    <p:extLst>
      <p:ext uri="{BB962C8B-B14F-4D97-AF65-F5344CB8AC3E}">
        <p14:creationId xmlns:p14="http://schemas.microsoft.com/office/powerpoint/2010/main" val="52949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755F04-06A7-403C-A414-9CA0B5DCA73C}"/>
              </a:ext>
            </a:extLst>
          </p:cNvPr>
          <p:cNvGrpSpPr/>
          <p:nvPr/>
        </p:nvGrpSpPr>
        <p:grpSpPr>
          <a:xfrm>
            <a:off x="546212" y="3086868"/>
            <a:ext cx="11099444" cy="854458"/>
            <a:chOff x="731520" y="2998719"/>
            <a:chExt cx="9402611" cy="854458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1600260-D6AB-4F4F-A849-968DB208C6CF}"/>
                </a:ext>
              </a:extLst>
            </p:cNvPr>
            <p:cNvSpPr/>
            <p:nvPr/>
          </p:nvSpPr>
          <p:spPr>
            <a:xfrm>
              <a:off x="731520" y="3004822"/>
              <a:ext cx="1955968" cy="848355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FA123F1-0599-452D-A7CF-094D7AEBC41B}"/>
                </a:ext>
              </a:extLst>
            </p:cNvPr>
            <p:cNvSpPr/>
            <p:nvPr/>
          </p:nvSpPr>
          <p:spPr>
            <a:xfrm>
              <a:off x="2646445" y="3004822"/>
              <a:ext cx="2056725" cy="8483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DEFDA73-E280-4438-886A-76EEC5F38B2E}"/>
                </a:ext>
              </a:extLst>
            </p:cNvPr>
            <p:cNvSpPr/>
            <p:nvPr/>
          </p:nvSpPr>
          <p:spPr>
            <a:xfrm>
              <a:off x="4514414" y="3004822"/>
              <a:ext cx="1919000" cy="84835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FA0761D-88DD-4E49-9DFB-0CAB6F71C438}"/>
                </a:ext>
              </a:extLst>
            </p:cNvPr>
            <p:cNvSpPr/>
            <p:nvPr/>
          </p:nvSpPr>
          <p:spPr>
            <a:xfrm>
              <a:off x="6416796" y="2998719"/>
              <a:ext cx="1985553" cy="8483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3A1C4734-8C13-43A9-AB95-06BAEF24F7DD}"/>
                </a:ext>
              </a:extLst>
            </p:cNvPr>
            <p:cNvSpPr/>
            <p:nvPr/>
          </p:nvSpPr>
          <p:spPr>
            <a:xfrm>
              <a:off x="8402349" y="3004822"/>
              <a:ext cx="1731782" cy="8483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242B43D-E13B-4197-BFFC-033ABBEE961A}"/>
              </a:ext>
            </a:extLst>
          </p:cNvPr>
          <p:cNvCxnSpPr/>
          <p:nvPr/>
        </p:nvCxnSpPr>
        <p:spPr>
          <a:xfrm>
            <a:off x="9586489" y="3086868"/>
            <a:ext cx="0" cy="3050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50180680-3D05-4DF6-B467-A090EC779D3F}"/>
              </a:ext>
            </a:extLst>
          </p:cNvPr>
          <p:cNvCxnSpPr/>
          <p:nvPr/>
        </p:nvCxnSpPr>
        <p:spPr>
          <a:xfrm>
            <a:off x="11643379" y="3223198"/>
            <a:ext cx="0" cy="3050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A904FF1-3FDE-432C-B0AA-55B5BD127D28}"/>
              </a:ext>
            </a:extLst>
          </p:cNvPr>
          <p:cNvSpPr txBox="1"/>
          <p:nvPr/>
        </p:nvSpPr>
        <p:spPr>
          <a:xfrm>
            <a:off x="7722491" y="3300391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554F4D"/>
                </a:solidFill>
              </a:rPr>
              <a:t>A.D 538</a:t>
            </a:r>
            <a:r>
              <a:rPr lang="ko-KR" altLang="en-US" sz="2000" dirty="0">
                <a:solidFill>
                  <a:srgbClr val="554F4D"/>
                </a:solidFill>
              </a:rPr>
              <a:t>년</a:t>
            </a:r>
            <a:r>
              <a:rPr lang="en-US" altLang="ko-KR" sz="2000" dirty="0">
                <a:solidFill>
                  <a:srgbClr val="554F4D"/>
                </a:solidFill>
              </a:rPr>
              <a:t>  </a:t>
            </a:r>
            <a:endParaRPr lang="ko-KR" altLang="en-US" sz="2000" dirty="0">
              <a:solidFill>
                <a:srgbClr val="554F4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5BE74-67A5-4AC3-9AB3-DB7B1EDA68C2}"/>
              </a:ext>
            </a:extLst>
          </p:cNvPr>
          <p:cNvSpPr txBox="1"/>
          <p:nvPr/>
        </p:nvSpPr>
        <p:spPr>
          <a:xfrm>
            <a:off x="9586489" y="3300392"/>
            <a:ext cx="183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A.D 794</a:t>
            </a:r>
            <a:r>
              <a:rPr lang="ko-KR" altLang="en-US" sz="2000" dirty="0">
                <a:solidFill>
                  <a:schemeClr val="bg1"/>
                </a:solidFill>
              </a:rPr>
              <a:t>년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3E54E1-1707-4DB1-B1C0-F9C453AB3EF6}"/>
              </a:ext>
            </a:extLst>
          </p:cNvPr>
          <p:cNvSpPr/>
          <p:nvPr/>
        </p:nvSpPr>
        <p:spPr>
          <a:xfrm>
            <a:off x="546340" y="1367501"/>
            <a:ext cx="11085950" cy="1463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F5EB2-5E8D-45CD-87A9-237AC88F6770}"/>
              </a:ext>
            </a:extLst>
          </p:cNvPr>
          <p:cNvSpPr txBox="1"/>
          <p:nvPr/>
        </p:nvSpPr>
        <p:spPr>
          <a:xfrm>
            <a:off x="4005902" y="1734854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-150" dirty="0">
                <a:solidFill>
                  <a:srgbClr val="554F4D"/>
                </a:solidFill>
              </a:rPr>
              <a:t>고대 일본연대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8DD6AC2-2F4C-47BC-A539-4CE0742A1C8E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284B50-2F66-42FC-BFD8-7A82C9225E68}"/>
              </a:ext>
            </a:extLst>
          </p:cNvPr>
          <p:cNvGrpSpPr/>
          <p:nvPr/>
        </p:nvGrpSpPr>
        <p:grpSpPr>
          <a:xfrm>
            <a:off x="546341" y="3086868"/>
            <a:ext cx="6711135" cy="3186868"/>
            <a:chOff x="546340" y="3086869"/>
            <a:chExt cx="6888591" cy="3186868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89254E0-4797-4F95-B6A9-78B0EDC6B207}"/>
                </a:ext>
              </a:extLst>
            </p:cNvPr>
            <p:cNvCxnSpPr/>
            <p:nvPr/>
          </p:nvCxnSpPr>
          <p:spPr>
            <a:xfrm>
              <a:off x="546340" y="3086869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182621C5-683B-4C64-A31A-B5EAEAC72395}"/>
                </a:ext>
              </a:extLst>
            </p:cNvPr>
            <p:cNvCxnSpPr/>
            <p:nvPr/>
          </p:nvCxnSpPr>
          <p:spPr>
            <a:xfrm>
              <a:off x="2866480" y="3086869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15DDE47-1A83-48E7-A0B2-5950834E1AF0}"/>
                </a:ext>
              </a:extLst>
            </p:cNvPr>
            <p:cNvCxnSpPr/>
            <p:nvPr/>
          </p:nvCxnSpPr>
          <p:spPr>
            <a:xfrm>
              <a:off x="5121064" y="3164080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DC2FFBA-33F0-48A4-BE1A-E88810715119}"/>
                </a:ext>
              </a:extLst>
            </p:cNvPr>
            <p:cNvCxnSpPr/>
            <p:nvPr/>
          </p:nvCxnSpPr>
          <p:spPr>
            <a:xfrm>
              <a:off x="7434931" y="3223199"/>
              <a:ext cx="0" cy="3050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855F15-8218-46AE-88ED-455FA0D87F8C}"/>
                </a:ext>
              </a:extLst>
            </p:cNvPr>
            <p:cNvSpPr txBox="1"/>
            <p:nvPr/>
          </p:nvSpPr>
          <p:spPr>
            <a:xfrm>
              <a:off x="707404" y="3310991"/>
              <a:ext cx="1884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554F4D"/>
                  </a:solidFill>
                </a:rPr>
                <a:t>B.C 5 </a:t>
              </a:r>
              <a:r>
                <a:rPr lang="ko-KR" altLang="en-US" sz="2000" dirty="0">
                  <a:solidFill>
                    <a:srgbClr val="554F4D"/>
                  </a:solidFill>
                </a:rPr>
                <a:t>만년 전</a:t>
              </a:r>
              <a:r>
                <a:rPr lang="en-US" altLang="ko-KR" sz="2000" dirty="0">
                  <a:solidFill>
                    <a:srgbClr val="554F4D"/>
                  </a:solidFill>
                </a:rPr>
                <a:t>~</a:t>
              </a:r>
              <a:endParaRPr lang="ko-KR" altLang="en-US" sz="2000" dirty="0">
                <a:solidFill>
                  <a:srgbClr val="554F4D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C94FD1-38B8-4AB4-8ACB-FA3ABB870B22}"/>
                </a:ext>
              </a:extLst>
            </p:cNvPr>
            <p:cNvSpPr txBox="1"/>
            <p:nvPr/>
          </p:nvSpPr>
          <p:spPr>
            <a:xfrm>
              <a:off x="3164828" y="3310991"/>
              <a:ext cx="1408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554F4D"/>
                  </a:solidFill>
                </a:rPr>
                <a:t>B.C 3 </a:t>
              </a:r>
              <a:r>
                <a:rPr lang="ko-KR" altLang="en-US" sz="2000" dirty="0">
                  <a:solidFill>
                    <a:srgbClr val="554F4D"/>
                  </a:solidFill>
                </a:rPr>
                <a:t>세기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1F9FB-806E-4098-94A5-C85533DD1FA0}"/>
                </a:ext>
              </a:extLst>
            </p:cNvPr>
            <p:cNvSpPr txBox="1"/>
            <p:nvPr/>
          </p:nvSpPr>
          <p:spPr>
            <a:xfrm>
              <a:off x="5404065" y="3300392"/>
              <a:ext cx="1367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554F4D"/>
                  </a:solidFill>
                </a:rPr>
                <a:t>A.D 250</a:t>
              </a:r>
              <a:r>
                <a:rPr lang="ko-KR" altLang="en-US" sz="2000" dirty="0">
                  <a:solidFill>
                    <a:srgbClr val="554F4D"/>
                  </a:solidFill>
                </a:rPr>
                <a:t>년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DC04411F-81DA-481B-8E16-2A452BABAEC2}"/>
                </a:ext>
              </a:extLst>
            </p:cNvPr>
            <p:cNvSpPr/>
            <p:nvPr/>
          </p:nvSpPr>
          <p:spPr>
            <a:xfrm>
              <a:off x="554995" y="4313584"/>
              <a:ext cx="1491749" cy="5428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3">
                      <a:lumMod val="25000"/>
                    </a:schemeClr>
                  </a:solidFill>
                </a:rPr>
                <a:t>구석기 시대</a:t>
              </a:r>
              <a:endParaRPr lang="en-US" altLang="ko-KR" dirty="0">
                <a:solidFill>
                  <a:schemeClr val="accent3">
                    <a:lumMod val="25000"/>
                  </a:schemeClr>
                </a:solidFill>
              </a:endParaRPr>
            </a:p>
            <a:p>
              <a:pPr algn="ctr"/>
              <a:r>
                <a:rPr lang="en-US" altLang="ko-KR" sz="1400" dirty="0">
                  <a:solidFill>
                    <a:schemeClr val="accent3">
                      <a:lumMod val="25000"/>
                    </a:schemeClr>
                  </a:solidFill>
                </a:rPr>
                <a:t>(</a:t>
              </a:r>
              <a:r>
                <a:rPr lang="ko-KR" altLang="en-US" sz="1400" dirty="0" err="1">
                  <a:solidFill>
                    <a:schemeClr val="accent3">
                      <a:lumMod val="25000"/>
                    </a:schemeClr>
                  </a:solidFill>
                </a:rPr>
                <a:t>무토기</a:t>
              </a:r>
              <a:r>
                <a:rPr lang="ko-KR" altLang="en-US" sz="1400" dirty="0">
                  <a:solidFill>
                    <a:schemeClr val="accent3">
                      <a:lumMod val="25000"/>
                    </a:schemeClr>
                  </a:solidFill>
                </a:rPr>
                <a:t> 시대</a:t>
              </a:r>
              <a:r>
                <a:rPr lang="en-US" altLang="ko-KR" sz="1400" dirty="0">
                  <a:solidFill>
                    <a:schemeClr val="accent3">
                      <a:lumMod val="25000"/>
                    </a:schemeClr>
                  </a:solidFill>
                </a:rPr>
                <a:t>)</a:t>
              </a:r>
              <a:endParaRPr lang="ko-KR" altLang="en-US" sz="1400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8716DC8-D9E7-44E3-8738-06BCF0C5D4CF}"/>
                </a:ext>
              </a:extLst>
            </p:cNvPr>
            <p:cNvSpPr/>
            <p:nvPr/>
          </p:nvSpPr>
          <p:spPr>
            <a:xfrm>
              <a:off x="2860041" y="4146543"/>
              <a:ext cx="2261024" cy="542806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accent3">
                      <a:lumMod val="25000"/>
                    </a:schemeClr>
                  </a:solidFill>
                </a:rPr>
                <a:t>야요이</a:t>
              </a:r>
              <a:r>
                <a:rPr lang="ko-KR" altLang="en-US" dirty="0">
                  <a:solidFill>
                    <a:schemeClr val="accent3">
                      <a:lumMod val="25000"/>
                    </a:schemeClr>
                  </a:solidFill>
                </a:rPr>
                <a:t> 시대 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28ACEA0D-56AA-4B34-B7F9-E5805579AD53}"/>
                </a:ext>
              </a:extLst>
            </p:cNvPr>
            <p:cNvSpPr/>
            <p:nvPr/>
          </p:nvSpPr>
          <p:spPr>
            <a:xfrm>
              <a:off x="1598926" y="4947693"/>
              <a:ext cx="1273992" cy="54280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accent3">
                      <a:lumMod val="25000"/>
                    </a:schemeClr>
                  </a:solidFill>
                </a:rPr>
                <a:t>조몬</a:t>
              </a:r>
              <a:r>
                <a:rPr lang="ko-KR" altLang="en-US" dirty="0">
                  <a:solidFill>
                    <a:schemeClr val="accent3">
                      <a:lumMod val="25000"/>
                    </a:schemeClr>
                  </a:solidFill>
                </a:rPr>
                <a:t> 시대</a:t>
              </a: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3AC072-FEDC-4688-95DF-5EF06ED5A425}"/>
              </a:ext>
            </a:extLst>
          </p:cNvPr>
          <p:cNvSpPr/>
          <p:nvPr/>
        </p:nvSpPr>
        <p:spPr>
          <a:xfrm>
            <a:off x="5009487" y="4689348"/>
            <a:ext cx="2260371" cy="460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accent3">
                    <a:lumMod val="25000"/>
                  </a:schemeClr>
                </a:solidFill>
              </a:rPr>
              <a:t>고훈 </a:t>
            </a:r>
            <a:r>
              <a:rPr lang="ko-KR" altLang="en-US" sz="1600" dirty="0">
                <a:solidFill>
                  <a:schemeClr val="accent3">
                    <a:lumMod val="25000"/>
                  </a:schemeClr>
                </a:solidFill>
              </a:rPr>
              <a:t>시대 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C51855F-6E9A-4485-8E06-2B2D0D280407}"/>
              </a:ext>
            </a:extLst>
          </p:cNvPr>
          <p:cNvSpPr/>
          <p:nvPr/>
        </p:nvSpPr>
        <p:spPr>
          <a:xfrm>
            <a:off x="7775390" y="5219095"/>
            <a:ext cx="2002116" cy="460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accent3">
                    <a:lumMod val="25000"/>
                  </a:schemeClr>
                </a:solidFill>
              </a:rPr>
              <a:t>아스카 시대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C7B99F8-8FA2-4E9D-84CF-938E71D9B583}"/>
              </a:ext>
            </a:extLst>
          </p:cNvPr>
          <p:cNvSpPr/>
          <p:nvPr/>
        </p:nvSpPr>
        <p:spPr>
          <a:xfrm>
            <a:off x="10742216" y="6077323"/>
            <a:ext cx="1449784" cy="5428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794~1185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헤이안 시대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A0CCC24-F22D-4B6F-806E-3DBBD63C330D}"/>
              </a:ext>
            </a:extLst>
          </p:cNvPr>
          <p:cNvSpPr/>
          <p:nvPr/>
        </p:nvSpPr>
        <p:spPr>
          <a:xfrm>
            <a:off x="9806121" y="4521319"/>
            <a:ext cx="1837257" cy="542806"/>
          </a:xfrm>
          <a:prstGeom prst="rect">
            <a:avLst/>
          </a:prstGeom>
          <a:solidFill>
            <a:srgbClr val="E2C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3">
                    <a:lumMod val="25000"/>
                  </a:schemeClr>
                </a:solidFill>
              </a:rPr>
              <a:t>나라 시대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/>
              <a:t> 일본국가의 시작</a:t>
            </a:r>
          </a:p>
        </p:txBody>
      </p:sp>
    </p:spTree>
    <p:extLst>
      <p:ext uri="{BB962C8B-B14F-4D97-AF65-F5344CB8AC3E}">
        <p14:creationId xmlns:p14="http://schemas.microsoft.com/office/powerpoint/2010/main" val="182173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967236" y="200711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구석기 시대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1894-F5B1-43CC-AA4D-37C88914C625}"/>
              </a:ext>
            </a:extLst>
          </p:cNvPr>
          <p:cNvSpPr txBox="1"/>
          <p:nvPr/>
        </p:nvSpPr>
        <p:spPr>
          <a:xfrm>
            <a:off x="127591" y="111943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B0FB678-E449-4093-AFAF-B8E362066DA3}"/>
              </a:ext>
            </a:extLst>
          </p:cNvPr>
          <p:cNvSpPr/>
          <p:nvPr/>
        </p:nvSpPr>
        <p:spPr>
          <a:xfrm>
            <a:off x="2152739" y="1908073"/>
            <a:ext cx="9072025" cy="1015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40A077C-2DE5-49D0-BE38-4F2AFAD460D2}"/>
              </a:ext>
            </a:extLst>
          </p:cNvPr>
          <p:cNvGrpSpPr/>
          <p:nvPr/>
        </p:nvGrpSpPr>
        <p:grpSpPr>
          <a:xfrm>
            <a:off x="967236" y="1908073"/>
            <a:ext cx="1033103" cy="1015662"/>
            <a:chOff x="967236" y="1908073"/>
            <a:chExt cx="1033103" cy="92333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5D8363D-6514-4DB2-BDD2-1FB3409EAFAC}"/>
                </a:ext>
              </a:extLst>
            </p:cNvPr>
            <p:cNvSpPr/>
            <p:nvPr/>
          </p:nvSpPr>
          <p:spPr>
            <a:xfrm>
              <a:off x="967236" y="1908073"/>
              <a:ext cx="1033103" cy="923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496737-B53C-4A7C-8E1A-C909542D5988}"/>
                </a:ext>
              </a:extLst>
            </p:cNvPr>
            <p:cNvSpPr txBox="1"/>
            <p:nvPr/>
          </p:nvSpPr>
          <p:spPr>
            <a:xfrm>
              <a:off x="1245581" y="2006528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</a:rPr>
                <a:t>1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226E71B-04CF-438E-A3E4-B1D3E30553A1}"/>
              </a:ext>
            </a:extLst>
          </p:cNvPr>
          <p:cNvSpPr txBox="1"/>
          <p:nvPr/>
        </p:nvSpPr>
        <p:spPr>
          <a:xfrm>
            <a:off x="2278684" y="2074729"/>
            <a:ext cx="9074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chemeClr val="bg1"/>
                </a:solidFill>
              </a:rPr>
              <a:t>인류가 일본 열도로 이주하기 시작한 것으로 추정</a:t>
            </a:r>
          </a:p>
          <a:p>
            <a:endParaRPr lang="ko-KR" altLang="en-US" sz="30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B27BB93-8640-4DBC-875B-462B74D13B7A}"/>
              </a:ext>
            </a:extLst>
          </p:cNvPr>
          <p:cNvSpPr/>
          <p:nvPr/>
        </p:nvSpPr>
        <p:spPr>
          <a:xfrm>
            <a:off x="2152739" y="3301617"/>
            <a:ext cx="9072025" cy="1015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6F335EF-8E3B-4594-8CE6-E3E4C1ACAC91}"/>
              </a:ext>
            </a:extLst>
          </p:cNvPr>
          <p:cNvGrpSpPr/>
          <p:nvPr/>
        </p:nvGrpSpPr>
        <p:grpSpPr>
          <a:xfrm>
            <a:off x="967236" y="3301617"/>
            <a:ext cx="1033103" cy="1015662"/>
            <a:chOff x="967236" y="3301617"/>
            <a:chExt cx="1033103" cy="92333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56C0097-8B77-4E38-B2A9-B87B26820A80}"/>
                </a:ext>
              </a:extLst>
            </p:cNvPr>
            <p:cNvSpPr/>
            <p:nvPr/>
          </p:nvSpPr>
          <p:spPr>
            <a:xfrm>
              <a:off x="967236" y="3301617"/>
              <a:ext cx="1033103" cy="9233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69B547-6B49-409E-B26D-FAED0463BCDC}"/>
                </a:ext>
              </a:extLst>
            </p:cNvPr>
            <p:cNvSpPr txBox="1"/>
            <p:nvPr/>
          </p:nvSpPr>
          <p:spPr>
            <a:xfrm>
              <a:off x="1245581" y="3400072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</a:rPr>
                <a:t>2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428299-F420-4609-81BB-156F5D043A81}"/>
              </a:ext>
            </a:extLst>
          </p:cNvPr>
          <p:cNvSpPr txBox="1"/>
          <p:nvPr/>
        </p:nvSpPr>
        <p:spPr>
          <a:xfrm>
            <a:off x="2152739" y="3301617"/>
            <a:ext cx="869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000" b="1" dirty="0" err="1">
                <a:solidFill>
                  <a:schemeClr val="bg1"/>
                </a:solidFill>
              </a:rPr>
              <a:t>무토기</a:t>
            </a:r>
            <a:r>
              <a:rPr lang="ko-KR" altLang="en-US" sz="3000" b="1" dirty="0">
                <a:solidFill>
                  <a:schemeClr val="bg1"/>
                </a:solidFill>
              </a:rPr>
              <a:t> 시대</a:t>
            </a:r>
            <a:r>
              <a:rPr lang="en-US" altLang="ko-KR" sz="3000" b="1" dirty="0">
                <a:solidFill>
                  <a:schemeClr val="bg1"/>
                </a:solidFill>
              </a:rPr>
              <a:t>(</a:t>
            </a:r>
            <a:r>
              <a:rPr lang="ko-KR" altLang="en-US" sz="3000" b="1" dirty="0">
                <a:solidFill>
                  <a:schemeClr val="bg1"/>
                </a:solidFill>
              </a:rPr>
              <a:t>無土器時</a:t>
            </a:r>
            <a:r>
              <a:rPr lang="en-US" altLang="ko-KR" sz="3000" b="1" dirty="0">
                <a:solidFill>
                  <a:schemeClr val="bg1"/>
                </a:solidFill>
              </a:rPr>
              <a:t>),</a:t>
            </a:r>
            <a:r>
              <a:rPr lang="ko-KR" altLang="en-US" sz="3000" b="1" dirty="0">
                <a:solidFill>
                  <a:schemeClr val="bg1"/>
                </a:solidFill>
              </a:rPr>
              <a:t> </a:t>
            </a:r>
            <a:r>
              <a:rPr lang="ko-KR" altLang="en-US" sz="3000" b="1" dirty="0" err="1">
                <a:solidFill>
                  <a:schemeClr val="bg1"/>
                </a:solidFill>
              </a:rPr>
              <a:t>선토기</a:t>
            </a:r>
            <a:r>
              <a:rPr lang="ko-KR" altLang="en-US" sz="3000" b="1" dirty="0">
                <a:solidFill>
                  <a:schemeClr val="bg1"/>
                </a:solidFill>
              </a:rPr>
              <a:t> 시대</a:t>
            </a:r>
            <a:r>
              <a:rPr lang="en-US" altLang="ko-KR" sz="3000" b="1" dirty="0">
                <a:solidFill>
                  <a:schemeClr val="bg1"/>
                </a:solidFill>
              </a:rPr>
              <a:t>(</a:t>
            </a:r>
            <a:r>
              <a:rPr lang="ko-KR" altLang="en-US" sz="3000" b="1" dirty="0">
                <a:solidFill>
                  <a:schemeClr val="bg1"/>
                </a:solidFill>
              </a:rPr>
              <a:t>先土器時代</a:t>
            </a:r>
            <a:r>
              <a:rPr lang="en-US" altLang="ko-KR" sz="3000" b="1" dirty="0">
                <a:solidFill>
                  <a:schemeClr val="bg1"/>
                </a:solidFill>
              </a:rPr>
              <a:t>)</a:t>
            </a:r>
            <a:r>
              <a:rPr lang="ko-KR" altLang="en-US" sz="3000" b="1" dirty="0">
                <a:solidFill>
                  <a:schemeClr val="bg1"/>
                </a:solidFill>
              </a:rPr>
              <a:t>라고도 한다</a:t>
            </a:r>
            <a:r>
              <a:rPr lang="en-US" altLang="ko-KR" sz="3000" b="1" dirty="0">
                <a:solidFill>
                  <a:schemeClr val="bg1"/>
                </a:solidFill>
              </a:rPr>
              <a:t>.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61AB56B-6D3B-4157-B417-A077B0CE792A}"/>
              </a:ext>
            </a:extLst>
          </p:cNvPr>
          <p:cNvSpPr/>
          <p:nvPr/>
        </p:nvSpPr>
        <p:spPr>
          <a:xfrm>
            <a:off x="2152739" y="4695161"/>
            <a:ext cx="9072025" cy="1015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5BBA884-5448-4FF0-982B-CA3250E46439}"/>
              </a:ext>
            </a:extLst>
          </p:cNvPr>
          <p:cNvGrpSpPr/>
          <p:nvPr/>
        </p:nvGrpSpPr>
        <p:grpSpPr>
          <a:xfrm>
            <a:off x="967236" y="4695160"/>
            <a:ext cx="1033103" cy="1015661"/>
            <a:chOff x="967236" y="4695161"/>
            <a:chExt cx="1033103" cy="92333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0224253-CAF4-42CA-987C-40FF4F0F80DE}"/>
                </a:ext>
              </a:extLst>
            </p:cNvPr>
            <p:cNvSpPr/>
            <p:nvPr/>
          </p:nvSpPr>
          <p:spPr>
            <a:xfrm>
              <a:off x="967236" y="4695161"/>
              <a:ext cx="1033103" cy="923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967A8D-1CB8-4452-B93B-219D088A66FD}"/>
                </a:ext>
              </a:extLst>
            </p:cNvPr>
            <p:cNvSpPr txBox="1"/>
            <p:nvPr/>
          </p:nvSpPr>
          <p:spPr>
            <a:xfrm>
              <a:off x="1245581" y="4793616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ko-KR" alt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BA32A6-0C23-4F87-968C-A78F109106DC}"/>
              </a:ext>
            </a:extLst>
          </p:cNvPr>
          <p:cNvSpPr txBox="1"/>
          <p:nvPr/>
        </p:nvSpPr>
        <p:spPr>
          <a:xfrm>
            <a:off x="2152739" y="4695160"/>
            <a:ext cx="8929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000" b="1" dirty="0">
                <a:solidFill>
                  <a:srgbClr val="3D3D3D"/>
                </a:solidFill>
              </a:rPr>
              <a:t>일정한 생활 영역 내를 이동하면서 채집</a:t>
            </a:r>
            <a:r>
              <a:rPr lang="en-US" altLang="ko-KR" sz="3000" b="1" dirty="0">
                <a:solidFill>
                  <a:srgbClr val="3D3D3D"/>
                </a:solidFill>
              </a:rPr>
              <a:t>·</a:t>
            </a:r>
            <a:r>
              <a:rPr lang="ko-KR" altLang="en-US" sz="3000" b="1" dirty="0">
                <a:solidFill>
                  <a:srgbClr val="3D3D3D"/>
                </a:solidFill>
              </a:rPr>
              <a:t>수렵생활을</a:t>
            </a:r>
            <a:endParaRPr lang="en-US" altLang="ko-KR" sz="3000" b="1" dirty="0">
              <a:solidFill>
                <a:srgbClr val="3D3D3D"/>
              </a:solidFill>
            </a:endParaRPr>
          </a:p>
          <a:p>
            <a:pPr fontAlgn="base"/>
            <a:r>
              <a:rPr lang="ko-KR" altLang="en-US" sz="3000" b="1" dirty="0">
                <a:solidFill>
                  <a:srgbClr val="3D3D3D"/>
                </a:solidFill>
              </a:rPr>
              <a:t>했을 것이다</a:t>
            </a:r>
            <a:r>
              <a:rPr lang="en-US" altLang="ko-KR" sz="3000" b="1" dirty="0">
                <a:solidFill>
                  <a:srgbClr val="3D3D3D"/>
                </a:solidFill>
              </a:rPr>
              <a:t>.</a:t>
            </a:r>
            <a:endParaRPr lang="ko-KR" altLang="en-US" sz="3000" b="1" dirty="0">
              <a:solidFill>
                <a:srgbClr val="3D3D3D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AA7538-D841-4144-8922-0CB4A7D8FB65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 descr="브론토사우루스">
            <a:extLst>
              <a:ext uri="{FF2B5EF4-FFF2-40B4-BE49-F238E27FC236}">
                <a16:creationId xmlns:a16="http://schemas.microsoft.com/office/drawing/2014/main" id="{A90FC387-6037-4F71-8966-4479B19D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381" y="1104900"/>
            <a:ext cx="914400" cy="914400"/>
          </a:xfrm>
          <a:prstGeom prst="rect">
            <a:avLst/>
          </a:prstGeom>
        </p:spPr>
      </p:pic>
      <p:pic>
        <p:nvPicPr>
          <p:cNvPr id="12" name="그래픽 11" descr="티라노사우루스 렉스">
            <a:extLst>
              <a:ext uri="{FF2B5EF4-FFF2-40B4-BE49-F238E27FC236}">
                <a16:creationId xmlns:a16="http://schemas.microsoft.com/office/drawing/2014/main" id="{81298B5E-9161-4AF4-9E0D-9AA09AAA3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562375" y="1261554"/>
            <a:ext cx="841244" cy="8412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6E1E413-124C-424A-BA3E-9FF94A1B6BDA}"/>
              </a:ext>
            </a:extLst>
          </p:cNvPr>
          <p:cNvSpPr txBox="1"/>
          <p:nvPr/>
        </p:nvSpPr>
        <p:spPr>
          <a:xfrm>
            <a:off x="3331216" y="303304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4만 ~ 5만년 </a:t>
            </a:r>
            <a:r>
              <a:rPr lang="en-US" altLang="ko-KR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전부터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기원전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1만4000년(</a:t>
            </a:r>
            <a:r>
              <a:rPr lang="en-US" altLang="ko-KR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일본의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조몬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 err="1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시대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전)</a:t>
            </a:r>
          </a:p>
        </p:txBody>
      </p:sp>
    </p:spTree>
    <p:extLst>
      <p:ext uri="{BB962C8B-B14F-4D97-AF65-F5344CB8AC3E}">
        <p14:creationId xmlns:p14="http://schemas.microsoft.com/office/powerpoint/2010/main" val="101484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조몬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6C9EE54-5650-4F87-B8A7-45FEDBD8008D}"/>
              </a:ext>
            </a:extLst>
          </p:cNvPr>
          <p:cNvGrpSpPr/>
          <p:nvPr/>
        </p:nvGrpSpPr>
        <p:grpSpPr>
          <a:xfrm>
            <a:off x="540239" y="2055317"/>
            <a:ext cx="3693161" cy="3081066"/>
            <a:chOff x="967234" y="1440620"/>
            <a:chExt cx="2773492" cy="308106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D19CA14-144F-460D-B0AC-A9995AB5C468}"/>
                </a:ext>
              </a:extLst>
            </p:cNvPr>
            <p:cNvSpPr/>
            <p:nvPr/>
          </p:nvSpPr>
          <p:spPr>
            <a:xfrm>
              <a:off x="967234" y="1606902"/>
              <a:ext cx="2773491" cy="2914784"/>
            </a:xfrm>
            <a:prstGeom prst="roundRect">
              <a:avLst>
                <a:gd name="adj" fmla="val 81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ko-KR" altLang="en-US" sz="2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</a:t>
              </a:r>
              <a:r>
                <a:rPr lang="ko-KR" altLang="en-US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독자적인 신석기문화로 이행했다</a:t>
              </a:r>
              <a:r>
                <a:rPr lang="en-US" altLang="ko-KR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. </a:t>
              </a:r>
              <a:endPara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9" name="사각형: 둥근 위쪽 모서리 8">
              <a:extLst>
                <a:ext uri="{FF2B5EF4-FFF2-40B4-BE49-F238E27FC236}">
                  <a16:creationId xmlns:a16="http://schemas.microsoft.com/office/drawing/2014/main" id="{CECD00C1-B779-4374-8FA5-21EE9B7A7FF1}"/>
                </a:ext>
              </a:extLst>
            </p:cNvPr>
            <p:cNvSpPr/>
            <p:nvPr/>
          </p:nvSpPr>
          <p:spPr>
            <a:xfrm>
              <a:off x="967235" y="1440620"/>
              <a:ext cx="2773491" cy="524479"/>
            </a:xfrm>
            <a:prstGeom prst="round2SameRect">
              <a:avLst>
                <a:gd name="adj1" fmla="val 24623"/>
                <a:gd name="adj2" fmla="val 0"/>
              </a:avLst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AFF78-DCD5-4051-A725-12B3BAD00DB2}"/>
                </a:ext>
              </a:extLst>
            </p:cNvPr>
            <p:cNvSpPr txBox="1"/>
            <p:nvPr/>
          </p:nvSpPr>
          <p:spPr>
            <a:xfrm>
              <a:off x="1535147" y="1440620"/>
              <a:ext cx="1637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err="1">
                  <a:solidFill>
                    <a:schemeClr val="bg1"/>
                  </a:solidFill>
                </a:rPr>
                <a:t>조몬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 문화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8583BAB-1563-4334-949B-CBB025E022E0}"/>
              </a:ext>
            </a:extLst>
          </p:cNvPr>
          <p:cNvSpPr txBox="1"/>
          <p:nvPr/>
        </p:nvSpPr>
        <p:spPr>
          <a:xfrm>
            <a:off x="4587418" y="3344400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&gt;&gt;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093868" y="286361"/>
            <a:ext cx="6100074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&lt;B.C. 1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만 년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B.C. 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92E6EDC-D769-4917-AF69-40FF3D6CB6BD}"/>
              </a:ext>
            </a:extLst>
          </p:cNvPr>
          <p:cNvSpPr/>
          <p:nvPr/>
        </p:nvSpPr>
        <p:spPr>
          <a:xfrm>
            <a:off x="5431530" y="1706024"/>
            <a:ext cx="6193529" cy="1446664"/>
          </a:xfrm>
          <a:prstGeom prst="roundRect">
            <a:avLst>
              <a:gd name="adj" fmla="val 81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수렵과 채집을 기초로 한 사회로서 다양성과 상징성이 풍부한 토기문화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B039C8E-D87B-4E1A-A06D-BF23A4EDE364}"/>
              </a:ext>
            </a:extLst>
          </p:cNvPr>
          <p:cNvSpPr/>
          <p:nvPr/>
        </p:nvSpPr>
        <p:spPr>
          <a:xfrm>
            <a:off x="5431529" y="4314770"/>
            <a:ext cx="6193529" cy="1446664"/>
          </a:xfrm>
          <a:prstGeom prst="roundRect">
            <a:avLst>
              <a:gd name="adj" fmla="val 81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수혈주거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땅을 파고 움집을 짓는 양식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 보급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패총이 형성되었다</a:t>
            </a:r>
          </a:p>
        </p:txBody>
      </p:sp>
      <p:pic>
        <p:nvPicPr>
          <p:cNvPr id="34" name="그림 33" descr="실내, 앉아있는이(가) 표시된 사진&#10;&#10;자동 생성된 설명">
            <a:extLst>
              <a:ext uri="{FF2B5EF4-FFF2-40B4-BE49-F238E27FC236}">
                <a16:creationId xmlns:a16="http://schemas.microsoft.com/office/drawing/2014/main" id="{BD2355AB-3388-4A95-8300-BB7A129B9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9" y="1166098"/>
            <a:ext cx="3845560" cy="5135262"/>
          </a:xfrm>
          <a:prstGeom prst="rect">
            <a:avLst/>
          </a:prstGeom>
        </p:spPr>
      </p:pic>
      <p:pic>
        <p:nvPicPr>
          <p:cNvPr id="36" name="그래픽 35" descr="그릇">
            <a:extLst>
              <a:ext uri="{FF2B5EF4-FFF2-40B4-BE49-F238E27FC236}">
                <a16:creationId xmlns:a16="http://schemas.microsoft.com/office/drawing/2014/main" id="{FADC4ED9-126F-412E-9330-F703FEC96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7194" y="267827"/>
            <a:ext cx="758277" cy="7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3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C461E-39CA-45ED-B914-2B4D6D0A696C}"/>
              </a:ext>
            </a:extLst>
          </p:cNvPr>
          <p:cNvSpPr txBox="1"/>
          <p:nvPr/>
        </p:nvSpPr>
        <p:spPr>
          <a:xfrm>
            <a:off x="1080478" y="163427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spc="-3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야요이</a:t>
            </a:r>
            <a:r>
              <a:rPr lang="ko-KR" altLang="en-US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시대</a:t>
            </a:r>
            <a:endParaRPr lang="en-US" altLang="ko-KR" sz="3600" spc="-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D9377-1FE9-444A-AA01-61E11CC8E290}"/>
              </a:ext>
            </a:extLst>
          </p:cNvPr>
          <p:cNvSpPr txBox="1"/>
          <p:nvPr/>
        </p:nvSpPr>
        <p:spPr>
          <a:xfrm>
            <a:off x="91238" y="16342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5B96D"/>
                </a:solidFill>
              </a:rPr>
              <a:t>パ</a:t>
            </a:r>
            <a:r>
              <a:rPr lang="ja-JP" altLang="en-US" sz="1200" dirty="0">
                <a:solidFill>
                  <a:srgbClr val="F5B96D"/>
                </a:solidFill>
              </a:rPr>
              <a:t>ー</a:t>
            </a:r>
            <a:r>
              <a:rPr lang="ja-JP" altLang="en-US" sz="1600" dirty="0">
                <a:solidFill>
                  <a:srgbClr val="F5B96D"/>
                </a:solidFill>
              </a:rPr>
              <a:t>ト</a:t>
            </a:r>
            <a:r>
              <a:rPr lang="en-US" altLang="ko-KR" sz="1400" dirty="0">
                <a:solidFill>
                  <a:srgbClr val="F5B96D"/>
                </a:solidFill>
              </a:rPr>
              <a:t>1,</a:t>
            </a:r>
            <a:endParaRPr lang="ko-KR" altLang="en-US" sz="1400" dirty="0">
              <a:solidFill>
                <a:srgbClr val="F5B96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BB345-EF45-4759-9FBF-6DBC200C8FA8}"/>
              </a:ext>
            </a:extLst>
          </p:cNvPr>
          <p:cNvSpPr txBox="1"/>
          <p:nvPr/>
        </p:nvSpPr>
        <p:spPr>
          <a:xfrm>
            <a:off x="3484489" y="230650"/>
            <a:ext cx="3046057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&lt;B.C.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A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.D 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8B039C8E-D87B-4E1A-A06D-BF23A4EDE364}"/>
              </a:ext>
            </a:extLst>
          </p:cNvPr>
          <p:cNvSpPr/>
          <p:nvPr/>
        </p:nvSpPr>
        <p:spPr>
          <a:xfrm>
            <a:off x="5009088" y="4705272"/>
            <a:ext cx="6718623" cy="1735811"/>
          </a:xfrm>
          <a:prstGeom prst="roundRect">
            <a:avLst>
              <a:gd name="adj" fmla="val 818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금속기의 병용과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수도경작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水稻耕作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)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을 특징으로 하며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곡물 축적과 관개용수 통제</a:t>
            </a:r>
          </a:p>
        </p:txBody>
      </p:sp>
      <p:sp>
        <p:nvSpPr>
          <p:cNvPr id="215" name="자유형: 도형 214">
            <a:extLst>
              <a:ext uri="{FF2B5EF4-FFF2-40B4-BE49-F238E27FC236}">
                <a16:creationId xmlns:a16="http://schemas.microsoft.com/office/drawing/2014/main" id="{6EB0130C-1DCD-439D-B303-6E46DDB5683E}"/>
              </a:ext>
            </a:extLst>
          </p:cNvPr>
          <p:cNvSpPr/>
          <p:nvPr/>
        </p:nvSpPr>
        <p:spPr>
          <a:xfrm>
            <a:off x="2886398" y="4990183"/>
            <a:ext cx="5012" cy="5306"/>
          </a:xfrm>
          <a:custGeom>
            <a:avLst/>
            <a:gdLst>
              <a:gd name="connsiteX0" fmla="*/ 5365 w 6096"/>
              <a:gd name="connsiteY0" fmla="*/ 5974 h 6096"/>
              <a:gd name="connsiteX1" fmla="*/ 5365 w 6096"/>
              <a:gd name="connsiteY1" fmla="*/ 4755 h 6096"/>
              <a:gd name="connsiteX2" fmla="*/ 4755 w 6096"/>
              <a:gd name="connsiteY2" fmla="*/ 3536 h 6096"/>
              <a:gd name="connsiteX3" fmla="*/ 3536 w 6096"/>
              <a:gd name="connsiteY3" fmla="*/ 2926 h 6096"/>
              <a:gd name="connsiteX4" fmla="*/ 2926 w 6096"/>
              <a:gd name="connsiteY4" fmla="*/ 3536 h 6096"/>
              <a:gd name="connsiteX5" fmla="*/ 3536 w 6096"/>
              <a:gd name="connsiteY5" fmla="*/ 4755 h 6096"/>
              <a:gd name="connsiteX6" fmla="*/ 4755 w 6096"/>
              <a:gd name="connsiteY6" fmla="*/ 5974 h 6096"/>
              <a:gd name="connsiteX7" fmla="*/ 5365 w 6096"/>
              <a:gd name="connsiteY7" fmla="*/ 6584 h 6096"/>
              <a:gd name="connsiteX8" fmla="*/ 5365 w 6096"/>
              <a:gd name="connsiteY8" fmla="*/ 5974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" h="6096">
                <a:moveTo>
                  <a:pt x="5365" y="5974"/>
                </a:moveTo>
                <a:lnTo>
                  <a:pt x="5365" y="4755"/>
                </a:lnTo>
                <a:lnTo>
                  <a:pt x="4755" y="3536"/>
                </a:lnTo>
                <a:lnTo>
                  <a:pt x="3536" y="2926"/>
                </a:lnTo>
                <a:lnTo>
                  <a:pt x="2926" y="3536"/>
                </a:lnTo>
                <a:lnTo>
                  <a:pt x="3536" y="4755"/>
                </a:lnTo>
                <a:lnTo>
                  <a:pt x="4755" y="5974"/>
                </a:lnTo>
                <a:lnTo>
                  <a:pt x="5365" y="6584"/>
                </a:lnTo>
                <a:lnTo>
                  <a:pt x="5365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216">
            <a:extLst>
              <a:ext uri="{FF2B5EF4-FFF2-40B4-BE49-F238E27FC236}">
                <a16:creationId xmlns:a16="http://schemas.microsoft.com/office/drawing/2014/main" id="{CC16D525-24F1-4D6A-92AF-B78F6B7B4BC7}"/>
              </a:ext>
            </a:extLst>
          </p:cNvPr>
          <p:cNvSpPr/>
          <p:nvPr/>
        </p:nvSpPr>
        <p:spPr>
          <a:xfrm>
            <a:off x="2193768" y="4465453"/>
            <a:ext cx="436026" cy="408537"/>
          </a:xfrm>
          <a:custGeom>
            <a:avLst/>
            <a:gdLst>
              <a:gd name="connsiteX0" fmla="*/ 475976 w 530352"/>
              <a:gd name="connsiteY0" fmla="*/ 471709 h 469392"/>
              <a:gd name="connsiteX1" fmla="*/ 475366 w 530352"/>
              <a:gd name="connsiteY1" fmla="*/ 469880 h 469392"/>
              <a:gd name="connsiteX2" fmla="*/ 474147 w 530352"/>
              <a:gd name="connsiteY2" fmla="*/ 468051 h 469392"/>
              <a:gd name="connsiteX3" fmla="*/ 473537 w 530352"/>
              <a:gd name="connsiteY3" fmla="*/ 468661 h 469392"/>
              <a:gd name="connsiteX4" fmla="*/ 474147 w 530352"/>
              <a:gd name="connsiteY4" fmla="*/ 469270 h 469392"/>
              <a:gd name="connsiteX5" fmla="*/ 475366 w 530352"/>
              <a:gd name="connsiteY5" fmla="*/ 471099 h 469392"/>
              <a:gd name="connsiteX6" fmla="*/ 475366 w 530352"/>
              <a:gd name="connsiteY6" fmla="*/ 472318 h 469392"/>
              <a:gd name="connsiteX7" fmla="*/ 475976 w 530352"/>
              <a:gd name="connsiteY7" fmla="*/ 471709 h 469392"/>
              <a:gd name="connsiteX8" fmla="*/ 532668 w 530352"/>
              <a:gd name="connsiteY8" fmla="*/ 382097 h 469392"/>
              <a:gd name="connsiteX9" fmla="*/ 531449 w 530352"/>
              <a:gd name="connsiteY9" fmla="*/ 380878 h 469392"/>
              <a:gd name="connsiteX10" fmla="*/ 529011 w 530352"/>
              <a:gd name="connsiteY10" fmla="*/ 379659 h 469392"/>
              <a:gd name="connsiteX11" fmla="*/ 527792 w 530352"/>
              <a:gd name="connsiteY11" fmla="*/ 379049 h 469392"/>
              <a:gd name="connsiteX12" fmla="*/ 526572 w 530352"/>
              <a:gd name="connsiteY12" fmla="*/ 378440 h 469392"/>
              <a:gd name="connsiteX13" fmla="*/ 525963 w 530352"/>
              <a:gd name="connsiteY13" fmla="*/ 379049 h 469392"/>
              <a:gd name="connsiteX14" fmla="*/ 526572 w 530352"/>
              <a:gd name="connsiteY14" fmla="*/ 379659 h 469392"/>
              <a:gd name="connsiteX15" fmla="*/ 527182 w 530352"/>
              <a:gd name="connsiteY15" fmla="*/ 379659 h 469392"/>
              <a:gd name="connsiteX16" fmla="*/ 529011 w 530352"/>
              <a:gd name="connsiteY16" fmla="*/ 380878 h 469392"/>
              <a:gd name="connsiteX17" fmla="*/ 530840 w 530352"/>
              <a:gd name="connsiteY17" fmla="*/ 381488 h 469392"/>
              <a:gd name="connsiteX18" fmla="*/ 532059 w 530352"/>
              <a:gd name="connsiteY18" fmla="*/ 382097 h 469392"/>
              <a:gd name="connsiteX19" fmla="*/ 532059 w 530352"/>
              <a:gd name="connsiteY19" fmla="*/ 382707 h 469392"/>
              <a:gd name="connsiteX20" fmla="*/ 532668 w 530352"/>
              <a:gd name="connsiteY20" fmla="*/ 382097 h 469392"/>
              <a:gd name="connsiteX21" fmla="*/ 383316 w 530352"/>
              <a:gd name="connsiteY21" fmla="*/ 375392 h 469392"/>
              <a:gd name="connsiteX22" fmla="*/ 379659 w 530352"/>
              <a:gd name="connsiteY22" fmla="*/ 373563 h 469392"/>
              <a:gd name="connsiteX23" fmla="*/ 380268 w 530352"/>
              <a:gd name="connsiteY23" fmla="*/ 374782 h 469392"/>
              <a:gd name="connsiteX24" fmla="*/ 382707 w 530352"/>
              <a:gd name="connsiteY24" fmla="*/ 376001 h 469392"/>
              <a:gd name="connsiteX25" fmla="*/ 383926 w 530352"/>
              <a:gd name="connsiteY25" fmla="*/ 376611 h 469392"/>
              <a:gd name="connsiteX26" fmla="*/ 383316 w 530352"/>
              <a:gd name="connsiteY26" fmla="*/ 375392 h 469392"/>
              <a:gd name="connsiteX27" fmla="*/ 508284 w 530352"/>
              <a:gd name="connsiteY27" fmla="*/ 374173 h 469392"/>
              <a:gd name="connsiteX28" fmla="*/ 505846 w 530352"/>
              <a:gd name="connsiteY28" fmla="*/ 371125 h 469392"/>
              <a:gd name="connsiteX29" fmla="*/ 504017 w 530352"/>
              <a:gd name="connsiteY29" fmla="*/ 371125 h 469392"/>
              <a:gd name="connsiteX30" fmla="*/ 508284 w 530352"/>
              <a:gd name="connsiteY30" fmla="*/ 374782 h 469392"/>
              <a:gd name="connsiteX31" fmla="*/ 508284 w 530352"/>
              <a:gd name="connsiteY31" fmla="*/ 374173 h 469392"/>
              <a:gd name="connsiteX32" fmla="*/ 376611 w 530352"/>
              <a:gd name="connsiteY32" fmla="*/ 368077 h 469392"/>
              <a:gd name="connsiteX33" fmla="*/ 374172 w 530352"/>
              <a:gd name="connsiteY33" fmla="*/ 365638 h 469392"/>
              <a:gd name="connsiteX34" fmla="*/ 372953 w 530352"/>
              <a:gd name="connsiteY34" fmla="*/ 363809 h 469392"/>
              <a:gd name="connsiteX35" fmla="*/ 371124 w 530352"/>
              <a:gd name="connsiteY35" fmla="*/ 363200 h 469392"/>
              <a:gd name="connsiteX36" fmla="*/ 371734 w 530352"/>
              <a:gd name="connsiteY36" fmla="*/ 363809 h 469392"/>
              <a:gd name="connsiteX37" fmla="*/ 374172 w 530352"/>
              <a:gd name="connsiteY37" fmla="*/ 366248 h 469392"/>
              <a:gd name="connsiteX38" fmla="*/ 376001 w 530352"/>
              <a:gd name="connsiteY38" fmla="*/ 368686 h 469392"/>
              <a:gd name="connsiteX39" fmla="*/ 377220 w 530352"/>
              <a:gd name="connsiteY39" fmla="*/ 369296 h 469392"/>
              <a:gd name="connsiteX40" fmla="*/ 376611 w 530352"/>
              <a:gd name="connsiteY40" fmla="*/ 368077 h 469392"/>
              <a:gd name="connsiteX41" fmla="*/ 374782 w 530352"/>
              <a:gd name="connsiteY41" fmla="*/ 355275 h 469392"/>
              <a:gd name="connsiteX42" fmla="*/ 374172 w 530352"/>
              <a:gd name="connsiteY42" fmla="*/ 354665 h 469392"/>
              <a:gd name="connsiteX43" fmla="*/ 374172 w 530352"/>
              <a:gd name="connsiteY43" fmla="*/ 354665 h 469392"/>
              <a:gd name="connsiteX44" fmla="*/ 374172 w 530352"/>
              <a:gd name="connsiteY44" fmla="*/ 352837 h 469392"/>
              <a:gd name="connsiteX45" fmla="*/ 375392 w 530352"/>
              <a:gd name="connsiteY45" fmla="*/ 351008 h 469392"/>
              <a:gd name="connsiteX46" fmla="*/ 379049 w 530352"/>
              <a:gd name="connsiteY46" fmla="*/ 348569 h 469392"/>
              <a:gd name="connsiteX47" fmla="*/ 379049 w 530352"/>
              <a:gd name="connsiteY47" fmla="*/ 347960 h 469392"/>
              <a:gd name="connsiteX48" fmla="*/ 379049 w 530352"/>
              <a:gd name="connsiteY48" fmla="*/ 347960 h 469392"/>
              <a:gd name="connsiteX49" fmla="*/ 377830 w 530352"/>
              <a:gd name="connsiteY49" fmla="*/ 348569 h 469392"/>
              <a:gd name="connsiteX50" fmla="*/ 375392 w 530352"/>
              <a:gd name="connsiteY50" fmla="*/ 349789 h 469392"/>
              <a:gd name="connsiteX51" fmla="*/ 374172 w 530352"/>
              <a:gd name="connsiteY51" fmla="*/ 351008 h 469392"/>
              <a:gd name="connsiteX52" fmla="*/ 373563 w 530352"/>
              <a:gd name="connsiteY52" fmla="*/ 352227 h 469392"/>
              <a:gd name="connsiteX53" fmla="*/ 372953 w 530352"/>
              <a:gd name="connsiteY53" fmla="*/ 354056 h 469392"/>
              <a:gd name="connsiteX54" fmla="*/ 373563 w 530352"/>
              <a:gd name="connsiteY54" fmla="*/ 355275 h 469392"/>
              <a:gd name="connsiteX55" fmla="*/ 374172 w 530352"/>
              <a:gd name="connsiteY55" fmla="*/ 355885 h 469392"/>
              <a:gd name="connsiteX56" fmla="*/ 375392 w 530352"/>
              <a:gd name="connsiteY56" fmla="*/ 355885 h 469392"/>
              <a:gd name="connsiteX57" fmla="*/ 374782 w 530352"/>
              <a:gd name="connsiteY57" fmla="*/ 355275 h 469392"/>
              <a:gd name="connsiteX58" fmla="*/ 85832 w 530352"/>
              <a:gd name="connsiteY58" fmla="*/ 348569 h 469392"/>
              <a:gd name="connsiteX59" fmla="*/ 84612 w 530352"/>
              <a:gd name="connsiteY59" fmla="*/ 344912 h 469392"/>
              <a:gd name="connsiteX60" fmla="*/ 82784 w 530352"/>
              <a:gd name="connsiteY60" fmla="*/ 341864 h 469392"/>
              <a:gd name="connsiteX61" fmla="*/ 77907 w 530352"/>
              <a:gd name="connsiteY61" fmla="*/ 341254 h 469392"/>
              <a:gd name="connsiteX62" fmla="*/ 74859 w 530352"/>
              <a:gd name="connsiteY62" fmla="*/ 342473 h 469392"/>
              <a:gd name="connsiteX63" fmla="*/ 74249 w 530352"/>
              <a:gd name="connsiteY63" fmla="*/ 343693 h 469392"/>
              <a:gd name="connsiteX64" fmla="*/ 74859 w 530352"/>
              <a:gd name="connsiteY64" fmla="*/ 346131 h 469392"/>
              <a:gd name="connsiteX65" fmla="*/ 77907 w 530352"/>
              <a:gd name="connsiteY65" fmla="*/ 350398 h 469392"/>
              <a:gd name="connsiteX66" fmla="*/ 80955 w 530352"/>
              <a:gd name="connsiteY66" fmla="*/ 351008 h 469392"/>
              <a:gd name="connsiteX67" fmla="*/ 85832 w 530352"/>
              <a:gd name="connsiteY67" fmla="*/ 350398 h 469392"/>
              <a:gd name="connsiteX68" fmla="*/ 88270 w 530352"/>
              <a:gd name="connsiteY68" fmla="*/ 354056 h 469392"/>
              <a:gd name="connsiteX69" fmla="*/ 89489 w 530352"/>
              <a:gd name="connsiteY69" fmla="*/ 354665 h 469392"/>
              <a:gd name="connsiteX70" fmla="*/ 91928 w 530352"/>
              <a:gd name="connsiteY70" fmla="*/ 355275 h 469392"/>
              <a:gd name="connsiteX71" fmla="*/ 92537 w 530352"/>
              <a:gd name="connsiteY71" fmla="*/ 353446 h 469392"/>
              <a:gd name="connsiteX72" fmla="*/ 91318 w 530352"/>
              <a:gd name="connsiteY72" fmla="*/ 350398 h 469392"/>
              <a:gd name="connsiteX73" fmla="*/ 85832 w 530352"/>
              <a:gd name="connsiteY73" fmla="*/ 348569 h 469392"/>
              <a:gd name="connsiteX74" fmla="*/ 68153 w 530352"/>
              <a:gd name="connsiteY74" fmla="*/ 343083 h 469392"/>
              <a:gd name="connsiteX75" fmla="*/ 68763 w 530352"/>
              <a:gd name="connsiteY75" fmla="*/ 340645 h 469392"/>
              <a:gd name="connsiteX76" fmla="*/ 67544 w 530352"/>
              <a:gd name="connsiteY76" fmla="*/ 340035 h 469392"/>
              <a:gd name="connsiteX77" fmla="*/ 64496 w 530352"/>
              <a:gd name="connsiteY77" fmla="*/ 340035 h 469392"/>
              <a:gd name="connsiteX78" fmla="*/ 64496 w 530352"/>
              <a:gd name="connsiteY78" fmla="*/ 341254 h 469392"/>
              <a:gd name="connsiteX79" fmla="*/ 65105 w 530352"/>
              <a:gd name="connsiteY79" fmla="*/ 342473 h 469392"/>
              <a:gd name="connsiteX80" fmla="*/ 65715 w 530352"/>
              <a:gd name="connsiteY80" fmla="*/ 343083 h 469392"/>
              <a:gd name="connsiteX81" fmla="*/ 67544 w 530352"/>
              <a:gd name="connsiteY81" fmla="*/ 344302 h 469392"/>
              <a:gd name="connsiteX82" fmla="*/ 68153 w 530352"/>
              <a:gd name="connsiteY82" fmla="*/ 343083 h 469392"/>
              <a:gd name="connsiteX83" fmla="*/ 9022 w 530352"/>
              <a:gd name="connsiteY83" fmla="*/ 316870 h 469392"/>
              <a:gd name="connsiteX84" fmla="*/ 10241 w 530352"/>
              <a:gd name="connsiteY84" fmla="*/ 316870 h 469392"/>
              <a:gd name="connsiteX85" fmla="*/ 7803 w 530352"/>
              <a:gd name="connsiteY85" fmla="*/ 313213 h 469392"/>
              <a:gd name="connsiteX86" fmla="*/ 5974 w 530352"/>
              <a:gd name="connsiteY86" fmla="*/ 311993 h 469392"/>
              <a:gd name="connsiteX87" fmla="*/ 5974 w 530352"/>
              <a:gd name="connsiteY87" fmla="*/ 312603 h 469392"/>
              <a:gd name="connsiteX88" fmla="*/ 5974 w 530352"/>
              <a:gd name="connsiteY88" fmla="*/ 316870 h 469392"/>
              <a:gd name="connsiteX89" fmla="*/ 7803 w 530352"/>
              <a:gd name="connsiteY89" fmla="*/ 317480 h 469392"/>
              <a:gd name="connsiteX90" fmla="*/ 9022 w 530352"/>
              <a:gd name="connsiteY90" fmla="*/ 316870 h 469392"/>
              <a:gd name="connsiteX91" fmla="*/ 276636 w 530352"/>
              <a:gd name="connsiteY91" fmla="*/ 307117 h 469392"/>
              <a:gd name="connsiteX92" fmla="*/ 275417 w 530352"/>
              <a:gd name="connsiteY92" fmla="*/ 307117 h 469392"/>
              <a:gd name="connsiteX93" fmla="*/ 273588 w 530352"/>
              <a:gd name="connsiteY93" fmla="*/ 307117 h 469392"/>
              <a:gd name="connsiteX94" fmla="*/ 272979 w 530352"/>
              <a:gd name="connsiteY94" fmla="*/ 307117 h 469392"/>
              <a:gd name="connsiteX95" fmla="*/ 276027 w 530352"/>
              <a:gd name="connsiteY95" fmla="*/ 307726 h 469392"/>
              <a:gd name="connsiteX96" fmla="*/ 278465 w 530352"/>
              <a:gd name="connsiteY96" fmla="*/ 308945 h 469392"/>
              <a:gd name="connsiteX97" fmla="*/ 276636 w 530352"/>
              <a:gd name="connsiteY97" fmla="*/ 307117 h 469392"/>
              <a:gd name="connsiteX98" fmla="*/ 272369 w 530352"/>
              <a:gd name="connsiteY98" fmla="*/ 307726 h 469392"/>
              <a:gd name="connsiteX99" fmla="*/ 270540 w 530352"/>
              <a:gd name="connsiteY99" fmla="*/ 307117 h 469392"/>
              <a:gd name="connsiteX100" fmla="*/ 268712 w 530352"/>
              <a:gd name="connsiteY100" fmla="*/ 305897 h 469392"/>
              <a:gd name="connsiteX101" fmla="*/ 266883 w 530352"/>
              <a:gd name="connsiteY101" fmla="*/ 305897 h 469392"/>
              <a:gd name="connsiteX102" fmla="*/ 271150 w 530352"/>
              <a:gd name="connsiteY102" fmla="*/ 307726 h 469392"/>
              <a:gd name="connsiteX103" fmla="*/ 272369 w 530352"/>
              <a:gd name="connsiteY103" fmla="*/ 307726 h 469392"/>
              <a:gd name="connsiteX104" fmla="*/ 5364 w 530352"/>
              <a:gd name="connsiteY104" fmla="*/ 308336 h 469392"/>
              <a:gd name="connsiteX105" fmla="*/ 5974 w 530352"/>
              <a:gd name="connsiteY105" fmla="*/ 307117 h 469392"/>
              <a:gd name="connsiteX106" fmla="*/ 5364 w 530352"/>
              <a:gd name="connsiteY106" fmla="*/ 306507 h 469392"/>
              <a:gd name="connsiteX107" fmla="*/ 2926 w 530352"/>
              <a:gd name="connsiteY107" fmla="*/ 305288 h 469392"/>
              <a:gd name="connsiteX108" fmla="*/ 3536 w 530352"/>
              <a:gd name="connsiteY108" fmla="*/ 307117 h 469392"/>
              <a:gd name="connsiteX109" fmla="*/ 3536 w 530352"/>
              <a:gd name="connsiteY109" fmla="*/ 308336 h 469392"/>
              <a:gd name="connsiteX110" fmla="*/ 4755 w 530352"/>
              <a:gd name="connsiteY110" fmla="*/ 308945 h 469392"/>
              <a:gd name="connsiteX111" fmla="*/ 5364 w 530352"/>
              <a:gd name="connsiteY111" fmla="*/ 308336 h 469392"/>
              <a:gd name="connsiteX112" fmla="*/ 205313 w 530352"/>
              <a:gd name="connsiteY112" fmla="*/ 296144 h 469392"/>
              <a:gd name="connsiteX113" fmla="*/ 203484 w 530352"/>
              <a:gd name="connsiteY113" fmla="*/ 293705 h 469392"/>
              <a:gd name="connsiteX114" fmla="*/ 202265 w 530352"/>
              <a:gd name="connsiteY114" fmla="*/ 291877 h 469392"/>
              <a:gd name="connsiteX115" fmla="*/ 201046 w 530352"/>
              <a:gd name="connsiteY115" fmla="*/ 289438 h 469392"/>
              <a:gd name="connsiteX116" fmla="*/ 198608 w 530352"/>
              <a:gd name="connsiteY116" fmla="*/ 286390 h 469392"/>
              <a:gd name="connsiteX117" fmla="*/ 199217 w 530352"/>
              <a:gd name="connsiteY117" fmla="*/ 288219 h 469392"/>
              <a:gd name="connsiteX118" fmla="*/ 199827 w 530352"/>
              <a:gd name="connsiteY118" fmla="*/ 289438 h 469392"/>
              <a:gd name="connsiteX119" fmla="*/ 201046 w 530352"/>
              <a:gd name="connsiteY119" fmla="*/ 290657 h 469392"/>
              <a:gd name="connsiteX120" fmla="*/ 202265 w 530352"/>
              <a:gd name="connsiteY120" fmla="*/ 293096 h 469392"/>
              <a:gd name="connsiteX121" fmla="*/ 202875 w 530352"/>
              <a:gd name="connsiteY121" fmla="*/ 294315 h 469392"/>
              <a:gd name="connsiteX122" fmla="*/ 204704 w 530352"/>
              <a:gd name="connsiteY122" fmla="*/ 296753 h 469392"/>
              <a:gd name="connsiteX123" fmla="*/ 205313 w 530352"/>
              <a:gd name="connsiteY123" fmla="*/ 296753 h 469392"/>
              <a:gd name="connsiteX124" fmla="*/ 205313 w 530352"/>
              <a:gd name="connsiteY124" fmla="*/ 296144 h 469392"/>
              <a:gd name="connsiteX125" fmla="*/ 304068 w 530352"/>
              <a:gd name="connsiteY125" fmla="*/ 287000 h 469392"/>
              <a:gd name="connsiteX126" fmla="*/ 304678 w 530352"/>
              <a:gd name="connsiteY126" fmla="*/ 283952 h 469392"/>
              <a:gd name="connsiteX127" fmla="*/ 303459 w 530352"/>
              <a:gd name="connsiteY127" fmla="*/ 283952 h 469392"/>
              <a:gd name="connsiteX128" fmla="*/ 303459 w 530352"/>
              <a:gd name="connsiteY128" fmla="*/ 287000 h 469392"/>
              <a:gd name="connsiteX129" fmla="*/ 304068 w 530352"/>
              <a:gd name="connsiteY129" fmla="*/ 287000 h 469392"/>
              <a:gd name="connsiteX130" fmla="*/ 216286 w 530352"/>
              <a:gd name="connsiteY130" fmla="*/ 277246 h 469392"/>
              <a:gd name="connsiteX131" fmla="*/ 212628 w 530352"/>
              <a:gd name="connsiteY131" fmla="*/ 273589 h 469392"/>
              <a:gd name="connsiteX132" fmla="*/ 212019 w 530352"/>
              <a:gd name="connsiteY132" fmla="*/ 273589 h 469392"/>
              <a:gd name="connsiteX133" fmla="*/ 212628 w 530352"/>
              <a:gd name="connsiteY133" fmla="*/ 274808 h 469392"/>
              <a:gd name="connsiteX134" fmla="*/ 215676 w 530352"/>
              <a:gd name="connsiteY134" fmla="*/ 277856 h 469392"/>
              <a:gd name="connsiteX135" fmla="*/ 216286 w 530352"/>
              <a:gd name="connsiteY135" fmla="*/ 279075 h 469392"/>
              <a:gd name="connsiteX136" fmla="*/ 216286 w 530352"/>
              <a:gd name="connsiteY136" fmla="*/ 277246 h 469392"/>
              <a:gd name="connsiteX137" fmla="*/ 404043 w 530352"/>
              <a:gd name="connsiteY137" fmla="*/ 70592 h 469392"/>
              <a:gd name="connsiteX138" fmla="*/ 404652 w 530352"/>
              <a:gd name="connsiteY138" fmla="*/ 69373 h 469392"/>
              <a:gd name="connsiteX139" fmla="*/ 404652 w 530352"/>
              <a:gd name="connsiteY139" fmla="*/ 68153 h 469392"/>
              <a:gd name="connsiteX140" fmla="*/ 404043 w 530352"/>
              <a:gd name="connsiteY140" fmla="*/ 67544 h 469392"/>
              <a:gd name="connsiteX141" fmla="*/ 402214 w 530352"/>
              <a:gd name="connsiteY141" fmla="*/ 66934 h 469392"/>
              <a:gd name="connsiteX142" fmla="*/ 402824 w 530352"/>
              <a:gd name="connsiteY142" fmla="*/ 71201 h 469392"/>
              <a:gd name="connsiteX143" fmla="*/ 404043 w 530352"/>
              <a:gd name="connsiteY143" fmla="*/ 70592 h 469392"/>
              <a:gd name="connsiteX144" fmla="*/ 387584 w 530352"/>
              <a:gd name="connsiteY144" fmla="*/ 48037 h 469392"/>
              <a:gd name="connsiteX145" fmla="*/ 386974 w 530352"/>
              <a:gd name="connsiteY145" fmla="*/ 46817 h 469392"/>
              <a:gd name="connsiteX146" fmla="*/ 385755 w 530352"/>
              <a:gd name="connsiteY146" fmla="*/ 46817 h 469392"/>
              <a:gd name="connsiteX147" fmla="*/ 385145 w 530352"/>
              <a:gd name="connsiteY147" fmla="*/ 47427 h 469392"/>
              <a:gd name="connsiteX148" fmla="*/ 385145 w 530352"/>
              <a:gd name="connsiteY148" fmla="*/ 50475 h 469392"/>
              <a:gd name="connsiteX149" fmla="*/ 387584 w 530352"/>
              <a:gd name="connsiteY149" fmla="*/ 48037 h 469392"/>
              <a:gd name="connsiteX150" fmla="*/ 388193 w 530352"/>
              <a:gd name="connsiteY150" fmla="*/ 38283 h 469392"/>
              <a:gd name="connsiteX151" fmla="*/ 383316 w 530352"/>
              <a:gd name="connsiteY151" fmla="*/ 41331 h 469392"/>
              <a:gd name="connsiteX152" fmla="*/ 384536 w 530352"/>
              <a:gd name="connsiteY152" fmla="*/ 43769 h 469392"/>
              <a:gd name="connsiteX153" fmla="*/ 386974 w 530352"/>
              <a:gd name="connsiteY153" fmla="*/ 44379 h 469392"/>
              <a:gd name="connsiteX154" fmla="*/ 388193 w 530352"/>
              <a:gd name="connsiteY154" fmla="*/ 43160 h 469392"/>
              <a:gd name="connsiteX155" fmla="*/ 393070 w 530352"/>
              <a:gd name="connsiteY155" fmla="*/ 42550 h 469392"/>
              <a:gd name="connsiteX156" fmla="*/ 394899 w 530352"/>
              <a:gd name="connsiteY156" fmla="*/ 40112 h 469392"/>
              <a:gd name="connsiteX157" fmla="*/ 393070 w 530352"/>
              <a:gd name="connsiteY157" fmla="*/ 40721 h 469392"/>
              <a:gd name="connsiteX158" fmla="*/ 388193 w 530352"/>
              <a:gd name="connsiteY158" fmla="*/ 38283 h 469392"/>
              <a:gd name="connsiteX159" fmla="*/ 351008 w 530352"/>
              <a:gd name="connsiteY159" fmla="*/ 27920 h 469392"/>
              <a:gd name="connsiteX160" fmla="*/ 352227 w 530352"/>
              <a:gd name="connsiteY160" fmla="*/ 24872 h 469392"/>
              <a:gd name="connsiteX161" fmla="*/ 351008 w 530352"/>
              <a:gd name="connsiteY161" fmla="*/ 24262 h 469392"/>
              <a:gd name="connsiteX162" fmla="*/ 348569 w 530352"/>
              <a:gd name="connsiteY162" fmla="*/ 25481 h 469392"/>
              <a:gd name="connsiteX163" fmla="*/ 348569 w 530352"/>
              <a:gd name="connsiteY163" fmla="*/ 26701 h 469392"/>
              <a:gd name="connsiteX164" fmla="*/ 350398 w 530352"/>
              <a:gd name="connsiteY164" fmla="*/ 29139 h 469392"/>
              <a:gd name="connsiteX165" fmla="*/ 351008 w 530352"/>
              <a:gd name="connsiteY165" fmla="*/ 27920 h 469392"/>
              <a:gd name="connsiteX166" fmla="*/ 366857 w 530352"/>
              <a:gd name="connsiteY166" fmla="*/ 9022 h 469392"/>
              <a:gd name="connsiteX167" fmla="*/ 368686 w 530352"/>
              <a:gd name="connsiteY167" fmla="*/ 8413 h 469392"/>
              <a:gd name="connsiteX168" fmla="*/ 368686 w 530352"/>
              <a:gd name="connsiteY168" fmla="*/ 7803 h 469392"/>
              <a:gd name="connsiteX169" fmla="*/ 367467 w 530352"/>
              <a:gd name="connsiteY169" fmla="*/ 6584 h 469392"/>
              <a:gd name="connsiteX170" fmla="*/ 365638 w 530352"/>
              <a:gd name="connsiteY170" fmla="*/ 5974 h 469392"/>
              <a:gd name="connsiteX171" fmla="*/ 365028 w 530352"/>
              <a:gd name="connsiteY171" fmla="*/ 6584 h 469392"/>
              <a:gd name="connsiteX172" fmla="*/ 364419 w 530352"/>
              <a:gd name="connsiteY172" fmla="*/ 7803 h 469392"/>
              <a:gd name="connsiteX173" fmla="*/ 365028 w 530352"/>
              <a:gd name="connsiteY173" fmla="*/ 9632 h 469392"/>
              <a:gd name="connsiteX174" fmla="*/ 366857 w 530352"/>
              <a:gd name="connsiteY174" fmla="*/ 9022 h 469392"/>
              <a:gd name="connsiteX175" fmla="*/ 349179 w 530352"/>
              <a:gd name="connsiteY175" fmla="*/ 8413 h 469392"/>
              <a:gd name="connsiteX176" fmla="*/ 349788 w 530352"/>
              <a:gd name="connsiteY176" fmla="*/ 6584 h 469392"/>
              <a:gd name="connsiteX177" fmla="*/ 349788 w 530352"/>
              <a:gd name="connsiteY177" fmla="*/ 5365 h 469392"/>
              <a:gd name="connsiteX178" fmla="*/ 349179 w 530352"/>
              <a:gd name="connsiteY178" fmla="*/ 4145 h 469392"/>
              <a:gd name="connsiteX179" fmla="*/ 343692 w 530352"/>
              <a:gd name="connsiteY179" fmla="*/ 2926 h 469392"/>
              <a:gd name="connsiteX180" fmla="*/ 343083 w 530352"/>
              <a:gd name="connsiteY180" fmla="*/ 3536 h 469392"/>
              <a:gd name="connsiteX181" fmla="*/ 343083 w 530352"/>
              <a:gd name="connsiteY181" fmla="*/ 5974 h 469392"/>
              <a:gd name="connsiteX182" fmla="*/ 344302 w 530352"/>
              <a:gd name="connsiteY182" fmla="*/ 9022 h 469392"/>
              <a:gd name="connsiteX183" fmla="*/ 346131 w 530352"/>
              <a:gd name="connsiteY183" fmla="*/ 9022 h 469392"/>
              <a:gd name="connsiteX184" fmla="*/ 349179 w 530352"/>
              <a:gd name="connsiteY184" fmla="*/ 8413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530352" h="469392">
                <a:moveTo>
                  <a:pt x="475976" y="471709"/>
                </a:moveTo>
                <a:lnTo>
                  <a:pt x="475366" y="469880"/>
                </a:lnTo>
                <a:lnTo>
                  <a:pt x="474147" y="468051"/>
                </a:lnTo>
                <a:lnTo>
                  <a:pt x="473537" y="468661"/>
                </a:lnTo>
                <a:lnTo>
                  <a:pt x="474147" y="469270"/>
                </a:lnTo>
                <a:lnTo>
                  <a:pt x="475366" y="471099"/>
                </a:lnTo>
                <a:lnTo>
                  <a:pt x="475366" y="472318"/>
                </a:lnTo>
                <a:lnTo>
                  <a:pt x="475976" y="471709"/>
                </a:lnTo>
                <a:close/>
                <a:moveTo>
                  <a:pt x="532668" y="382097"/>
                </a:moveTo>
                <a:lnTo>
                  <a:pt x="531449" y="380878"/>
                </a:lnTo>
                <a:lnTo>
                  <a:pt x="529011" y="379659"/>
                </a:lnTo>
                <a:lnTo>
                  <a:pt x="527792" y="379049"/>
                </a:lnTo>
                <a:lnTo>
                  <a:pt x="526572" y="378440"/>
                </a:lnTo>
                <a:lnTo>
                  <a:pt x="525963" y="379049"/>
                </a:lnTo>
                <a:lnTo>
                  <a:pt x="526572" y="379659"/>
                </a:lnTo>
                <a:lnTo>
                  <a:pt x="527182" y="379659"/>
                </a:lnTo>
                <a:lnTo>
                  <a:pt x="529011" y="380878"/>
                </a:lnTo>
                <a:lnTo>
                  <a:pt x="530840" y="381488"/>
                </a:lnTo>
                <a:lnTo>
                  <a:pt x="532059" y="382097"/>
                </a:lnTo>
                <a:lnTo>
                  <a:pt x="532059" y="382707"/>
                </a:lnTo>
                <a:lnTo>
                  <a:pt x="532668" y="382097"/>
                </a:lnTo>
                <a:close/>
                <a:moveTo>
                  <a:pt x="383316" y="375392"/>
                </a:moveTo>
                <a:lnTo>
                  <a:pt x="379659" y="373563"/>
                </a:lnTo>
                <a:lnTo>
                  <a:pt x="380268" y="374782"/>
                </a:lnTo>
                <a:lnTo>
                  <a:pt x="382707" y="376001"/>
                </a:lnTo>
                <a:lnTo>
                  <a:pt x="383926" y="376611"/>
                </a:lnTo>
                <a:lnTo>
                  <a:pt x="383316" y="375392"/>
                </a:lnTo>
                <a:close/>
                <a:moveTo>
                  <a:pt x="508284" y="374173"/>
                </a:moveTo>
                <a:lnTo>
                  <a:pt x="505846" y="371125"/>
                </a:lnTo>
                <a:lnTo>
                  <a:pt x="504017" y="371125"/>
                </a:lnTo>
                <a:lnTo>
                  <a:pt x="508284" y="374782"/>
                </a:lnTo>
                <a:lnTo>
                  <a:pt x="508284" y="374173"/>
                </a:lnTo>
                <a:close/>
                <a:moveTo>
                  <a:pt x="376611" y="368077"/>
                </a:moveTo>
                <a:lnTo>
                  <a:pt x="374172" y="365638"/>
                </a:lnTo>
                <a:lnTo>
                  <a:pt x="372953" y="363809"/>
                </a:lnTo>
                <a:lnTo>
                  <a:pt x="371124" y="363200"/>
                </a:lnTo>
                <a:lnTo>
                  <a:pt x="371734" y="363809"/>
                </a:lnTo>
                <a:lnTo>
                  <a:pt x="374172" y="366248"/>
                </a:lnTo>
                <a:lnTo>
                  <a:pt x="376001" y="368686"/>
                </a:lnTo>
                <a:lnTo>
                  <a:pt x="377220" y="369296"/>
                </a:lnTo>
                <a:lnTo>
                  <a:pt x="376611" y="368077"/>
                </a:lnTo>
                <a:close/>
                <a:moveTo>
                  <a:pt x="374782" y="355275"/>
                </a:moveTo>
                <a:lnTo>
                  <a:pt x="374172" y="354665"/>
                </a:lnTo>
                <a:lnTo>
                  <a:pt x="374172" y="354665"/>
                </a:lnTo>
                <a:lnTo>
                  <a:pt x="374172" y="352837"/>
                </a:lnTo>
                <a:lnTo>
                  <a:pt x="375392" y="351008"/>
                </a:lnTo>
                <a:lnTo>
                  <a:pt x="379049" y="348569"/>
                </a:lnTo>
                <a:lnTo>
                  <a:pt x="379049" y="347960"/>
                </a:lnTo>
                <a:lnTo>
                  <a:pt x="379049" y="347960"/>
                </a:lnTo>
                <a:lnTo>
                  <a:pt x="377830" y="348569"/>
                </a:lnTo>
                <a:lnTo>
                  <a:pt x="375392" y="349789"/>
                </a:lnTo>
                <a:lnTo>
                  <a:pt x="374172" y="351008"/>
                </a:lnTo>
                <a:lnTo>
                  <a:pt x="373563" y="352227"/>
                </a:lnTo>
                <a:lnTo>
                  <a:pt x="372953" y="354056"/>
                </a:lnTo>
                <a:lnTo>
                  <a:pt x="373563" y="355275"/>
                </a:lnTo>
                <a:lnTo>
                  <a:pt x="374172" y="355885"/>
                </a:lnTo>
                <a:lnTo>
                  <a:pt x="375392" y="355885"/>
                </a:lnTo>
                <a:lnTo>
                  <a:pt x="374782" y="355275"/>
                </a:lnTo>
                <a:close/>
                <a:moveTo>
                  <a:pt x="85832" y="348569"/>
                </a:moveTo>
                <a:lnTo>
                  <a:pt x="84612" y="344912"/>
                </a:lnTo>
                <a:lnTo>
                  <a:pt x="82784" y="341864"/>
                </a:lnTo>
                <a:lnTo>
                  <a:pt x="77907" y="341254"/>
                </a:lnTo>
                <a:lnTo>
                  <a:pt x="74859" y="342473"/>
                </a:lnTo>
                <a:lnTo>
                  <a:pt x="74249" y="343693"/>
                </a:lnTo>
                <a:lnTo>
                  <a:pt x="74859" y="346131"/>
                </a:lnTo>
                <a:lnTo>
                  <a:pt x="77907" y="350398"/>
                </a:lnTo>
                <a:lnTo>
                  <a:pt x="80955" y="351008"/>
                </a:lnTo>
                <a:lnTo>
                  <a:pt x="85832" y="350398"/>
                </a:lnTo>
                <a:lnTo>
                  <a:pt x="88270" y="354056"/>
                </a:lnTo>
                <a:lnTo>
                  <a:pt x="89489" y="354665"/>
                </a:lnTo>
                <a:lnTo>
                  <a:pt x="91928" y="355275"/>
                </a:lnTo>
                <a:lnTo>
                  <a:pt x="92537" y="353446"/>
                </a:lnTo>
                <a:lnTo>
                  <a:pt x="91318" y="350398"/>
                </a:lnTo>
                <a:lnTo>
                  <a:pt x="85832" y="348569"/>
                </a:lnTo>
                <a:close/>
                <a:moveTo>
                  <a:pt x="68153" y="343083"/>
                </a:moveTo>
                <a:lnTo>
                  <a:pt x="68763" y="340645"/>
                </a:lnTo>
                <a:lnTo>
                  <a:pt x="67544" y="340035"/>
                </a:lnTo>
                <a:lnTo>
                  <a:pt x="64496" y="340035"/>
                </a:lnTo>
                <a:lnTo>
                  <a:pt x="64496" y="341254"/>
                </a:lnTo>
                <a:lnTo>
                  <a:pt x="65105" y="342473"/>
                </a:lnTo>
                <a:lnTo>
                  <a:pt x="65715" y="343083"/>
                </a:lnTo>
                <a:lnTo>
                  <a:pt x="67544" y="344302"/>
                </a:lnTo>
                <a:lnTo>
                  <a:pt x="68153" y="343083"/>
                </a:lnTo>
                <a:close/>
                <a:moveTo>
                  <a:pt x="9022" y="316870"/>
                </a:moveTo>
                <a:lnTo>
                  <a:pt x="10241" y="316870"/>
                </a:lnTo>
                <a:lnTo>
                  <a:pt x="7803" y="313213"/>
                </a:lnTo>
                <a:lnTo>
                  <a:pt x="5974" y="311993"/>
                </a:lnTo>
                <a:lnTo>
                  <a:pt x="5974" y="312603"/>
                </a:lnTo>
                <a:lnTo>
                  <a:pt x="5974" y="316870"/>
                </a:lnTo>
                <a:lnTo>
                  <a:pt x="7803" y="317480"/>
                </a:lnTo>
                <a:lnTo>
                  <a:pt x="9022" y="316870"/>
                </a:lnTo>
                <a:close/>
                <a:moveTo>
                  <a:pt x="276636" y="307117"/>
                </a:moveTo>
                <a:lnTo>
                  <a:pt x="275417" y="307117"/>
                </a:lnTo>
                <a:lnTo>
                  <a:pt x="273588" y="307117"/>
                </a:lnTo>
                <a:lnTo>
                  <a:pt x="272979" y="307117"/>
                </a:lnTo>
                <a:lnTo>
                  <a:pt x="276027" y="307726"/>
                </a:lnTo>
                <a:lnTo>
                  <a:pt x="278465" y="308945"/>
                </a:lnTo>
                <a:lnTo>
                  <a:pt x="276636" y="307117"/>
                </a:lnTo>
                <a:close/>
                <a:moveTo>
                  <a:pt x="272369" y="307726"/>
                </a:moveTo>
                <a:lnTo>
                  <a:pt x="270540" y="307117"/>
                </a:lnTo>
                <a:lnTo>
                  <a:pt x="268712" y="305897"/>
                </a:lnTo>
                <a:lnTo>
                  <a:pt x="266883" y="305897"/>
                </a:lnTo>
                <a:lnTo>
                  <a:pt x="271150" y="307726"/>
                </a:lnTo>
                <a:lnTo>
                  <a:pt x="272369" y="307726"/>
                </a:lnTo>
                <a:close/>
                <a:moveTo>
                  <a:pt x="5364" y="308336"/>
                </a:moveTo>
                <a:lnTo>
                  <a:pt x="5974" y="307117"/>
                </a:lnTo>
                <a:lnTo>
                  <a:pt x="5364" y="306507"/>
                </a:lnTo>
                <a:lnTo>
                  <a:pt x="2926" y="305288"/>
                </a:lnTo>
                <a:lnTo>
                  <a:pt x="3536" y="307117"/>
                </a:lnTo>
                <a:lnTo>
                  <a:pt x="3536" y="308336"/>
                </a:lnTo>
                <a:lnTo>
                  <a:pt x="4755" y="308945"/>
                </a:lnTo>
                <a:lnTo>
                  <a:pt x="5364" y="308336"/>
                </a:lnTo>
                <a:close/>
                <a:moveTo>
                  <a:pt x="205313" y="296144"/>
                </a:moveTo>
                <a:lnTo>
                  <a:pt x="203484" y="293705"/>
                </a:lnTo>
                <a:lnTo>
                  <a:pt x="202265" y="291877"/>
                </a:lnTo>
                <a:lnTo>
                  <a:pt x="201046" y="289438"/>
                </a:lnTo>
                <a:lnTo>
                  <a:pt x="198608" y="286390"/>
                </a:lnTo>
                <a:lnTo>
                  <a:pt x="199217" y="288219"/>
                </a:lnTo>
                <a:lnTo>
                  <a:pt x="199827" y="289438"/>
                </a:lnTo>
                <a:lnTo>
                  <a:pt x="201046" y="290657"/>
                </a:lnTo>
                <a:lnTo>
                  <a:pt x="202265" y="293096"/>
                </a:lnTo>
                <a:lnTo>
                  <a:pt x="202875" y="294315"/>
                </a:lnTo>
                <a:lnTo>
                  <a:pt x="204704" y="296753"/>
                </a:lnTo>
                <a:lnTo>
                  <a:pt x="205313" y="296753"/>
                </a:lnTo>
                <a:lnTo>
                  <a:pt x="205313" y="296144"/>
                </a:lnTo>
                <a:close/>
                <a:moveTo>
                  <a:pt x="304068" y="287000"/>
                </a:moveTo>
                <a:lnTo>
                  <a:pt x="304678" y="283952"/>
                </a:lnTo>
                <a:lnTo>
                  <a:pt x="303459" y="283952"/>
                </a:lnTo>
                <a:lnTo>
                  <a:pt x="303459" y="287000"/>
                </a:lnTo>
                <a:lnTo>
                  <a:pt x="304068" y="287000"/>
                </a:lnTo>
                <a:close/>
                <a:moveTo>
                  <a:pt x="216286" y="277246"/>
                </a:moveTo>
                <a:lnTo>
                  <a:pt x="212628" y="273589"/>
                </a:lnTo>
                <a:lnTo>
                  <a:pt x="212019" y="273589"/>
                </a:lnTo>
                <a:lnTo>
                  <a:pt x="212628" y="274808"/>
                </a:lnTo>
                <a:lnTo>
                  <a:pt x="215676" y="277856"/>
                </a:lnTo>
                <a:lnTo>
                  <a:pt x="216286" y="279075"/>
                </a:lnTo>
                <a:lnTo>
                  <a:pt x="216286" y="277246"/>
                </a:lnTo>
                <a:close/>
                <a:moveTo>
                  <a:pt x="404043" y="70592"/>
                </a:moveTo>
                <a:lnTo>
                  <a:pt x="404652" y="69373"/>
                </a:lnTo>
                <a:lnTo>
                  <a:pt x="404652" y="68153"/>
                </a:lnTo>
                <a:lnTo>
                  <a:pt x="404043" y="67544"/>
                </a:lnTo>
                <a:lnTo>
                  <a:pt x="402214" y="66934"/>
                </a:lnTo>
                <a:lnTo>
                  <a:pt x="402824" y="71201"/>
                </a:lnTo>
                <a:lnTo>
                  <a:pt x="404043" y="70592"/>
                </a:lnTo>
                <a:close/>
                <a:moveTo>
                  <a:pt x="387584" y="48037"/>
                </a:moveTo>
                <a:lnTo>
                  <a:pt x="386974" y="46817"/>
                </a:lnTo>
                <a:lnTo>
                  <a:pt x="385755" y="46817"/>
                </a:lnTo>
                <a:lnTo>
                  <a:pt x="385145" y="47427"/>
                </a:lnTo>
                <a:lnTo>
                  <a:pt x="385145" y="50475"/>
                </a:lnTo>
                <a:lnTo>
                  <a:pt x="387584" y="48037"/>
                </a:lnTo>
                <a:close/>
                <a:moveTo>
                  <a:pt x="388193" y="38283"/>
                </a:moveTo>
                <a:lnTo>
                  <a:pt x="383316" y="41331"/>
                </a:lnTo>
                <a:lnTo>
                  <a:pt x="384536" y="43769"/>
                </a:lnTo>
                <a:lnTo>
                  <a:pt x="386974" y="44379"/>
                </a:lnTo>
                <a:lnTo>
                  <a:pt x="388193" y="43160"/>
                </a:lnTo>
                <a:lnTo>
                  <a:pt x="393070" y="42550"/>
                </a:lnTo>
                <a:lnTo>
                  <a:pt x="394899" y="40112"/>
                </a:lnTo>
                <a:lnTo>
                  <a:pt x="393070" y="40721"/>
                </a:lnTo>
                <a:lnTo>
                  <a:pt x="388193" y="38283"/>
                </a:lnTo>
                <a:close/>
                <a:moveTo>
                  <a:pt x="351008" y="27920"/>
                </a:moveTo>
                <a:lnTo>
                  <a:pt x="352227" y="24872"/>
                </a:lnTo>
                <a:lnTo>
                  <a:pt x="351008" y="24262"/>
                </a:lnTo>
                <a:lnTo>
                  <a:pt x="348569" y="25481"/>
                </a:lnTo>
                <a:lnTo>
                  <a:pt x="348569" y="26701"/>
                </a:lnTo>
                <a:lnTo>
                  <a:pt x="350398" y="29139"/>
                </a:lnTo>
                <a:lnTo>
                  <a:pt x="351008" y="27920"/>
                </a:lnTo>
                <a:close/>
                <a:moveTo>
                  <a:pt x="366857" y="9022"/>
                </a:moveTo>
                <a:lnTo>
                  <a:pt x="368686" y="8413"/>
                </a:lnTo>
                <a:lnTo>
                  <a:pt x="368686" y="7803"/>
                </a:lnTo>
                <a:lnTo>
                  <a:pt x="367467" y="6584"/>
                </a:lnTo>
                <a:lnTo>
                  <a:pt x="365638" y="5974"/>
                </a:lnTo>
                <a:lnTo>
                  <a:pt x="365028" y="6584"/>
                </a:lnTo>
                <a:lnTo>
                  <a:pt x="364419" y="7803"/>
                </a:lnTo>
                <a:lnTo>
                  <a:pt x="365028" y="9632"/>
                </a:lnTo>
                <a:lnTo>
                  <a:pt x="366857" y="9022"/>
                </a:lnTo>
                <a:close/>
                <a:moveTo>
                  <a:pt x="349179" y="8413"/>
                </a:moveTo>
                <a:lnTo>
                  <a:pt x="349788" y="6584"/>
                </a:lnTo>
                <a:lnTo>
                  <a:pt x="349788" y="5365"/>
                </a:lnTo>
                <a:lnTo>
                  <a:pt x="349179" y="4145"/>
                </a:lnTo>
                <a:lnTo>
                  <a:pt x="343692" y="2926"/>
                </a:lnTo>
                <a:lnTo>
                  <a:pt x="343083" y="3536"/>
                </a:lnTo>
                <a:lnTo>
                  <a:pt x="343083" y="5974"/>
                </a:lnTo>
                <a:lnTo>
                  <a:pt x="344302" y="9022"/>
                </a:lnTo>
                <a:lnTo>
                  <a:pt x="346131" y="9022"/>
                </a:lnTo>
                <a:lnTo>
                  <a:pt x="349179" y="8413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4" name="자유형: 도형 223">
            <a:extLst>
              <a:ext uri="{FF2B5EF4-FFF2-40B4-BE49-F238E27FC236}">
                <a16:creationId xmlns:a16="http://schemas.microsoft.com/office/drawing/2014/main" id="{55289A40-54DF-482E-998B-835FDE325E82}"/>
              </a:ext>
            </a:extLst>
          </p:cNvPr>
          <p:cNvSpPr/>
          <p:nvPr/>
        </p:nvSpPr>
        <p:spPr>
          <a:xfrm>
            <a:off x="1566791" y="4795996"/>
            <a:ext cx="20048" cy="100807"/>
          </a:xfrm>
          <a:custGeom>
            <a:avLst/>
            <a:gdLst>
              <a:gd name="connsiteX0" fmla="*/ 19995 w 24384"/>
              <a:gd name="connsiteY0" fmla="*/ 108997 h 115824"/>
              <a:gd name="connsiteX1" fmla="*/ 19995 w 24384"/>
              <a:gd name="connsiteY1" fmla="*/ 108997 h 115824"/>
              <a:gd name="connsiteX2" fmla="*/ 18776 w 24384"/>
              <a:gd name="connsiteY2" fmla="*/ 110825 h 115824"/>
              <a:gd name="connsiteX3" fmla="*/ 18776 w 24384"/>
              <a:gd name="connsiteY3" fmla="*/ 112045 h 115824"/>
              <a:gd name="connsiteX4" fmla="*/ 21214 w 24384"/>
              <a:gd name="connsiteY4" fmla="*/ 114483 h 115824"/>
              <a:gd name="connsiteX5" fmla="*/ 19995 w 24384"/>
              <a:gd name="connsiteY5" fmla="*/ 108997 h 115824"/>
              <a:gd name="connsiteX6" fmla="*/ 10241 w 24384"/>
              <a:gd name="connsiteY6" fmla="*/ 103510 h 115824"/>
              <a:gd name="connsiteX7" fmla="*/ 9022 w 24384"/>
              <a:gd name="connsiteY7" fmla="*/ 103510 h 115824"/>
              <a:gd name="connsiteX8" fmla="*/ 10241 w 24384"/>
              <a:gd name="connsiteY8" fmla="*/ 102901 h 115824"/>
              <a:gd name="connsiteX9" fmla="*/ 7803 w 24384"/>
              <a:gd name="connsiteY9" fmla="*/ 101681 h 115824"/>
              <a:gd name="connsiteX10" fmla="*/ 5364 w 24384"/>
              <a:gd name="connsiteY10" fmla="*/ 101681 h 115824"/>
              <a:gd name="connsiteX11" fmla="*/ 4145 w 24384"/>
              <a:gd name="connsiteY11" fmla="*/ 101072 h 115824"/>
              <a:gd name="connsiteX12" fmla="*/ 4145 w 24384"/>
              <a:gd name="connsiteY12" fmla="*/ 99853 h 115824"/>
              <a:gd name="connsiteX13" fmla="*/ 2926 w 24384"/>
              <a:gd name="connsiteY13" fmla="*/ 101681 h 115824"/>
              <a:gd name="connsiteX14" fmla="*/ 4145 w 24384"/>
              <a:gd name="connsiteY14" fmla="*/ 103510 h 115824"/>
              <a:gd name="connsiteX15" fmla="*/ 9632 w 24384"/>
              <a:gd name="connsiteY15" fmla="*/ 105949 h 115824"/>
              <a:gd name="connsiteX16" fmla="*/ 11460 w 24384"/>
              <a:gd name="connsiteY16" fmla="*/ 107168 h 115824"/>
              <a:gd name="connsiteX17" fmla="*/ 12680 w 24384"/>
              <a:gd name="connsiteY17" fmla="*/ 103510 h 115824"/>
              <a:gd name="connsiteX18" fmla="*/ 12680 w 24384"/>
              <a:gd name="connsiteY18" fmla="*/ 102291 h 115824"/>
              <a:gd name="connsiteX19" fmla="*/ 10851 w 24384"/>
              <a:gd name="connsiteY19" fmla="*/ 102901 h 115824"/>
              <a:gd name="connsiteX20" fmla="*/ 10851 w 24384"/>
              <a:gd name="connsiteY20" fmla="*/ 103510 h 115824"/>
              <a:gd name="connsiteX21" fmla="*/ 10241 w 24384"/>
              <a:gd name="connsiteY21" fmla="*/ 103510 h 115824"/>
              <a:gd name="connsiteX22" fmla="*/ 25481 w 24384"/>
              <a:gd name="connsiteY22" fmla="*/ 5974 h 115824"/>
              <a:gd name="connsiteX23" fmla="*/ 26091 w 24384"/>
              <a:gd name="connsiteY23" fmla="*/ 4755 h 115824"/>
              <a:gd name="connsiteX24" fmla="*/ 26091 w 24384"/>
              <a:gd name="connsiteY24" fmla="*/ 3536 h 115824"/>
              <a:gd name="connsiteX25" fmla="*/ 24262 w 24384"/>
              <a:gd name="connsiteY25" fmla="*/ 2926 h 115824"/>
              <a:gd name="connsiteX26" fmla="*/ 23652 w 24384"/>
              <a:gd name="connsiteY26" fmla="*/ 2926 h 115824"/>
              <a:gd name="connsiteX27" fmla="*/ 21824 w 24384"/>
              <a:gd name="connsiteY27" fmla="*/ 5974 h 115824"/>
              <a:gd name="connsiteX28" fmla="*/ 22433 w 24384"/>
              <a:gd name="connsiteY28" fmla="*/ 6584 h 115824"/>
              <a:gd name="connsiteX29" fmla="*/ 24262 w 24384"/>
              <a:gd name="connsiteY29" fmla="*/ 7803 h 115824"/>
              <a:gd name="connsiteX30" fmla="*/ 24872 w 24384"/>
              <a:gd name="connsiteY30" fmla="*/ 7803 h 115824"/>
              <a:gd name="connsiteX31" fmla="*/ 25481 w 24384"/>
              <a:gd name="connsiteY31" fmla="*/ 5974 h 1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384" h="115824">
                <a:moveTo>
                  <a:pt x="19995" y="108997"/>
                </a:moveTo>
                <a:lnTo>
                  <a:pt x="19995" y="108997"/>
                </a:lnTo>
                <a:lnTo>
                  <a:pt x="18776" y="110825"/>
                </a:lnTo>
                <a:lnTo>
                  <a:pt x="18776" y="112045"/>
                </a:lnTo>
                <a:lnTo>
                  <a:pt x="21214" y="114483"/>
                </a:lnTo>
                <a:lnTo>
                  <a:pt x="19995" y="108997"/>
                </a:lnTo>
                <a:close/>
                <a:moveTo>
                  <a:pt x="10241" y="103510"/>
                </a:moveTo>
                <a:lnTo>
                  <a:pt x="9022" y="103510"/>
                </a:lnTo>
                <a:lnTo>
                  <a:pt x="10241" y="102901"/>
                </a:lnTo>
                <a:lnTo>
                  <a:pt x="7803" y="101681"/>
                </a:lnTo>
                <a:lnTo>
                  <a:pt x="5364" y="101681"/>
                </a:lnTo>
                <a:lnTo>
                  <a:pt x="4145" y="101072"/>
                </a:lnTo>
                <a:lnTo>
                  <a:pt x="4145" y="99853"/>
                </a:lnTo>
                <a:lnTo>
                  <a:pt x="2926" y="101681"/>
                </a:lnTo>
                <a:lnTo>
                  <a:pt x="4145" y="103510"/>
                </a:lnTo>
                <a:lnTo>
                  <a:pt x="9632" y="105949"/>
                </a:lnTo>
                <a:lnTo>
                  <a:pt x="11460" y="107168"/>
                </a:lnTo>
                <a:lnTo>
                  <a:pt x="12680" y="103510"/>
                </a:lnTo>
                <a:lnTo>
                  <a:pt x="12680" y="102291"/>
                </a:lnTo>
                <a:lnTo>
                  <a:pt x="10851" y="102901"/>
                </a:lnTo>
                <a:lnTo>
                  <a:pt x="10851" y="103510"/>
                </a:lnTo>
                <a:lnTo>
                  <a:pt x="10241" y="103510"/>
                </a:lnTo>
                <a:close/>
                <a:moveTo>
                  <a:pt x="25481" y="5974"/>
                </a:moveTo>
                <a:lnTo>
                  <a:pt x="26091" y="4755"/>
                </a:lnTo>
                <a:lnTo>
                  <a:pt x="26091" y="3536"/>
                </a:lnTo>
                <a:lnTo>
                  <a:pt x="24262" y="2926"/>
                </a:lnTo>
                <a:lnTo>
                  <a:pt x="23652" y="2926"/>
                </a:lnTo>
                <a:lnTo>
                  <a:pt x="21824" y="5974"/>
                </a:lnTo>
                <a:lnTo>
                  <a:pt x="22433" y="6584"/>
                </a:lnTo>
                <a:lnTo>
                  <a:pt x="24262" y="7803"/>
                </a:lnTo>
                <a:lnTo>
                  <a:pt x="24872" y="7803"/>
                </a:lnTo>
                <a:lnTo>
                  <a:pt x="25481" y="5974"/>
                </a:lnTo>
                <a:close/>
              </a:path>
            </a:pathLst>
          </a:custGeom>
          <a:solidFill>
            <a:schemeClr val="accent2"/>
          </a:solidFill>
          <a:ln w="6096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73525E3-63B5-49B7-8B8D-676B20081442}"/>
              </a:ext>
            </a:extLst>
          </p:cNvPr>
          <p:cNvGrpSpPr/>
          <p:nvPr/>
        </p:nvGrpSpPr>
        <p:grpSpPr>
          <a:xfrm>
            <a:off x="5195277" y="1341913"/>
            <a:ext cx="5700255" cy="3037384"/>
            <a:chOff x="8167329" y="2375551"/>
            <a:chExt cx="2059846" cy="1183164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FDD0690-D0FE-4609-BB67-9FCCF01880E6}"/>
                </a:ext>
              </a:extLst>
            </p:cNvPr>
            <p:cNvSpPr/>
            <p:nvPr/>
          </p:nvSpPr>
          <p:spPr>
            <a:xfrm>
              <a:off x="8326704" y="2375551"/>
              <a:ext cx="1443398" cy="1183164"/>
            </a:xfrm>
            <a:custGeom>
              <a:avLst/>
              <a:gdLst>
                <a:gd name="connsiteX0" fmla="*/ 1392204 w 1755648"/>
                <a:gd name="connsiteY0" fmla="*/ 1339169 h 1359408"/>
                <a:gd name="connsiteX1" fmla="*/ 1395862 w 1755648"/>
                <a:gd name="connsiteY1" fmla="*/ 1317224 h 1359408"/>
                <a:gd name="connsiteX2" fmla="*/ 1408054 w 1755648"/>
                <a:gd name="connsiteY2" fmla="*/ 1300155 h 1359408"/>
                <a:gd name="connsiteX3" fmla="*/ 1398300 w 1755648"/>
                <a:gd name="connsiteY3" fmla="*/ 1284915 h 1359408"/>
                <a:gd name="connsiteX4" fmla="*/ 1378793 w 1755648"/>
                <a:gd name="connsiteY4" fmla="*/ 1284305 h 1359408"/>
                <a:gd name="connsiteX5" fmla="*/ 1343436 w 1755648"/>
                <a:gd name="connsiteY5" fmla="*/ 1295278 h 1359408"/>
                <a:gd name="connsiteX6" fmla="*/ 1330025 w 1755648"/>
                <a:gd name="connsiteY6" fmla="*/ 1312347 h 1359408"/>
                <a:gd name="connsiteX7" fmla="*/ 1336121 w 1755648"/>
                <a:gd name="connsiteY7" fmla="*/ 1345875 h 1359408"/>
                <a:gd name="connsiteX8" fmla="*/ 1365992 w 1755648"/>
                <a:gd name="connsiteY8" fmla="*/ 1358067 h 1359408"/>
                <a:gd name="connsiteX9" fmla="*/ 1392204 w 1755648"/>
                <a:gd name="connsiteY9" fmla="*/ 1339169 h 1359408"/>
                <a:gd name="connsiteX10" fmla="*/ 1472672 w 1755648"/>
                <a:gd name="connsiteY10" fmla="*/ 141305 h 1359408"/>
                <a:gd name="connsiteX11" fmla="*/ 1435486 w 1755648"/>
                <a:gd name="connsiteY11" fmla="*/ 104120 h 1359408"/>
                <a:gd name="connsiteX12" fmla="*/ 1408664 w 1755648"/>
                <a:gd name="connsiteY12" fmla="*/ 81564 h 1359408"/>
                <a:gd name="connsiteX13" fmla="*/ 1385498 w 1755648"/>
                <a:gd name="connsiteY13" fmla="*/ 65105 h 1359408"/>
                <a:gd name="connsiteX14" fmla="*/ 1338560 w 1755648"/>
                <a:gd name="connsiteY14" fmla="*/ 27920 h 1359408"/>
                <a:gd name="connsiteX15" fmla="*/ 1302593 w 1755648"/>
                <a:gd name="connsiteY15" fmla="*/ 13899 h 1359408"/>
                <a:gd name="connsiteX16" fmla="*/ 1250777 w 1755648"/>
                <a:gd name="connsiteY16" fmla="*/ 2926 h 1359408"/>
                <a:gd name="connsiteX17" fmla="*/ 1212982 w 1755648"/>
                <a:gd name="connsiteY17" fmla="*/ 4145 h 1359408"/>
                <a:gd name="connsiteX18" fmla="*/ 1181892 w 1755648"/>
                <a:gd name="connsiteY18" fmla="*/ 10851 h 1359408"/>
                <a:gd name="connsiteX19" fmla="*/ 1171529 w 1755648"/>
                <a:gd name="connsiteY19" fmla="*/ 29139 h 1359408"/>
                <a:gd name="connsiteX20" fmla="*/ 1194084 w 1755648"/>
                <a:gd name="connsiteY20" fmla="*/ 38283 h 1359408"/>
                <a:gd name="connsiteX21" fmla="*/ 1209324 w 1755648"/>
                <a:gd name="connsiteY21" fmla="*/ 58400 h 1359408"/>
                <a:gd name="connsiteX22" fmla="*/ 1202009 w 1755648"/>
                <a:gd name="connsiteY22" fmla="*/ 70592 h 1359408"/>
                <a:gd name="connsiteX23" fmla="*/ 1202618 w 1755648"/>
                <a:gd name="connsiteY23" fmla="*/ 110216 h 1359408"/>
                <a:gd name="connsiteX24" fmla="*/ 1214201 w 1755648"/>
                <a:gd name="connsiteY24" fmla="*/ 126675 h 1359408"/>
                <a:gd name="connsiteX25" fmla="*/ 1187378 w 1755648"/>
                <a:gd name="connsiteY25" fmla="*/ 150449 h 1359408"/>
                <a:gd name="connsiteX26" fmla="*/ 1142878 w 1755648"/>
                <a:gd name="connsiteY26" fmla="*/ 136428 h 1359408"/>
                <a:gd name="connsiteX27" fmla="*/ 1146536 w 1755648"/>
                <a:gd name="connsiteY27" fmla="*/ 164470 h 1359408"/>
                <a:gd name="connsiteX28" fmla="*/ 1148364 w 1755648"/>
                <a:gd name="connsiteY28" fmla="*/ 202265 h 1359408"/>
                <a:gd name="connsiteX29" fmla="*/ 1164824 w 1755648"/>
                <a:gd name="connsiteY29" fmla="*/ 218115 h 1359408"/>
                <a:gd name="connsiteX30" fmla="*/ 1179454 w 1755648"/>
                <a:gd name="connsiteY30" fmla="*/ 213238 h 1359408"/>
                <a:gd name="connsiteX31" fmla="*/ 1212372 w 1755648"/>
                <a:gd name="connsiteY31" fmla="*/ 219334 h 1359408"/>
                <a:gd name="connsiteX32" fmla="*/ 1227612 w 1755648"/>
                <a:gd name="connsiteY32" fmla="*/ 205313 h 1359408"/>
                <a:gd name="connsiteX33" fmla="*/ 1258702 w 1755648"/>
                <a:gd name="connsiteY33" fmla="*/ 217505 h 1359408"/>
                <a:gd name="connsiteX34" fmla="*/ 1302593 w 1755648"/>
                <a:gd name="connsiteY34" fmla="*/ 243718 h 1359408"/>
                <a:gd name="connsiteX35" fmla="*/ 1306860 w 1755648"/>
                <a:gd name="connsiteY35" fmla="*/ 257129 h 1359408"/>
                <a:gd name="connsiteX36" fmla="*/ 1280648 w 1755648"/>
                <a:gd name="connsiteY36" fmla="*/ 252862 h 1359408"/>
                <a:gd name="connsiteX37" fmla="*/ 1239194 w 1755648"/>
                <a:gd name="connsiteY37" fmla="*/ 257739 h 1359408"/>
                <a:gd name="connsiteX38" fmla="*/ 1224564 w 1755648"/>
                <a:gd name="connsiteY38" fmla="*/ 268712 h 1359408"/>
                <a:gd name="connsiteX39" fmla="*/ 1216030 w 1755648"/>
                <a:gd name="connsiteY39" fmla="*/ 293705 h 1359408"/>
                <a:gd name="connsiteX40" fmla="*/ 1177625 w 1755648"/>
                <a:gd name="connsiteY40" fmla="*/ 308336 h 1359408"/>
                <a:gd name="connsiteX41" fmla="*/ 1158728 w 1755648"/>
                <a:gd name="connsiteY41" fmla="*/ 328452 h 1359408"/>
                <a:gd name="connsiteX42" fmla="*/ 1122761 w 1755648"/>
                <a:gd name="connsiteY42" fmla="*/ 320528 h 1359408"/>
                <a:gd name="connsiteX43" fmla="*/ 1103254 w 1755648"/>
                <a:gd name="connsiteY43" fmla="*/ 317480 h 1359408"/>
                <a:gd name="connsiteX44" fmla="*/ 1100816 w 1755648"/>
                <a:gd name="connsiteY44" fmla="*/ 341864 h 1359408"/>
                <a:gd name="connsiteX45" fmla="*/ 1118494 w 1755648"/>
                <a:gd name="connsiteY45" fmla="*/ 355884 h 1359408"/>
                <a:gd name="connsiteX46" fmla="*/ 1130076 w 1755648"/>
                <a:gd name="connsiteY46" fmla="*/ 368686 h 1359408"/>
                <a:gd name="connsiteX47" fmla="*/ 1114836 w 1755648"/>
                <a:gd name="connsiteY47" fmla="*/ 380878 h 1359408"/>
                <a:gd name="connsiteX48" fmla="*/ 1103254 w 1755648"/>
                <a:gd name="connsiteY48" fmla="*/ 400995 h 1359408"/>
                <a:gd name="connsiteX49" fmla="*/ 1073384 w 1755648"/>
                <a:gd name="connsiteY49" fmla="*/ 414406 h 1359408"/>
                <a:gd name="connsiteX50" fmla="*/ 1027664 w 1755648"/>
                <a:gd name="connsiteY50" fmla="*/ 415625 h 1359408"/>
                <a:gd name="connsiteX51" fmla="*/ 983772 w 1755648"/>
                <a:gd name="connsiteY51" fmla="*/ 429036 h 1359408"/>
                <a:gd name="connsiteX52" fmla="*/ 956950 w 1755648"/>
                <a:gd name="connsiteY52" fmla="*/ 449153 h 1359408"/>
                <a:gd name="connsiteX53" fmla="*/ 937442 w 1755648"/>
                <a:gd name="connsiteY53" fmla="*/ 436961 h 1359408"/>
                <a:gd name="connsiteX54" fmla="*/ 899648 w 1755648"/>
                <a:gd name="connsiteY54" fmla="*/ 437571 h 1359408"/>
                <a:gd name="connsiteX55" fmla="*/ 842954 w 1755648"/>
                <a:gd name="connsiteY55" fmla="*/ 414406 h 1359408"/>
                <a:gd name="connsiteX56" fmla="*/ 809426 w 1755648"/>
                <a:gd name="connsiteY56" fmla="*/ 408920 h 1359408"/>
                <a:gd name="connsiteX57" fmla="*/ 770412 w 1755648"/>
                <a:gd name="connsiteY57" fmla="*/ 413796 h 1359408"/>
                <a:gd name="connsiteX58" fmla="*/ 702137 w 1755648"/>
                <a:gd name="connsiteY58" fmla="*/ 405872 h 1359408"/>
                <a:gd name="connsiteX59" fmla="*/ 668609 w 1755648"/>
                <a:gd name="connsiteY59" fmla="*/ 406481 h 1359408"/>
                <a:gd name="connsiteX60" fmla="*/ 639958 w 1755648"/>
                <a:gd name="connsiteY60" fmla="*/ 384536 h 1359408"/>
                <a:gd name="connsiteX61" fmla="*/ 610088 w 1755648"/>
                <a:gd name="connsiteY61" fmla="*/ 349788 h 1359408"/>
                <a:gd name="connsiteX62" fmla="*/ 589361 w 1755648"/>
                <a:gd name="connsiteY62" fmla="*/ 345521 h 1359408"/>
                <a:gd name="connsiteX63" fmla="*/ 541202 w 1755648"/>
                <a:gd name="connsiteY63" fmla="*/ 322356 h 1359408"/>
                <a:gd name="connsiteX64" fmla="*/ 497312 w 1755648"/>
                <a:gd name="connsiteY64" fmla="*/ 316870 h 1359408"/>
                <a:gd name="connsiteX65" fmla="*/ 458297 w 1755648"/>
                <a:gd name="connsiteY65" fmla="*/ 310774 h 1359408"/>
                <a:gd name="connsiteX66" fmla="*/ 440009 w 1755648"/>
                <a:gd name="connsiteY66" fmla="*/ 294315 h 1359408"/>
                <a:gd name="connsiteX67" fmla="*/ 432084 w 1755648"/>
                <a:gd name="connsiteY67" fmla="*/ 249814 h 1359408"/>
                <a:gd name="connsiteX68" fmla="*/ 396728 w 1755648"/>
                <a:gd name="connsiteY68" fmla="*/ 219334 h 1359408"/>
                <a:gd name="connsiteX69" fmla="*/ 347350 w 1755648"/>
                <a:gd name="connsiteY69" fmla="*/ 205313 h 1359408"/>
                <a:gd name="connsiteX70" fmla="*/ 312602 w 1755648"/>
                <a:gd name="connsiteY70" fmla="*/ 185196 h 1359408"/>
                <a:gd name="connsiteX71" fmla="*/ 292486 w 1755648"/>
                <a:gd name="connsiteY71" fmla="*/ 158374 h 1359408"/>
                <a:gd name="connsiteX72" fmla="*/ 282122 w 1755648"/>
                <a:gd name="connsiteY72" fmla="*/ 161422 h 1359408"/>
                <a:gd name="connsiteX73" fmla="*/ 271150 w 1755648"/>
                <a:gd name="connsiteY73" fmla="*/ 187025 h 1359408"/>
                <a:gd name="connsiteX74" fmla="*/ 247985 w 1755648"/>
                <a:gd name="connsiteY74" fmla="*/ 190683 h 1359408"/>
                <a:gd name="connsiteX75" fmla="*/ 263225 w 1755648"/>
                <a:gd name="connsiteY75" fmla="*/ 228478 h 1359408"/>
                <a:gd name="connsiteX76" fmla="*/ 253472 w 1755648"/>
                <a:gd name="connsiteY76" fmla="*/ 245547 h 1359408"/>
                <a:gd name="connsiteX77" fmla="*/ 188244 w 1755648"/>
                <a:gd name="connsiteY77" fmla="*/ 233355 h 1359408"/>
                <a:gd name="connsiteX78" fmla="*/ 194340 w 1755648"/>
                <a:gd name="connsiteY78" fmla="*/ 301020 h 1359408"/>
                <a:gd name="connsiteX79" fmla="*/ 182148 w 1755648"/>
                <a:gd name="connsiteY79" fmla="*/ 309555 h 1359408"/>
                <a:gd name="connsiteX80" fmla="*/ 127284 w 1755648"/>
                <a:gd name="connsiteY80" fmla="*/ 324185 h 1359408"/>
                <a:gd name="connsiteX81" fmla="*/ 180320 w 1755648"/>
                <a:gd name="connsiteY81" fmla="*/ 389412 h 1359408"/>
                <a:gd name="connsiteX82" fmla="*/ 162641 w 1755648"/>
                <a:gd name="connsiteY82" fmla="*/ 399166 h 1359408"/>
                <a:gd name="connsiteX83" fmla="*/ 173004 w 1755648"/>
                <a:gd name="connsiteY83" fmla="*/ 420502 h 1359408"/>
                <a:gd name="connsiteX84" fmla="*/ 171785 w 1755648"/>
                <a:gd name="connsiteY84" fmla="*/ 429036 h 1359408"/>
                <a:gd name="connsiteX85" fmla="*/ 130332 w 1755648"/>
                <a:gd name="connsiteY85" fmla="*/ 449763 h 1359408"/>
                <a:gd name="connsiteX86" fmla="*/ 124236 w 1755648"/>
                <a:gd name="connsiteY86" fmla="*/ 464393 h 1359408"/>
                <a:gd name="connsiteX87" fmla="*/ 85222 w 1755648"/>
                <a:gd name="connsiteY87" fmla="*/ 469270 h 1359408"/>
                <a:gd name="connsiteX88" fmla="*/ 81564 w 1755648"/>
                <a:gd name="connsiteY88" fmla="*/ 493654 h 1359408"/>
                <a:gd name="connsiteX89" fmla="*/ 46817 w 1755648"/>
                <a:gd name="connsiteY89" fmla="*/ 488168 h 1359408"/>
                <a:gd name="connsiteX90" fmla="*/ 27310 w 1755648"/>
                <a:gd name="connsiteY90" fmla="*/ 495483 h 1359408"/>
                <a:gd name="connsiteX91" fmla="*/ 2926 w 1755648"/>
                <a:gd name="connsiteY91" fmla="*/ 513771 h 1359408"/>
                <a:gd name="connsiteX92" fmla="*/ 9632 w 1755648"/>
                <a:gd name="connsiteY92" fmla="*/ 522915 h 1359408"/>
                <a:gd name="connsiteX93" fmla="*/ 3536 w 1755648"/>
                <a:gd name="connsiteY93" fmla="*/ 532059 h 1359408"/>
                <a:gd name="connsiteX94" fmla="*/ 21824 w 1755648"/>
                <a:gd name="connsiteY94" fmla="*/ 568025 h 1359408"/>
                <a:gd name="connsiteX95" fmla="*/ 31577 w 1755648"/>
                <a:gd name="connsiteY95" fmla="*/ 564368 h 1359408"/>
                <a:gd name="connsiteX96" fmla="*/ 52913 w 1755648"/>
                <a:gd name="connsiteY96" fmla="*/ 572902 h 1359408"/>
                <a:gd name="connsiteX97" fmla="*/ 56570 w 1755648"/>
                <a:gd name="connsiteY97" fmla="*/ 588142 h 1359408"/>
                <a:gd name="connsiteX98" fmla="*/ 67544 w 1755648"/>
                <a:gd name="connsiteY98" fmla="*/ 610697 h 1359408"/>
                <a:gd name="connsiteX99" fmla="*/ 76078 w 1755648"/>
                <a:gd name="connsiteY99" fmla="*/ 622280 h 1359408"/>
                <a:gd name="connsiteX100" fmla="*/ 104729 w 1755648"/>
                <a:gd name="connsiteY100" fmla="*/ 640568 h 1359408"/>
                <a:gd name="connsiteX101" fmla="*/ 122408 w 1755648"/>
                <a:gd name="connsiteY101" fmla="*/ 671048 h 1359408"/>
                <a:gd name="connsiteX102" fmla="*/ 179710 w 1755648"/>
                <a:gd name="connsiteY102" fmla="*/ 686897 h 1359408"/>
                <a:gd name="connsiteX103" fmla="*/ 226040 w 1755648"/>
                <a:gd name="connsiteY103" fmla="*/ 732617 h 1359408"/>
                <a:gd name="connsiteX104" fmla="*/ 230916 w 1755648"/>
                <a:gd name="connsiteY104" fmla="*/ 764316 h 1359408"/>
                <a:gd name="connsiteX105" fmla="*/ 249204 w 1755648"/>
                <a:gd name="connsiteY105" fmla="*/ 784433 h 1359408"/>
                <a:gd name="connsiteX106" fmla="*/ 252862 w 1755648"/>
                <a:gd name="connsiteY106" fmla="*/ 804550 h 1359408"/>
                <a:gd name="connsiteX107" fmla="*/ 227868 w 1755648"/>
                <a:gd name="connsiteY107" fmla="*/ 799064 h 1359408"/>
                <a:gd name="connsiteX108" fmla="*/ 247376 w 1755648"/>
                <a:gd name="connsiteY108" fmla="*/ 841736 h 1359408"/>
                <a:gd name="connsiteX109" fmla="*/ 285170 w 1755648"/>
                <a:gd name="connsiteY109" fmla="*/ 866120 h 1359408"/>
                <a:gd name="connsiteX110" fmla="*/ 336986 w 1755648"/>
                <a:gd name="connsiteY110" fmla="*/ 892942 h 1359408"/>
                <a:gd name="connsiteX111" fmla="*/ 348569 w 1755648"/>
                <a:gd name="connsiteY111" fmla="*/ 883798 h 1359408"/>
                <a:gd name="connsiteX112" fmla="*/ 377220 w 1755648"/>
                <a:gd name="connsiteY112" fmla="*/ 895990 h 1359408"/>
                <a:gd name="connsiteX113" fmla="*/ 416234 w 1755648"/>
                <a:gd name="connsiteY113" fmla="*/ 920984 h 1359408"/>
                <a:gd name="connsiteX114" fmla="*/ 435742 w 1755648"/>
                <a:gd name="connsiteY114" fmla="*/ 926470 h 1359408"/>
                <a:gd name="connsiteX115" fmla="*/ 450982 w 1755648"/>
                <a:gd name="connsiteY115" fmla="*/ 945368 h 1359408"/>
                <a:gd name="connsiteX116" fmla="*/ 478414 w 1755648"/>
                <a:gd name="connsiteY116" fmla="*/ 952683 h 1359408"/>
                <a:gd name="connsiteX117" fmla="*/ 508894 w 1755648"/>
                <a:gd name="connsiteY117" fmla="*/ 969752 h 1359408"/>
                <a:gd name="connsiteX118" fmla="*/ 547908 w 1755648"/>
                <a:gd name="connsiteY118" fmla="*/ 978896 h 1359408"/>
                <a:gd name="connsiteX119" fmla="*/ 587532 w 1755648"/>
                <a:gd name="connsiteY119" fmla="*/ 982553 h 1359408"/>
                <a:gd name="connsiteX120" fmla="*/ 605820 w 1755648"/>
                <a:gd name="connsiteY120" fmla="*/ 974019 h 1359408"/>
                <a:gd name="connsiteX121" fmla="*/ 614964 w 1755648"/>
                <a:gd name="connsiteY121" fmla="*/ 1005108 h 1359408"/>
                <a:gd name="connsiteX122" fmla="*/ 630814 w 1755648"/>
                <a:gd name="connsiteY122" fmla="*/ 975848 h 1359408"/>
                <a:gd name="connsiteX123" fmla="*/ 646664 w 1755648"/>
                <a:gd name="connsiteY123" fmla="*/ 966094 h 1359408"/>
                <a:gd name="connsiteX124" fmla="*/ 672266 w 1755648"/>
                <a:gd name="connsiteY124" fmla="*/ 975238 h 1359408"/>
                <a:gd name="connsiteX125" fmla="*/ 689945 w 1755648"/>
                <a:gd name="connsiteY125" fmla="*/ 975848 h 1359408"/>
                <a:gd name="connsiteX126" fmla="*/ 706404 w 1755648"/>
                <a:gd name="connsiteY126" fmla="*/ 986820 h 1359408"/>
                <a:gd name="connsiteX127" fmla="*/ 732008 w 1755648"/>
                <a:gd name="connsiteY127" fmla="*/ 981944 h 1359408"/>
                <a:gd name="connsiteX128" fmla="*/ 755782 w 1755648"/>
                <a:gd name="connsiteY128" fmla="*/ 952683 h 1359408"/>
                <a:gd name="connsiteX129" fmla="*/ 788090 w 1755648"/>
                <a:gd name="connsiteY129" fmla="*/ 928299 h 1359408"/>
                <a:gd name="connsiteX130" fmla="*/ 817961 w 1755648"/>
                <a:gd name="connsiteY130" fmla="*/ 937443 h 1359408"/>
                <a:gd name="connsiteX131" fmla="*/ 837468 w 1755648"/>
                <a:gd name="connsiteY131" fmla="*/ 921593 h 1359408"/>
                <a:gd name="connsiteX132" fmla="*/ 858804 w 1755648"/>
                <a:gd name="connsiteY132" fmla="*/ 945368 h 1359408"/>
                <a:gd name="connsiteX133" fmla="*/ 851489 w 1755648"/>
                <a:gd name="connsiteY133" fmla="*/ 961827 h 1359408"/>
                <a:gd name="connsiteX134" fmla="*/ 888674 w 1755648"/>
                <a:gd name="connsiteY134" fmla="*/ 967313 h 1359408"/>
                <a:gd name="connsiteX135" fmla="*/ 906962 w 1755648"/>
                <a:gd name="connsiteY135" fmla="*/ 964875 h 1359408"/>
                <a:gd name="connsiteX136" fmla="*/ 923422 w 1755648"/>
                <a:gd name="connsiteY136" fmla="*/ 987430 h 1359408"/>
                <a:gd name="connsiteX137" fmla="*/ 939881 w 1755648"/>
                <a:gd name="connsiteY137" fmla="*/ 996574 h 1359408"/>
                <a:gd name="connsiteX138" fmla="*/ 947806 w 1755648"/>
                <a:gd name="connsiteY138" fmla="*/ 1026444 h 1359408"/>
                <a:gd name="connsiteX139" fmla="*/ 952682 w 1755648"/>
                <a:gd name="connsiteY139" fmla="*/ 1058753 h 1359408"/>
                <a:gd name="connsiteX140" fmla="*/ 927689 w 1755648"/>
                <a:gd name="connsiteY140" fmla="*/ 1091062 h 1359408"/>
                <a:gd name="connsiteX141" fmla="*/ 931956 w 1755648"/>
                <a:gd name="connsiteY141" fmla="*/ 1136782 h 1359408"/>
                <a:gd name="connsiteX142" fmla="*/ 966094 w 1755648"/>
                <a:gd name="connsiteY142" fmla="*/ 1130686 h 1359408"/>
                <a:gd name="connsiteX143" fmla="*/ 980114 w 1755648"/>
                <a:gd name="connsiteY143" fmla="*/ 1166043 h 1359408"/>
                <a:gd name="connsiteX144" fmla="*/ 1002670 w 1755648"/>
                <a:gd name="connsiteY144" fmla="*/ 1173968 h 1359408"/>
                <a:gd name="connsiteX145" fmla="*/ 997793 w 1755648"/>
                <a:gd name="connsiteY145" fmla="*/ 1205667 h 1359408"/>
                <a:gd name="connsiteX146" fmla="*/ 1025225 w 1755648"/>
                <a:gd name="connsiteY146" fmla="*/ 1220297 h 1359408"/>
                <a:gd name="connsiteX147" fmla="*/ 1040465 w 1755648"/>
                <a:gd name="connsiteY147" fmla="*/ 1227613 h 1359408"/>
                <a:gd name="connsiteX148" fmla="*/ 1063630 w 1755648"/>
                <a:gd name="connsiteY148" fmla="*/ 1216640 h 1359408"/>
                <a:gd name="connsiteX149" fmla="*/ 1067288 w 1755648"/>
                <a:gd name="connsiteY149" fmla="*/ 1232489 h 1359408"/>
                <a:gd name="connsiteX150" fmla="*/ 1071554 w 1755648"/>
                <a:gd name="connsiteY150" fmla="*/ 1241633 h 1359408"/>
                <a:gd name="connsiteX151" fmla="*/ 1089233 w 1755648"/>
                <a:gd name="connsiteY151" fmla="*/ 1242243 h 1359408"/>
                <a:gd name="connsiteX152" fmla="*/ 1077650 w 1755648"/>
                <a:gd name="connsiteY152" fmla="*/ 1198352 h 1359408"/>
                <a:gd name="connsiteX153" fmla="*/ 1094110 w 1755648"/>
                <a:gd name="connsiteY153" fmla="*/ 1192256 h 1359408"/>
                <a:gd name="connsiteX154" fmla="*/ 1110569 w 1755648"/>
                <a:gd name="connsiteY154" fmla="*/ 1183112 h 1359408"/>
                <a:gd name="connsiteX155" fmla="*/ 1136782 w 1755648"/>
                <a:gd name="connsiteY155" fmla="*/ 1183112 h 1359408"/>
                <a:gd name="connsiteX156" fmla="*/ 1169090 w 1755648"/>
                <a:gd name="connsiteY156" fmla="*/ 1178845 h 1359408"/>
                <a:gd name="connsiteX157" fmla="*/ 1194084 w 1755648"/>
                <a:gd name="connsiteY157" fmla="*/ 1158118 h 1359408"/>
                <a:gd name="connsiteX158" fmla="*/ 1212372 w 1755648"/>
                <a:gd name="connsiteY158" fmla="*/ 1172749 h 1359408"/>
                <a:gd name="connsiteX159" fmla="*/ 1244072 w 1755648"/>
                <a:gd name="connsiteY159" fmla="*/ 1179454 h 1359408"/>
                <a:gd name="connsiteX160" fmla="*/ 1242852 w 1755648"/>
                <a:gd name="connsiteY160" fmla="*/ 1202009 h 1359408"/>
                <a:gd name="connsiteX161" fmla="*/ 1261140 w 1755648"/>
                <a:gd name="connsiteY161" fmla="*/ 1217859 h 1359408"/>
                <a:gd name="connsiteX162" fmla="*/ 1297106 w 1755648"/>
                <a:gd name="connsiteY162" fmla="*/ 1227613 h 1359408"/>
                <a:gd name="connsiteX163" fmla="*/ 1311737 w 1755648"/>
                <a:gd name="connsiteY163" fmla="*/ 1221517 h 1359408"/>
                <a:gd name="connsiteX164" fmla="*/ 1358676 w 1755648"/>
                <a:gd name="connsiteY164" fmla="*/ 1233709 h 1359408"/>
                <a:gd name="connsiteX165" fmla="*/ 1353190 w 1755648"/>
                <a:gd name="connsiteY165" fmla="*/ 1248949 h 1359408"/>
                <a:gd name="connsiteX166" fmla="*/ 1366601 w 1755648"/>
                <a:gd name="connsiteY166" fmla="*/ 1276990 h 1359408"/>
                <a:gd name="connsiteX167" fmla="*/ 1384889 w 1755648"/>
                <a:gd name="connsiteY167" fmla="*/ 1274552 h 1359408"/>
                <a:gd name="connsiteX168" fmla="*/ 1389766 w 1755648"/>
                <a:gd name="connsiteY168" fmla="*/ 1233709 h 1359408"/>
                <a:gd name="connsiteX169" fmla="*/ 1423904 w 1755648"/>
                <a:gd name="connsiteY169" fmla="*/ 1228222 h 1359408"/>
                <a:gd name="connsiteX170" fmla="*/ 1467794 w 1755648"/>
                <a:gd name="connsiteY170" fmla="*/ 1208715 h 1359408"/>
                <a:gd name="connsiteX171" fmla="*/ 1483034 w 1755648"/>
                <a:gd name="connsiteY171" fmla="*/ 1189208 h 1359408"/>
                <a:gd name="connsiteX172" fmla="*/ 1497056 w 1755648"/>
                <a:gd name="connsiteY172" fmla="*/ 1202009 h 1359408"/>
                <a:gd name="connsiteX173" fmla="*/ 1514124 w 1755648"/>
                <a:gd name="connsiteY173" fmla="*/ 1184331 h 1359408"/>
                <a:gd name="connsiteX174" fmla="*/ 1551310 w 1755648"/>
                <a:gd name="connsiteY174" fmla="*/ 1180064 h 1359408"/>
                <a:gd name="connsiteX175" fmla="*/ 1591544 w 1755648"/>
                <a:gd name="connsiteY175" fmla="*/ 1147755 h 1359408"/>
                <a:gd name="connsiteX176" fmla="*/ 1629948 w 1755648"/>
                <a:gd name="connsiteY176" fmla="*/ 1111789 h 1359408"/>
                <a:gd name="connsiteX177" fmla="*/ 1650065 w 1755648"/>
                <a:gd name="connsiteY177" fmla="*/ 1065459 h 1359408"/>
                <a:gd name="connsiteX178" fmla="*/ 1664086 w 1755648"/>
                <a:gd name="connsiteY178" fmla="*/ 1014252 h 1359408"/>
                <a:gd name="connsiteX179" fmla="*/ 1676888 w 1755648"/>
                <a:gd name="connsiteY179" fmla="*/ 972190 h 1359408"/>
                <a:gd name="connsiteX180" fmla="*/ 1693956 w 1755648"/>
                <a:gd name="connsiteY180" fmla="*/ 969142 h 1359408"/>
                <a:gd name="connsiteX181" fmla="*/ 1693346 w 1755648"/>
                <a:gd name="connsiteY181" fmla="*/ 938052 h 1359408"/>
                <a:gd name="connsiteX182" fmla="*/ 1688470 w 1755648"/>
                <a:gd name="connsiteY182" fmla="*/ 906963 h 1359408"/>
                <a:gd name="connsiteX183" fmla="*/ 1665305 w 1755648"/>
                <a:gd name="connsiteY183" fmla="*/ 894771 h 1359408"/>
                <a:gd name="connsiteX184" fmla="*/ 1650065 w 1755648"/>
                <a:gd name="connsiteY184" fmla="*/ 874044 h 1359408"/>
                <a:gd name="connsiteX185" fmla="*/ 1667134 w 1755648"/>
                <a:gd name="connsiteY185" fmla="*/ 863681 h 1359408"/>
                <a:gd name="connsiteX186" fmla="*/ 1657380 w 1755648"/>
                <a:gd name="connsiteY186" fmla="*/ 835030 h 1359408"/>
                <a:gd name="connsiteX187" fmla="*/ 1624462 w 1755648"/>
                <a:gd name="connsiteY187" fmla="*/ 805160 h 1359408"/>
                <a:gd name="connsiteX188" fmla="*/ 1591544 w 1755648"/>
                <a:gd name="connsiteY188" fmla="*/ 769803 h 1359408"/>
                <a:gd name="connsiteX189" fmla="*/ 1563502 w 1755648"/>
                <a:gd name="connsiteY189" fmla="*/ 731398 h 1359408"/>
                <a:gd name="connsiteX190" fmla="*/ 1520220 w 1755648"/>
                <a:gd name="connsiteY190" fmla="*/ 710062 h 1359408"/>
                <a:gd name="connsiteX191" fmla="*/ 1525706 w 1755648"/>
                <a:gd name="connsiteY191" fmla="*/ 682020 h 1359408"/>
                <a:gd name="connsiteX192" fmla="*/ 1548872 w 1755648"/>
                <a:gd name="connsiteY192" fmla="*/ 662513 h 1359408"/>
                <a:gd name="connsiteX193" fmla="*/ 1554968 w 1755648"/>
                <a:gd name="connsiteY193" fmla="*/ 641177 h 1359408"/>
                <a:gd name="connsiteX194" fmla="*/ 1595810 w 1755648"/>
                <a:gd name="connsiteY194" fmla="*/ 630204 h 1359408"/>
                <a:gd name="connsiteX195" fmla="*/ 1581180 w 1755648"/>
                <a:gd name="connsiteY195" fmla="*/ 609478 h 1359408"/>
                <a:gd name="connsiteX196" fmla="*/ 1560454 w 1755648"/>
                <a:gd name="connsiteY196" fmla="*/ 608259 h 1359408"/>
                <a:gd name="connsiteX197" fmla="*/ 1525097 w 1755648"/>
                <a:gd name="connsiteY197" fmla="*/ 593019 h 1359408"/>
                <a:gd name="connsiteX198" fmla="*/ 1501322 w 1755648"/>
                <a:gd name="connsiteY198" fmla="*/ 621060 h 1359408"/>
                <a:gd name="connsiteX199" fmla="*/ 1471452 w 1755648"/>
                <a:gd name="connsiteY199" fmla="*/ 609478 h 1359408"/>
                <a:gd name="connsiteX200" fmla="*/ 1462308 w 1755648"/>
                <a:gd name="connsiteY200" fmla="*/ 591800 h 1359408"/>
                <a:gd name="connsiteX201" fmla="*/ 1433657 w 1755648"/>
                <a:gd name="connsiteY201" fmla="*/ 585704 h 1359408"/>
                <a:gd name="connsiteX202" fmla="*/ 1405006 w 1755648"/>
                <a:gd name="connsiteY202" fmla="*/ 558881 h 1359408"/>
                <a:gd name="connsiteX203" fmla="*/ 1412321 w 1755648"/>
                <a:gd name="connsiteY203" fmla="*/ 540593 h 1359408"/>
                <a:gd name="connsiteX204" fmla="*/ 1442801 w 1755648"/>
                <a:gd name="connsiteY204" fmla="*/ 538764 h 1359408"/>
                <a:gd name="connsiteX205" fmla="*/ 1450116 w 1755648"/>
                <a:gd name="connsiteY205" fmla="*/ 513771 h 1359408"/>
                <a:gd name="connsiteX206" fmla="*/ 1472062 w 1755648"/>
                <a:gd name="connsiteY206" fmla="*/ 486948 h 1359408"/>
                <a:gd name="connsiteX207" fmla="*/ 1492788 w 1755648"/>
                <a:gd name="connsiteY207" fmla="*/ 473537 h 1359408"/>
                <a:gd name="connsiteX208" fmla="*/ 1519610 w 1755648"/>
                <a:gd name="connsiteY208" fmla="*/ 493654 h 1359408"/>
                <a:gd name="connsiteX209" fmla="*/ 1508028 w 1755648"/>
                <a:gd name="connsiteY209" fmla="*/ 519257 h 1359408"/>
                <a:gd name="connsiteX210" fmla="*/ 1522049 w 1755648"/>
                <a:gd name="connsiteY210" fmla="*/ 534497 h 1359408"/>
                <a:gd name="connsiteX211" fmla="*/ 1513514 w 1755648"/>
                <a:gd name="connsiteY211" fmla="*/ 552785 h 1359408"/>
                <a:gd name="connsiteX212" fmla="*/ 1542776 w 1755648"/>
                <a:gd name="connsiteY212" fmla="*/ 541812 h 1359408"/>
                <a:gd name="connsiteX213" fmla="*/ 1557406 w 1755648"/>
                <a:gd name="connsiteY213" fmla="*/ 524134 h 1359408"/>
                <a:gd name="connsiteX214" fmla="*/ 1595810 w 1755648"/>
                <a:gd name="connsiteY214" fmla="*/ 512552 h 1359408"/>
                <a:gd name="connsiteX215" fmla="*/ 1608612 w 1755648"/>
                <a:gd name="connsiteY215" fmla="*/ 488168 h 1359408"/>
                <a:gd name="connsiteX216" fmla="*/ 1631777 w 1755648"/>
                <a:gd name="connsiteY216" fmla="*/ 467441 h 1359408"/>
                <a:gd name="connsiteX217" fmla="*/ 1637873 w 1755648"/>
                <a:gd name="connsiteY217" fmla="*/ 440619 h 1359408"/>
                <a:gd name="connsiteX218" fmla="*/ 1659818 w 1755648"/>
                <a:gd name="connsiteY218" fmla="*/ 452811 h 1359408"/>
                <a:gd name="connsiteX219" fmla="*/ 1687860 w 1755648"/>
                <a:gd name="connsiteY219" fmla="*/ 454030 h 1359408"/>
                <a:gd name="connsiteX220" fmla="*/ 1671401 w 1755648"/>
                <a:gd name="connsiteY220" fmla="*/ 433913 h 1359408"/>
                <a:gd name="connsiteX221" fmla="*/ 1709806 w 1755648"/>
                <a:gd name="connsiteY221" fmla="*/ 418064 h 1359408"/>
                <a:gd name="connsiteX222" fmla="*/ 1709196 w 1755648"/>
                <a:gd name="connsiteY222" fmla="*/ 396728 h 1359408"/>
                <a:gd name="connsiteX223" fmla="*/ 1742724 w 1755648"/>
                <a:gd name="connsiteY223" fmla="*/ 418673 h 1359408"/>
                <a:gd name="connsiteX224" fmla="*/ 1742724 w 1755648"/>
                <a:gd name="connsiteY224" fmla="*/ 418673 h 1359408"/>
                <a:gd name="connsiteX225" fmla="*/ 1731142 w 1755648"/>
                <a:gd name="connsiteY225" fmla="*/ 399776 h 1359408"/>
                <a:gd name="connsiteX226" fmla="*/ 1746382 w 1755648"/>
                <a:gd name="connsiteY226" fmla="*/ 399166 h 1359408"/>
                <a:gd name="connsiteX227" fmla="*/ 1723217 w 1755648"/>
                <a:gd name="connsiteY227" fmla="*/ 354665 h 1359408"/>
                <a:gd name="connsiteX228" fmla="*/ 1694566 w 1755648"/>
                <a:gd name="connsiteY228" fmla="*/ 322356 h 1359408"/>
                <a:gd name="connsiteX229" fmla="*/ 1712244 w 1755648"/>
                <a:gd name="connsiteY229" fmla="*/ 308945 h 1359408"/>
                <a:gd name="connsiteX230" fmla="*/ 1753697 w 1755648"/>
                <a:gd name="connsiteY230" fmla="*/ 315651 h 1359408"/>
                <a:gd name="connsiteX231" fmla="*/ 1750040 w 1755648"/>
                <a:gd name="connsiteY231" fmla="*/ 279075 h 1359408"/>
                <a:gd name="connsiteX232" fmla="*/ 1732970 w 1755648"/>
                <a:gd name="connsiteY232" fmla="*/ 237622 h 1359408"/>
                <a:gd name="connsiteX233" fmla="*/ 1735409 w 1755648"/>
                <a:gd name="connsiteY233" fmla="*/ 223601 h 1359408"/>
                <a:gd name="connsiteX234" fmla="*/ 1727484 w 1755648"/>
                <a:gd name="connsiteY234" fmla="*/ 189464 h 1359408"/>
                <a:gd name="connsiteX235" fmla="*/ 1685422 w 1755648"/>
                <a:gd name="connsiteY235" fmla="*/ 200436 h 1359408"/>
                <a:gd name="connsiteX236" fmla="*/ 1669572 w 1755648"/>
                <a:gd name="connsiteY236" fmla="*/ 215676 h 1359408"/>
                <a:gd name="connsiteX237" fmla="*/ 1623852 w 1755648"/>
                <a:gd name="connsiteY237" fmla="*/ 215676 h 1359408"/>
                <a:gd name="connsiteX238" fmla="*/ 1587276 w 1755648"/>
                <a:gd name="connsiteY238" fmla="*/ 180320 h 1359408"/>
                <a:gd name="connsiteX239" fmla="*/ 1533022 w 1755648"/>
                <a:gd name="connsiteY239" fmla="*/ 152888 h 1359408"/>
                <a:gd name="connsiteX240" fmla="*/ 1472672 w 1755648"/>
                <a:gd name="connsiteY240" fmla="*/ 141305 h 135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755648" h="1359408">
                  <a:moveTo>
                    <a:pt x="1392204" y="1339169"/>
                  </a:moveTo>
                  <a:lnTo>
                    <a:pt x="1395862" y="1317224"/>
                  </a:lnTo>
                  <a:lnTo>
                    <a:pt x="1408054" y="1300155"/>
                  </a:lnTo>
                  <a:lnTo>
                    <a:pt x="1398300" y="1284915"/>
                  </a:lnTo>
                  <a:lnTo>
                    <a:pt x="1378793" y="1284305"/>
                  </a:lnTo>
                  <a:lnTo>
                    <a:pt x="1343436" y="1295278"/>
                  </a:lnTo>
                  <a:lnTo>
                    <a:pt x="1330025" y="1312347"/>
                  </a:lnTo>
                  <a:lnTo>
                    <a:pt x="1336121" y="1345875"/>
                  </a:lnTo>
                  <a:lnTo>
                    <a:pt x="1365992" y="1358067"/>
                  </a:lnTo>
                  <a:lnTo>
                    <a:pt x="1392204" y="1339169"/>
                  </a:lnTo>
                  <a:close/>
                  <a:moveTo>
                    <a:pt x="1472672" y="141305"/>
                  </a:moveTo>
                  <a:lnTo>
                    <a:pt x="1435486" y="104120"/>
                  </a:lnTo>
                  <a:lnTo>
                    <a:pt x="1408664" y="81564"/>
                  </a:lnTo>
                  <a:lnTo>
                    <a:pt x="1385498" y="65105"/>
                  </a:lnTo>
                  <a:lnTo>
                    <a:pt x="1338560" y="27920"/>
                  </a:lnTo>
                  <a:lnTo>
                    <a:pt x="1302593" y="13899"/>
                  </a:lnTo>
                  <a:lnTo>
                    <a:pt x="1250777" y="2926"/>
                  </a:lnTo>
                  <a:lnTo>
                    <a:pt x="1212982" y="4145"/>
                  </a:lnTo>
                  <a:lnTo>
                    <a:pt x="1181892" y="10851"/>
                  </a:lnTo>
                  <a:lnTo>
                    <a:pt x="1171529" y="29139"/>
                  </a:lnTo>
                  <a:lnTo>
                    <a:pt x="1194084" y="38283"/>
                  </a:lnTo>
                  <a:lnTo>
                    <a:pt x="1209324" y="58400"/>
                  </a:lnTo>
                  <a:lnTo>
                    <a:pt x="1202009" y="70592"/>
                  </a:lnTo>
                  <a:lnTo>
                    <a:pt x="1202618" y="110216"/>
                  </a:lnTo>
                  <a:lnTo>
                    <a:pt x="1214201" y="126675"/>
                  </a:lnTo>
                  <a:lnTo>
                    <a:pt x="1187378" y="150449"/>
                  </a:lnTo>
                  <a:lnTo>
                    <a:pt x="1142878" y="136428"/>
                  </a:lnTo>
                  <a:lnTo>
                    <a:pt x="1146536" y="164470"/>
                  </a:lnTo>
                  <a:lnTo>
                    <a:pt x="1148364" y="202265"/>
                  </a:lnTo>
                  <a:lnTo>
                    <a:pt x="1164824" y="218115"/>
                  </a:lnTo>
                  <a:lnTo>
                    <a:pt x="1179454" y="213238"/>
                  </a:lnTo>
                  <a:lnTo>
                    <a:pt x="1212372" y="219334"/>
                  </a:lnTo>
                  <a:lnTo>
                    <a:pt x="1227612" y="205313"/>
                  </a:lnTo>
                  <a:lnTo>
                    <a:pt x="1258702" y="217505"/>
                  </a:lnTo>
                  <a:lnTo>
                    <a:pt x="1302593" y="243718"/>
                  </a:lnTo>
                  <a:lnTo>
                    <a:pt x="1306860" y="257129"/>
                  </a:lnTo>
                  <a:lnTo>
                    <a:pt x="1280648" y="252862"/>
                  </a:lnTo>
                  <a:lnTo>
                    <a:pt x="1239194" y="257739"/>
                  </a:lnTo>
                  <a:lnTo>
                    <a:pt x="1224564" y="268712"/>
                  </a:lnTo>
                  <a:lnTo>
                    <a:pt x="1216030" y="293705"/>
                  </a:lnTo>
                  <a:lnTo>
                    <a:pt x="1177625" y="308336"/>
                  </a:lnTo>
                  <a:lnTo>
                    <a:pt x="1158728" y="328452"/>
                  </a:lnTo>
                  <a:lnTo>
                    <a:pt x="1122761" y="320528"/>
                  </a:lnTo>
                  <a:lnTo>
                    <a:pt x="1103254" y="317480"/>
                  </a:lnTo>
                  <a:lnTo>
                    <a:pt x="1100816" y="341864"/>
                  </a:lnTo>
                  <a:lnTo>
                    <a:pt x="1118494" y="355884"/>
                  </a:lnTo>
                  <a:lnTo>
                    <a:pt x="1130076" y="368686"/>
                  </a:lnTo>
                  <a:lnTo>
                    <a:pt x="1114836" y="380878"/>
                  </a:lnTo>
                  <a:lnTo>
                    <a:pt x="1103254" y="400995"/>
                  </a:lnTo>
                  <a:lnTo>
                    <a:pt x="1073384" y="414406"/>
                  </a:lnTo>
                  <a:lnTo>
                    <a:pt x="1027664" y="415625"/>
                  </a:lnTo>
                  <a:lnTo>
                    <a:pt x="983772" y="429036"/>
                  </a:lnTo>
                  <a:lnTo>
                    <a:pt x="956950" y="449153"/>
                  </a:lnTo>
                  <a:lnTo>
                    <a:pt x="937442" y="436961"/>
                  </a:lnTo>
                  <a:lnTo>
                    <a:pt x="899648" y="437571"/>
                  </a:lnTo>
                  <a:lnTo>
                    <a:pt x="842954" y="414406"/>
                  </a:lnTo>
                  <a:lnTo>
                    <a:pt x="809426" y="408920"/>
                  </a:lnTo>
                  <a:lnTo>
                    <a:pt x="770412" y="413796"/>
                  </a:lnTo>
                  <a:lnTo>
                    <a:pt x="702137" y="405872"/>
                  </a:lnTo>
                  <a:lnTo>
                    <a:pt x="668609" y="406481"/>
                  </a:lnTo>
                  <a:lnTo>
                    <a:pt x="639958" y="384536"/>
                  </a:lnTo>
                  <a:lnTo>
                    <a:pt x="610088" y="349788"/>
                  </a:lnTo>
                  <a:lnTo>
                    <a:pt x="589361" y="345521"/>
                  </a:lnTo>
                  <a:lnTo>
                    <a:pt x="541202" y="322356"/>
                  </a:lnTo>
                  <a:lnTo>
                    <a:pt x="497312" y="316870"/>
                  </a:lnTo>
                  <a:lnTo>
                    <a:pt x="458297" y="310774"/>
                  </a:lnTo>
                  <a:lnTo>
                    <a:pt x="440009" y="294315"/>
                  </a:lnTo>
                  <a:lnTo>
                    <a:pt x="432084" y="249814"/>
                  </a:lnTo>
                  <a:lnTo>
                    <a:pt x="396728" y="219334"/>
                  </a:lnTo>
                  <a:lnTo>
                    <a:pt x="347350" y="205313"/>
                  </a:lnTo>
                  <a:lnTo>
                    <a:pt x="312602" y="185196"/>
                  </a:lnTo>
                  <a:lnTo>
                    <a:pt x="292486" y="158374"/>
                  </a:lnTo>
                  <a:lnTo>
                    <a:pt x="282122" y="161422"/>
                  </a:lnTo>
                  <a:lnTo>
                    <a:pt x="271150" y="187025"/>
                  </a:lnTo>
                  <a:lnTo>
                    <a:pt x="247985" y="190683"/>
                  </a:lnTo>
                  <a:lnTo>
                    <a:pt x="263225" y="228478"/>
                  </a:lnTo>
                  <a:lnTo>
                    <a:pt x="253472" y="245547"/>
                  </a:lnTo>
                  <a:lnTo>
                    <a:pt x="188244" y="233355"/>
                  </a:lnTo>
                  <a:lnTo>
                    <a:pt x="194340" y="301020"/>
                  </a:lnTo>
                  <a:lnTo>
                    <a:pt x="182148" y="309555"/>
                  </a:lnTo>
                  <a:lnTo>
                    <a:pt x="127284" y="324185"/>
                  </a:lnTo>
                  <a:lnTo>
                    <a:pt x="180320" y="389412"/>
                  </a:lnTo>
                  <a:lnTo>
                    <a:pt x="162641" y="399166"/>
                  </a:lnTo>
                  <a:lnTo>
                    <a:pt x="173004" y="420502"/>
                  </a:lnTo>
                  <a:lnTo>
                    <a:pt x="171785" y="429036"/>
                  </a:lnTo>
                  <a:lnTo>
                    <a:pt x="130332" y="449763"/>
                  </a:lnTo>
                  <a:lnTo>
                    <a:pt x="124236" y="464393"/>
                  </a:lnTo>
                  <a:lnTo>
                    <a:pt x="85222" y="469270"/>
                  </a:lnTo>
                  <a:lnTo>
                    <a:pt x="81564" y="493654"/>
                  </a:lnTo>
                  <a:lnTo>
                    <a:pt x="46817" y="488168"/>
                  </a:lnTo>
                  <a:lnTo>
                    <a:pt x="27310" y="495483"/>
                  </a:lnTo>
                  <a:lnTo>
                    <a:pt x="2926" y="513771"/>
                  </a:lnTo>
                  <a:lnTo>
                    <a:pt x="9632" y="522915"/>
                  </a:lnTo>
                  <a:lnTo>
                    <a:pt x="3536" y="532059"/>
                  </a:lnTo>
                  <a:lnTo>
                    <a:pt x="21824" y="568025"/>
                  </a:lnTo>
                  <a:lnTo>
                    <a:pt x="31577" y="564368"/>
                  </a:lnTo>
                  <a:lnTo>
                    <a:pt x="52913" y="572902"/>
                  </a:lnTo>
                  <a:lnTo>
                    <a:pt x="56570" y="588142"/>
                  </a:lnTo>
                  <a:lnTo>
                    <a:pt x="67544" y="610697"/>
                  </a:lnTo>
                  <a:lnTo>
                    <a:pt x="76078" y="622280"/>
                  </a:lnTo>
                  <a:lnTo>
                    <a:pt x="104729" y="640568"/>
                  </a:lnTo>
                  <a:lnTo>
                    <a:pt x="122408" y="671048"/>
                  </a:lnTo>
                  <a:lnTo>
                    <a:pt x="179710" y="686897"/>
                  </a:lnTo>
                  <a:lnTo>
                    <a:pt x="226040" y="732617"/>
                  </a:lnTo>
                  <a:lnTo>
                    <a:pt x="230916" y="764316"/>
                  </a:lnTo>
                  <a:lnTo>
                    <a:pt x="249204" y="784433"/>
                  </a:lnTo>
                  <a:lnTo>
                    <a:pt x="252862" y="804550"/>
                  </a:lnTo>
                  <a:lnTo>
                    <a:pt x="227868" y="799064"/>
                  </a:lnTo>
                  <a:lnTo>
                    <a:pt x="247376" y="841736"/>
                  </a:lnTo>
                  <a:lnTo>
                    <a:pt x="285170" y="866120"/>
                  </a:lnTo>
                  <a:lnTo>
                    <a:pt x="336986" y="892942"/>
                  </a:lnTo>
                  <a:lnTo>
                    <a:pt x="348569" y="883798"/>
                  </a:lnTo>
                  <a:lnTo>
                    <a:pt x="377220" y="895990"/>
                  </a:lnTo>
                  <a:lnTo>
                    <a:pt x="416234" y="920984"/>
                  </a:lnTo>
                  <a:lnTo>
                    <a:pt x="435742" y="926470"/>
                  </a:lnTo>
                  <a:lnTo>
                    <a:pt x="450982" y="945368"/>
                  </a:lnTo>
                  <a:lnTo>
                    <a:pt x="478414" y="952683"/>
                  </a:lnTo>
                  <a:lnTo>
                    <a:pt x="508894" y="969752"/>
                  </a:lnTo>
                  <a:lnTo>
                    <a:pt x="547908" y="978896"/>
                  </a:lnTo>
                  <a:lnTo>
                    <a:pt x="587532" y="982553"/>
                  </a:lnTo>
                  <a:lnTo>
                    <a:pt x="605820" y="974019"/>
                  </a:lnTo>
                  <a:lnTo>
                    <a:pt x="614964" y="1005108"/>
                  </a:lnTo>
                  <a:lnTo>
                    <a:pt x="630814" y="975848"/>
                  </a:lnTo>
                  <a:lnTo>
                    <a:pt x="646664" y="966094"/>
                  </a:lnTo>
                  <a:lnTo>
                    <a:pt x="672266" y="975238"/>
                  </a:lnTo>
                  <a:lnTo>
                    <a:pt x="689945" y="975848"/>
                  </a:lnTo>
                  <a:lnTo>
                    <a:pt x="706404" y="986820"/>
                  </a:lnTo>
                  <a:lnTo>
                    <a:pt x="732008" y="981944"/>
                  </a:lnTo>
                  <a:lnTo>
                    <a:pt x="755782" y="952683"/>
                  </a:lnTo>
                  <a:lnTo>
                    <a:pt x="788090" y="928299"/>
                  </a:lnTo>
                  <a:lnTo>
                    <a:pt x="817961" y="937443"/>
                  </a:lnTo>
                  <a:lnTo>
                    <a:pt x="837468" y="921593"/>
                  </a:lnTo>
                  <a:lnTo>
                    <a:pt x="858804" y="945368"/>
                  </a:lnTo>
                  <a:lnTo>
                    <a:pt x="851489" y="961827"/>
                  </a:lnTo>
                  <a:lnTo>
                    <a:pt x="888674" y="967313"/>
                  </a:lnTo>
                  <a:lnTo>
                    <a:pt x="906962" y="964875"/>
                  </a:lnTo>
                  <a:lnTo>
                    <a:pt x="923422" y="987430"/>
                  </a:lnTo>
                  <a:lnTo>
                    <a:pt x="939881" y="996574"/>
                  </a:lnTo>
                  <a:lnTo>
                    <a:pt x="947806" y="1026444"/>
                  </a:lnTo>
                  <a:lnTo>
                    <a:pt x="952682" y="1058753"/>
                  </a:lnTo>
                  <a:lnTo>
                    <a:pt x="927689" y="1091062"/>
                  </a:lnTo>
                  <a:lnTo>
                    <a:pt x="931956" y="1136782"/>
                  </a:lnTo>
                  <a:lnTo>
                    <a:pt x="966094" y="1130686"/>
                  </a:lnTo>
                  <a:lnTo>
                    <a:pt x="980114" y="1166043"/>
                  </a:lnTo>
                  <a:lnTo>
                    <a:pt x="1002670" y="1173968"/>
                  </a:lnTo>
                  <a:lnTo>
                    <a:pt x="997793" y="1205667"/>
                  </a:lnTo>
                  <a:lnTo>
                    <a:pt x="1025225" y="1220297"/>
                  </a:lnTo>
                  <a:lnTo>
                    <a:pt x="1040465" y="1227613"/>
                  </a:lnTo>
                  <a:lnTo>
                    <a:pt x="1063630" y="1216640"/>
                  </a:lnTo>
                  <a:lnTo>
                    <a:pt x="1067288" y="1232489"/>
                  </a:lnTo>
                  <a:lnTo>
                    <a:pt x="1071554" y="1241633"/>
                  </a:lnTo>
                  <a:lnTo>
                    <a:pt x="1089233" y="1242243"/>
                  </a:lnTo>
                  <a:lnTo>
                    <a:pt x="1077650" y="1198352"/>
                  </a:lnTo>
                  <a:lnTo>
                    <a:pt x="1094110" y="1192256"/>
                  </a:lnTo>
                  <a:lnTo>
                    <a:pt x="1110569" y="1183112"/>
                  </a:lnTo>
                  <a:lnTo>
                    <a:pt x="1136782" y="1183112"/>
                  </a:lnTo>
                  <a:lnTo>
                    <a:pt x="1169090" y="1178845"/>
                  </a:lnTo>
                  <a:lnTo>
                    <a:pt x="1194084" y="1158118"/>
                  </a:lnTo>
                  <a:lnTo>
                    <a:pt x="1212372" y="1172749"/>
                  </a:lnTo>
                  <a:lnTo>
                    <a:pt x="1244072" y="1179454"/>
                  </a:lnTo>
                  <a:lnTo>
                    <a:pt x="1242852" y="1202009"/>
                  </a:lnTo>
                  <a:lnTo>
                    <a:pt x="1261140" y="1217859"/>
                  </a:lnTo>
                  <a:lnTo>
                    <a:pt x="1297106" y="1227613"/>
                  </a:lnTo>
                  <a:lnTo>
                    <a:pt x="1311737" y="1221517"/>
                  </a:lnTo>
                  <a:lnTo>
                    <a:pt x="1358676" y="1233709"/>
                  </a:lnTo>
                  <a:lnTo>
                    <a:pt x="1353190" y="1248949"/>
                  </a:lnTo>
                  <a:lnTo>
                    <a:pt x="1366601" y="1276990"/>
                  </a:lnTo>
                  <a:lnTo>
                    <a:pt x="1384889" y="1274552"/>
                  </a:lnTo>
                  <a:lnTo>
                    <a:pt x="1389766" y="1233709"/>
                  </a:lnTo>
                  <a:lnTo>
                    <a:pt x="1423904" y="1228222"/>
                  </a:lnTo>
                  <a:lnTo>
                    <a:pt x="1467794" y="1208715"/>
                  </a:lnTo>
                  <a:lnTo>
                    <a:pt x="1483034" y="1189208"/>
                  </a:lnTo>
                  <a:lnTo>
                    <a:pt x="1497056" y="1202009"/>
                  </a:lnTo>
                  <a:lnTo>
                    <a:pt x="1514124" y="1184331"/>
                  </a:lnTo>
                  <a:lnTo>
                    <a:pt x="1551310" y="1180064"/>
                  </a:lnTo>
                  <a:lnTo>
                    <a:pt x="1591544" y="1147755"/>
                  </a:lnTo>
                  <a:lnTo>
                    <a:pt x="1629948" y="1111789"/>
                  </a:lnTo>
                  <a:lnTo>
                    <a:pt x="1650065" y="1065459"/>
                  </a:lnTo>
                  <a:lnTo>
                    <a:pt x="1664086" y="1014252"/>
                  </a:lnTo>
                  <a:lnTo>
                    <a:pt x="1676888" y="972190"/>
                  </a:lnTo>
                  <a:lnTo>
                    <a:pt x="1693956" y="969142"/>
                  </a:lnTo>
                  <a:lnTo>
                    <a:pt x="1693346" y="938052"/>
                  </a:lnTo>
                  <a:lnTo>
                    <a:pt x="1688470" y="906963"/>
                  </a:lnTo>
                  <a:lnTo>
                    <a:pt x="1665305" y="894771"/>
                  </a:lnTo>
                  <a:lnTo>
                    <a:pt x="1650065" y="874044"/>
                  </a:lnTo>
                  <a:lnTo>
                    <a:pt x="1667134" y="863681"/>
                  </a:lnTo>
                  <a:lnTo>
                    <a:pt x="1657380" y="835030"/>
                  </a:lnTo>
                  <a:lnTo>
                    <a:pt x="1624462" y="805160"/>
                  </a:lnTo>
                  <a:lnTo>
                    <a:pt x="1591544" y="769803"/>
                  </a:lnTo>
                  <a:lnTo>
                    <a:pt x="1563502" y="731398"/>
                  </a:lnTo>
                  <a:lnTo>
                    <a:pt x="1520220" y="710062"/>
                  </a:lnTo>
                  <a:lnTo>
                    <a:pt x="1525706" y="682020"/>
                  </a:lnTo>
                  <a:lnTo>
                    <a:pt x="1548872" y="662513"/>
                  </a:lnTo>
                  <a:lnTo>
                    <a:pt x="1554968" y="641177"/>
                  </a:lnTo>
                  <a:lnTo>
                    <a:pt x="1595810" y="630204"/>
                  </a:lnTo>
                  <a:lnTo>
                    <a:pt x="1581180" y="609478"/>
                  </a:lnTo>
                  <a:lnTo>
                    <a:pt x="1560454" y="608259"/>
                  </a:lnTo>
                  <a:lnTo>
                    <a:pt x="1525097" y="593019"/>
                  </a:lnTo>
                  <a:lnTo>
                    <a:pt x="1501322" y="621060"/>
                  </a:lnTo>
                  <a:lnTo>
                    <a:pt x="1471452" y="609478"/>
                  </a:lnTo>
                  <a:lnTo>
                    <a:pt x="1462308" y="591800"/>
                  </a:lnTo>
                  <a:lnTo>
                    <a:pt x="1433657" y="585704"/>
                  </a:lnTo>
                  <a:lnTo>
                    <a:pt x="1405006" y="558881"/>
                  </a:lnTo>
                  <a:lnTo>
                    <a:pt x="1412321" y="540593"/>
                  </a:lnTo>
                  <a:lnTo>
                    <a:pt x="1442801" y="538764"/>
                  </a:lnTo>
                  <a:lnTo>
                    <a:pt x="1450116" y="513771"/>
                  </a:lnTo>
                  <a:lnTo>
                    <a:pt x="1472062" y="486948"/>
                  </a:lnTo>
                  <a:lnTo>
                    <a:pt x="1492788" y="473537"/>
                  </a:lnTo>
                  <a:lnTo>
                    <a:pt x="1519610" y="493654"/>
                  </a:lnTo>
                  <a:lnTo>
                    <a:pt x="1508028" y="519257"/>
                  </a:lnTo>
                  <a:lnTo>
                    <a:pt x="1522049" y="534497"/>
                  </a:lnTo>
                  <a:lnTo>
                    <a:pt x="1513514" y="552785"/>
                  </a:lnTo>
                  <a:lnTo>
                    <a:pt x="1542776" y="541812"/>
                  </a:lnTo>
                  <a:lnTo>
                    <a:pt x="1557406" y="524134"/>
                  </a:lnTo>
                  <a:lnTo>
                    <a:pt x="1595810" y="512552"/>
                  </a:lnTo>
                  <a:lnTo>
                    <a:pt x="1608612" y="488168"/>
                  </a:lnTo>
                  <a:lnTo>
                    <a:pt x="1631777" y="467441"/>
                  </a:lnTo>
                  <a:lnTo>
                    <a:pt x="1637873" y="440619"/>
                  </a:lnTo>
                  <a:lnTo>
                    <a:pt x="1659818" y="452811"/>
                  </a:lnTo>
                  <a:lnTo>
                    <a:pt x="1687860" y="454030"/>
                  </a:lnTo>
                  <a:lnTo>
                    <a:pt x="1671401" y="433913"/>
                  </a:lnTo>
                  <a:lnTo>
                    <a:pt x="1709806" y="418064"/>
                  </a:lnTo>
                  <a:lnTo>
                    <a:pt x="1709196" y="396728"/>
                  </a:lnTo>
                  <a:lnTo>
                    <a:pt x="1742724" y="418673"/>
                  </a:lnTo>
                  <a:lnTo>
                    <a:pt x="1742724" y="418673"/>
                  </a:lnTo>
                  <a:lnTo>
                    <a:pt x="1731142" y="399776"/>
                  </a:lnTo>
                  <a:lnTo>
                    <a:pt x="1746382" y="399166"/>
                  </a:lnTo>
                  <a:lnTo>
                    <a:pt x="1723217" y="354665"/>
                  </a:lnTo>
                  <a:lnTo>
                    <a:pt x="1694566" y="322356"/>
                  </a:lnTo>
                  <a:lnTo>
                    <a:pt x="1712244" y="308945"/>
                  </a:lnTo>
                  <a:lnTo>
                    <a:pt x="1753697" y="315651"/>
                  </a:lnTo>
                  <a:lnTo>
                    <a:pt x="1750040" y="279075"/>
                  </a:lnTo>
                  <a:lnTo>
                    <a:pt x="1732970" y="237622"/>
                  </a:lnTo>
                  <a:lnTo>
                    <a:pt x="1735409" y="223601"/>
                  </a:lnTo>
                  <a:lnTo>
                    <a:pt x="1727484" y="189464"/>
                  </a:lnTo>
                  <a:lnTo>
                    <a:pt x="1685422" y="200436"/>
                  </a:lnTo>
                  <a:lnTo>
                    <a:pt x="1669572" y="215676"/>
                  </a:lnTo>
                  <a:lnTo>
                    <a:pt x="1623852" y="215676"/>
                  </a:lnTo>
                  <a:lnTo>
                    <a:pt x="1587276" y="180320"/>
                  </a:lnTo>
                  <a:lnTo>
                    <a:pt x="1533022" y="152888"/>
                  </a:lnTo>
                  <a:lnTo>
                    <a:pt x="1472672" y="141305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9A71776C-86C6-4DBE-B2D6-9D106F2C60FE}"/>
                </a:ext>
              </a:extLst>
            </p:cNvPr>
            <p:cNvSpPr/>
            <p:nvPr/>
          </p:nvSpPr>
          <p:spPr>
            <a:xfrm>
              <a:off x="8213939" y="2708217"/>
              <a:ext cx="255602" cy="132642"/>
            </a:xfrm>
            <a:custGeom>
              <a:avLst/>
              <a:gdLst>
                <a:gd name="connsiteX0" fmla="*/ 310164 w 310896"/>
                <a:gd name="connsiteY0" fmla="*/ 38283 h 152400"/>
                <a:gd name="connsiteX1" fmla="*/ 288828 w 310896"/>
                <a:gd name="connsiteY1" fmla="*/ 32797 h 152400"/>
                <a:gd name="connsiteX2" fmla="*/ 268712 w 310896"/>
                <a:gd name="connsiteY2" fmla="*/ 19385 h 152400"/>
                <a:gd name="connsiteX3" fmla="*/ 221162 w 310896"/>
                <a:gd name="connsiteY3" fmla="*/ 15728 h 152400"/>
                <a:gd name="connsiteX4" fmla="*/ 168737 w 310896"/>
                <a:gd name="connsiteY4" fmla="*/ 14509 h 152400"/>
                <a:gd name="connsiteX5" fmla="*/ 158984 w 310896"/>
                <a:gd name="connsiteY5" fmla="*/ 18776 h 152400"/>
                <a:gd name="connsiteX6" fmla="*/ 109606 w 310896"/>
                <a:gd name="connsiteY6" fmla="*/ 2926 h 152400"/>
                <a:gd name="connsiteX7" fmla="*/ 94366 w 310896"/>
                <a:gd name="connsiteY7" fmla="*/ 10851 h 152400"/>
                <a:gd name="connsiteX8" fmla="*/ 97414 w 310896"/>
                <a:gd name="connsiteY8" fmla="*/ 32797 h 152400"/>
                <a:gd name="connsiteX9" fmla="*/ 41940 w 310896"/>
                <a:gd name="connsiteY9" fmla="*/ 19995 h 152400"/>
                <a:gd name="connsiteX10" fmla="*/ 23042 w 310896"/>
                <a:gd name="connsiteY10" fmla="*/ 24872 h 152400"/>
                <a:gd name="connsiteX11" fmla="*/ 21214 w 310896"/>
                <a:gd name="connsiteY11" fmla="*/ 41331 h 152400"/>
                <a:gd name="connsiteX12" fmla="*/ 32186 w 310896"/>
                <a:gd name="connsiteY12" fmla="*/ 44989 h 152400"/>
                <a:gd name="connsiteX13" fmla="*/ 13289 w 310896"/>
                <a:gd name="connsiteY13" fmla="*/ 69982 h 152400"/>
                <a:gd name="connsiteX14" fmla="*/ 41330 w 310896"/>
                <a:gd name="connsiteY14" fmla="*/ 84003 h 152400"/>
                <a:gd name="connsiteX15" fmla="*/ 60838 w 310896"/>
                <a:gd name="connsiteY15" fmla="*/ 74249 h 152400"/>
                <a:gd name="connsiteX16" fmla="*/ 104120 w 310896"/>
                <a:gd name="connsiteY16" fmla="*/ 94366 h 152400"/>
                <a:gd name="connsiteX17" fmla="*/ 72420 w 310896"/>
                <a:gd name="connsiteY17" fmla="*/ 121798 h 152400"/>
                <a:gd name="connsiteX18" fmla="*/ 47426 w 310896"/>
                <a:gd name="connsiteY18" fmla="*/ 118141 h 152400"/>
                <a:gd name="connsiteX19" fmla="*/ 38892 w 310896"/>
                <a:gd name="connsiteY19" fmla="*/ 130333 h 152400"/>
                <a:gd name="connsiteX20" fmla="*/ 2926 w 310896"/>
                <a:gd name="connsiteY20" fmla="*/ 123627 h 152400"/>
                <a:gd name="connsiteX21" fmla="*/ 6584 w 310896"/>
                <a:gd name="connsiteY21" fmla="*/ 146182 h 152400"/>
                <a:gd name="connsiteX22" fmla="*/ 39502 w 310896"/>
                <a:gd name="connsiteY22" fmla="*/ 143134 h 152400"/>
                <a:gd name="connsiteX23" fmla="*/ 82784 w 310896"/>
                <a:gd name="connsiteY23" fmla="*/ 155326 h 152400"/>
                <a:gd name="connsiteX24" fmla="*/ 140696 w 310896"/>
                <a:gd name="connsiteY24" fmla="*/ 149840 h 152400"/>
                <a:gd name="connsiteX25" fmla="*/ 146792 w 310896"/>
                <a:gd name="connsiteY25" fmla="*/ 140696 h 152400"/>
                <a:gd name="connsiteX26" fmla="*/ 140086 w 310896"/>
                <a:gd name="connsiteY26" fmla="*/ 131552 h 152400"/>
                <a:gd name="connsiteX27" fmla="*/ 164470 w 310896"/>
                <a:gd name="connsiteY27" fmla="*/ 113264 h 152400"/>
                <a:gd name="connsiteX28" fmla="*/ 183977 w 310896"/>
                <a:gd name="connsiteY28" fmla="*/ 105949 h 152400"/>
                <a:gd name="connsiteX29" fmla="*/ 218724 w 310896"/>
                <a:gd name="connsiteY29" fmla="*/ 111435 h 152400"/>
                <a:gd name="connsiteX30" fmla="*/ 222382 w 310896"/>
                <a:gd name="connsiteY30" fmla="*/ 87051 h 152400"/>
                <a:gd name="connsiteX31" fmla="*/ 261396 w 310896"/>
                <a:gd name="connsiteY31" fmla="*/ 82174 h 152400"/>
                <a:gd name="connsiteX32" fmla="*/ 267492 w 310896"/>
                <a:gd name="connsiteY32" fmla="*/ 67544 h 152400"/>
                <a:gd name="connsiteX33" fmla="*/ 308945 w 310896"/>
                <a:gd name="connsiteY33" fmla="*/ 46817 h 152400"/>
                <a:gd name="connsiteX34" fmla="*/ 310164 w 310896"/>
                <a:gd name="connsiteY34" fmla="*/ 3828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896" h="152400">
                  <a:moveTo>
                    <a:pt x="310164" y="38283"/>
                  </a:moveTo>
                  <a:lnTo>
                    <a:pt x="288828" y="32797"/>
                  </a:lnTo>
                  <a:lnTo>
                    <a:pt x="268712" y="19385"/>
                  </a:lnTo>
                  <a:lnTo>
                    <a:pt x="221162" y="15728"/>
                  </a:lnTo>
                  <a:lnTo>
                    <a:pt x="168737" y="14509"/>
                  </a:lnTo>
                  <a:lnTo>
                    <a:pt x="158984" y="18776"/>
                  </a:lnTo>
                  <a:lnTo>
                    <a:pt x="109606" y="2926"/>
                  </a:lnTo>
                  <a:lnTo>
                    <a:pt x="94366" y="10851"/>
                  </a:lnTo>
                  <a:lnTo>
                    <a:pt x="97414" y="32797"/>
                  </a:lnTo>
                  <a:lnTo>
                    <a:pt x="41940" y="19995"/>
                  </a:lnTo>
                  <a:lnTo>
                    <a:pt x="23042" y="24872"/>
                  </a:lnTo>
                  <a:lnTo>
                    <a:pt x="21214" y="41331"/>
                  </a:lnTo>
                  <a:lnTo>
                    <a:pt x="32186" y="44989"/>
                  </a:lnTo>
                  <a:lnTo>
                    <a:pt x="13289" y="69982"/>
                  </a:lnTo>
                  <a:lnTo>
                    <a:pt x="41330" y="84003"/>
                  </a:lnTo>
                  <a:lnTo>
                    <a:pt x="60838" y="74249"/>
                  </a:lnTo>
                  <a:lnTo>
                    <a:pt x="104120" y="94366"/>
                  </a:lnTo>
                  <a:lnTo>
                    <a:pt x="72420" y="121798"/>
                  </a:lnTo>
                  <a:lnTo>
                    <a:pt x="47426" y="118141"/>
                  </a:lnTo>
                  <a:lnTo>
                    <a:pt x="38892" y="130333"/>
                  </a:lnTo>
                  <a:lnTo>
                    <a:pt x="2926" y="123627"/>
                  </a:lnTo>
                  <a:lnTo>
                    <a:pt x="6584" y="146182"/>
                  </a:lnTo>
                  <a:lnTo>
                    <a:pt x="39502" y="143134"/>
                  </a:lnTo>
                  <a:lnTo>
                    <a:pt x="82784" y="155326"/>
                  </a:lnTo>
                  <a:lnTo>
                    <a:pt x="140696" y="149840"/>
                  </a:lnTo>
                  <a:lnTo>
                    <a:pt x="146792" y="140696"/>
                  </a:lnTo>
                  <a:lnTo>
                    <a:pt x="140086" y="131552"/>
                  </a:lnTo>
                  <a:lnTo>
                    <a:pt x="164470" y="113264"/>
                  </a:lnTo>
                  <a:lnTo>
                    <a:pt x="183977" y="105949"/>
                  </a:lnTo>
                  <a:lnTo>
                    <a:pt x="218724" y="111435"/>
                  </a:lnTo>
                  <a:lnTo>
                    <a:pt x="222382" y="87051"/>
                  </a:lnTo>
                  <a:lnTo>
                    <a:pt x="261396" y="82174"/>
                  </a:lnTo>
                  <a:lnTo>
                    <a:pt x="267492" y="67544"/>
                  </a:lnTo>
                  <a:lnTo>
                    <a:pt x="308945" y="46817"/>
                  </a:lnTo>
                  <a:lnTo>
                    <a:pt x="310164" y="38283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E5FD29E6-DAF7-41D7-AFBB-FCAC8137719B}"/>
                </a:ext>
              </a:extLst>
            </p:cNvPr>
            <p:cNvSpPr/>
            <p:nvPr/>
          </p:nvSpPr>
          <p:spPr>
            <a:xfrm>
              <a:off x="8167329" y="2784617"/>
              <a:ext cx="215508" cy="143253"/>
            </a:xfrm>
            <a:custGeom>
              <a:avLst/>
              <a:gdLst>
                <a:gd name="connsiteX0" fmla="*/ 104120 w 262128"/>
                <a:gd name="connsiteY0" fmla="*/ 30358 h 164592"/>
                <a:gd name="connsiteX1" fmla="*/ 91318 w 262128"/>
                <a:gd name="connsiteY1" fmla="*/ 31577 h 164592"/>
                <a:gd name="connsiteX2" fmla="*/ 83393 w 262128"/>
                <a:gd name="connsiteY2" fmla="*/ 20604 h 164592"/>
                <a:gd name="connsiteX3" fmla="*/ 84613 w 262128"/>
                <a:gd name="connsiteY3" fmla="*/ 2926 h 164592"/>
                <a:gd name="connsiteX4" fmla="*/ 45598 w 262128"/>
                <a:gd name="connsiteY4" fmla="*/ 12070 h 164592"/>
                <a:gd name="connsiteX5" fmla="*/ 42550 w 262128"/>
                <a:gd name="connsiteY5" fmla="*/ 36454 h 164592"/>
                <a:gd name="connsiteX6" fmla="*/ 33406 w 262128"/>
                <a:gd name="connsiteY6" fmla="*/ 57790 h 164592"/>
                <a:gd name="connsiteX7" fmla="*/ 6584 w 262128"/>
                <a:gd name="connsiteY7" fmla="*/ 55961 h 164592"/>
                <a:gd name="connsiteX8" fmla="*/ 2926 w 262128"/>
                <a:gd name="connsiteY8" fmla="*/ 73030 h 164592"/>
                <a:gd name="connsiteX9" fmla="*/ 28529 w 262128"/>
                <a:gd name="connsiteY9" fmla="*/ 82784 h 164592"/>
                <a:gd name="connsiteX10" fmla="*/ 43160 w 262128"/>
                <a:gd name="connsiteY10" fmla="*/ 111435 h 164592"/>
                <a:gd name="connsiteX11" fmla="*/ 35235 w 262128"/>
                <a:gd name="connsiteY11" fmla="*/ 151668 h 164592"/>
                <a:gd name="connsiteX12" fmla="*/ 46208 w 262128"/>
                <a:gd name="connsiteY12" fmla="*/ 156545 h 164592"/>
                <a:gd name="connsiteX13" fmla="*/ 66325 w 262128"/>
                <a:gd name="connsiteY13" fmla="*/ 143744 h 164592"/>
                <a:gd name="connsiteX14" fmla="*/ 79126 w 262128"/>
                <a:gd name="connsiteY14" fmla="*/ 151668 h 164592"/>
                <a:gd name="connsiteX15" fmla="*/ 84613 w 262128"/>
                <a:gd name="connsiteY15" fmla="*/ 133380 h 164592"/>
                <a:gd name="connsiteX16" fmla="*/ 104120 w 262128"/>
                <a:gd name="connsiteY16" fmla="*/ 133990 h 164592"/>
                <a:gd name="connsiteX17" fmla="*/ 107777 w 262128"/>
                <a:gd name="connsiteY17" fmla="*/ 128504 h 164592"/>
                <a:gd name="connsiteX18" fmla="*/ 106558 w 262128"/>
                <a:gd name="connsiteY18" fmla="*/ 112654 h 164592"/>
                <a:gd name="connsiteX19" fmla="*/ 116921 w 262128"/>
                <a:gd name="connsiteY19" fmla="*/ 98633 h 164592"/>
                <a:gd name="connsiteX20" fmla="*/ 136429 w 262128"/>
                <a:gd name="connsiteY20" fmla="*/ 107777 h 164592"/>
                <a:gd name="connsiteX21" fmla="*/ 136429 w 262128"/>
                <a:gd name="connsiteY21" fmla="*/ 119969 h 164592"/>
                <a:gd name="connsiteX22" fmla="*/ 146182 w 262128"/>
                <a:gd name="connsiteY22" fmla="*/ 121798 h 164592"/>
                <a:gd name="connsiteX23" fmla="*/ 152278 w 262128"/>
                <a:gd name="connsiteY23" fmla="*/ 154716 h 164592"/>
                <a:gd name="connsiteX24" fmla="*/ 168128 w 262128"/>
                <a:gd name="connsiteY24" fmla="*/ 167518 h 164592"/>
                <a:gd name="connsiteX25" fmla="*/ 177272 w 262128"/>
                <a:gd name="connsiteY25" fmla="*/ 159593 h 164592"/>
                <a:gd name="connsiteX26" fmla="*/ 190073 w 262128"/>
                <a:gd name="connsiteY26" fmla="*/ 155326 h 164592"/>
                <a:gd name="connsiteX27" fmla="*/ 205313 w 262128"/>
                <a:gd name="connsiteY27" fmla="*/ 137648 h 164592"/>
                <a:gd name="connsiteX28" fmla="*/ 228478 w 262128"/>
                <a:gd name="connsiteY28" fmla="*/ 140696 h 164592"/>
                <a:gd name="connsiteX29" fmla="*/ 261397 w 262128"/>
                <a:gd name="connsiteY29" fmla="*/ 140696 h 164592"/>
                <a:gd name="connsiteX30" fmla="*/ 250424 w 262128"/>
                <a:gd name="connsiteY30" fmla="*/ 118140 h 164592"/>
                <a:gd name="connsiteX31" fmla="*/ 246766 w 262128"/>
                <a:gd name="connsiteY31" fmla="*/ 102900 h 164592"/>
                <a:gd name="connsiteX32" fmla="*/ 225430 w 262128"/>
                <a:gd name="connsiteY32" fmla="*/ 94366 h 164592"/>
                <a:gd name="connsiteX33" fmla="*/ 215677 w 262128"/>
                <a:gd name="connsiteY33" fmla="*/ 98024 h 164592"/>
                <a:gd name="connsiteX34" fmla="*/ 197389 w 262128"/>
                <a:gd name="connsiteY34" fmla="*/ 62057 h 164592"/>
                <a:gd name="connsiteX35" fmla="*/ 139477 w 262128"/>
                <a:gd name="connsiteY35" fmla="*/ 67544 h 164592"/>
                <a:gd name="connsiteX36" fmla="*/ 96195 w 262128"/>
                <a:gd name="connsiteY36" fmla="*/ 55352 h 164592"/>
                <a:gd name="connsiteX37" fmla="*/ 63277 w 262128"/>
                <a:gd name="connsiteY37" fmla="*/ 58400 h 164592"/>
                <a:gd name="connsiteX38" fmla="*/ 59619 w 262128"/>
                <a:gd name="connsiteY38" fmla="*/ 35844 h 164592"/>
                <a:gd name="connsiteX39" fmla="*/ 95585 w 262128"/>
                <a:gd name="connsiteY39" fmla="*/ 42550 h 164592"/>
                <a:gd name="connsiteX40" fmla="*/ 104120 w 262128"/>
                <a:gd name="connsiteY40" fmla="*/ 30358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2128" h="164592">
                  <a:moveTo>
                    <a:pt x="104120" y="30358"/>
                  </a:moveTo>
                  <a:lnTo>
                    <a:pt x="91318" y="31577"/>
                  </a:lnTo>
                  <a:lnTo>
                    <a:pt x="83393" y="20604"/>
                  </a:lnTo>
                  <a:lnTo>
                    <a:pt x="84613" y="2926"/>
                  </a:lnTo>
                  <a:lnTo>
                    <a:pt x="45598" y="12070"/>
                  </a:lnTo>
                  <a:lnTo>
                    <a:pt x="42550" y="36454"/>
                  </a:lnTo>
                  <a:lnTo>
                    <a:pt x="33406" y="57790"/>
                  </a:lnTo>
                  <a:lnTo>
                    <a:pt x="6584" y="55961"/>
                  </a:lnTo>
                  <a:lnTo>
                    <a:pt x="2926" y="73030"/>
                  </a:lnTo>
                  <a:lnTo>
                    <a:pt x="28529" y="82784"/>
                  </a:lnTo>
                  <a:lnTo>
                    <a:pt x="43160" y="111435"/>
                  </a:lnTo>
                  <a:lnTo>
                    <a:pt x="35235" y="151668"/>
                  </a:lnTo>
                  <a:lnTo>
                    <a:pt x="46208" y="156545"/>
                  </a:lnTo>
                  <a:lnTo>
                    <a:pt x="66325" y="143744"/>
                  </a:lnTo>
                  <a:lnTo>
                    <a:pt x="79126" y="151668"/>
                  </a:lnTo>
                  <a:lnTo>
                    <a:pt x="84613" y="133380"/>
                  </a:lnTo>
                  <a:lnTo>
                    <a:pt x="104120" y="133990"/>
                  </a:lnTo>
                  <a:lnTo>
                    <a:pt x="107777" y="128504"/>
                  </a:lnTo>
                  <a:lnTo>
                    <a:pt x="106558" y="112654"/>
                  </a:lnTo>
                  <a:lnTo>
                    <a:pt x="116921" y="98633"/>
                  </a:lnTo>
                  <a:lnTo>
                    <a:pt x="136429" y="107777"/>
                  </a:lnTo>
                  <a:lnTo>
                    <a:pt x="136429" y="119969"/>
                  </a:lnTo>
                  <a:lnTo>
                    <a:pt x="146182" y="121798"/>
                  </a:lnTo>
                  <a:lnTo>
                    <a:pt x="152278" y="154716"/>
                  </a:lnTo>
                  <a:lnTo>
                    <a:pt x="168128" y="167518"/>
                  </a:lnTo>
                  <a:lnTo>
                    <a:pt x="177272" y="159593"/>
                  </a:lnTo>
                  <a:lnTo>
                    <a:pt x="190073" y="155326"/>
                  </a:lnTo>
                  <a:lnTo>
                    <a:pt x="205313" y="137648"/>
                  </a:lnTo>
                  <a:lnTo>
                    <a:pt x="228478" y="140696"/>
                  </a:lnTo>
                  <a:lnTo>
                    <a:pt x="261397" y="140696"/>
                  </a:lnTo>
                  <a:lnTo>
                    <a:pt x="250424" y="118140"/>
                  </a:lnTo>
                  <a:lnTo>
                    <a:pt x="246766" y="102900"/>
                  </a:lnTo>
                  <a:lnTo>
                    <a:pt x="225430" y="94366"/>
                  </a:lnTo>
                  <a:lnTo>
                    <a:pt x="215677" y="98024"/>
                  </a:lnTo>
                  <a:lnTo>
                    <a:pt x="197389" y="62057"/>
                  </a:lnTo>
                  <a:lnTo>
                    <a:pt x="139477" y="67544"/>
                  </a:lnTo>
                  <a:lnTo>
                    <a:pt x="96195" y="55352"/>
                  </a:lnTo>
                  <a:lnTo>
                    <a:pt x="63277" y="58400"/>
                  </a:lnTo>
                  <a:lnTo>
                    <a:pt x="59619" y="35844"/>
                  </a:lnTo>
                  <a:lnTo>
                    <a:pt x="95585" y="42550"/>
                  </a:lnTo>
                  <a:lnTo>
                    <a:pt x="104120" y="30358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D6DBA08-6B4D-4A6B-A7C7-DF52A7DDC1AF}"/>
                </a:ext>
              </a:extLst>
            </p:cNvPr>
            <p:cNvGrpSpPr/>
            <p:nvPr/>
          </p:nvGrpSpPr>
          <p:grpSpPr>
            <a:xfrm>
              <a:off x="8564764" y="2421180"/>
              <a:ext cx="1662411" cy="1051583"/>
              <a:chOff x="8564764" y="2421180"/>
              <a:chExt cx="1662411" cy="1051583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B3EAAC36-EC63-46F8-B138-3A613C7CE278}"/>
                  </a:ext>
                </a:extLst>
              </p:cNvPr>
              <p:cNvSpPr/>
              <p:nvPr/>
            </p:nvSpPr>
            <p:spPr>
              <a:xfrm>
                <a:off x="8822371" y="3276453"/>
                <a:ext cx="145342" cy="196310"/>
              </a:xfrm>
              <a:custGeom>
                <a:avLst/>
                <a:gdLst>
                  <a:gd name="connsiteX0" fmla="*/ 175443 w 176784"/>
                  <a:gd name="connsiteY0" fmla="*/ 173614 h 225552"/>
                  <a:gd name="connsiteX1" fmla="*/ 148011 w 176784"/>
                  <a:gd name="connsiteY1" fmla="*/ 112044 h 225552"/>
                  <a:gd name="connsiteX2" fmla="*/ 138867 w 176784"/>
                  <a:gd name="connsiteY2" fmla="*/ 112654 h 225552"/>
                  <a:gd name="connsiteX3" fmla="*/ 137648 w 176784"/>
                  <a:gd name="connsiteY3" fmla="*/ 137038 h 225552"/>
                  <a:gd name="connsiteX4" fmla="*/ 116312 w 176784"/>
                  <a:gd name="connsiteY4" fmla="*/ 116921 h 225552"/>
                  <a:gd name="connsiteX5" fmla="*/ 123018 w 176784"/>
                  <a:gd name="connsiteY5" fmla="*/ 94976 h 225552"/>
                  <a:gd name="connsiteX6" fmla="*/ 137648 w 176784"/>
                  <a:gd name="connsiteY6" fmla="*/ 92537 h 225552"/>
                  <a:gd name="connsiteX7" fmla="*/ 147402 w 176784"/>
                  <a:gd name="connsiteY7" fmla="*/ 60228 h 225552"/>
                  <a:gd name="connsiteX8" fmla="*/ 126675 w 176784"/>
                  <a:gd name="connsiteY8" fmla="*/ 53523 h 225552"/>
                  <a:gd name="connsiteX9" fmla="*/ 96195 w 176784"/>
                  <a:gd name="connsiteY9" fmla="*/ 54132 h 225552"/>
                  <a:gd name="connsiteX10" fmla="*/ 63277 w 176784"/>
                  <a:gd name="connsiteY10" fmla="*/ 48646 h 225552"/>
                  <a:gd name="connsiteX11" fmla="*/ 55962 w 176784"/>
                  <a:gd name="connsiteY11" fmla="*/ 21824 h 225552"/>
                  <a:gd name="connsiteX12" fmla="*/ 39502 w 176784"/>
                  <a:gd name="connsiteY12" fmla="*/ 19385 h 225552"/>
                  <a:gd name="connsiteX13" fmla="*/ 10242 w 176784"/>
                  <a:gd name="connsiteY13" fmla="*/ 2926 h 225552"/>
                  <a:gd name="connsiteX14" fmla="*/ 2926 w 176784"/>
                  <a:gd name="connsiteY14" fmla="*/ 29139 h 225552"/>
                  <a:gd name="connsiteX15" fmla="*/ 30968 w 176784"/>
                  <a:gd name="connsiteY15" fmla="*/ 49865 h 225552"/>
                  <a:gd name="connsiteX16" fmla="*/ 12070 w 176784"/>
                  <a:gd name="connsiteY16" fmla="*/ 64496 h 225552"/>
                  <a:gd name="connsiteX17" fmla="*/ 7194 w 176784"/>
                  <a:gd name="connsiteY17" fmla="*/ 78516 h 225552"/>
                  <a:gd name="connsiteX18" fmla="*/ 29749 w 176784"/>
                  <a:gd name="connsiteY18" fmla="*/ 88880 h 225552"/>
                  <a:gd name="connsiteX19" fmla="*/ 27310 w 176784"/>
                  <a:gd name="connsiteY19" fmla="*/ 112044 h 225552"/>
                  <a:gd name="connsiteX20" fmla="*/ 43160 w 176784"/>
                  <a:gd name="connsiteY20" fmla="*/ 141305 h 225552"/>
                  <a:gd name="connsiteX21" fmla="*/ 52914 w 176784"/>
                  <a:gd name="connsiteY21" fmla="*/ 173004 h 225552"/>
                  <a:gd name="connsiteX22" fmla="*/ 66325 w 176784"/>
                  <a:gd name="connsiteY22" fmla="*/ 176662 h 225552"/>
                  <a:gd name="connsiteX23" fmla="*/ 76688 w 176784"/>
                  <a:gd name="connsiteY23" fmla="*/ 180929 h 225552"/>
                  <a:gd name="connsiteX24" fmla="*/ 80346 w 176784"/>
                  <a:gd name="connsiteY24" fmla="*/ 173614 h 225552"/>
                  <a:gd name="connsiteX25" fmla="*/ 95586 w 176784"/>
                  <a:gd name="connsiteY25" fmla="*/ 181539 h 225552"/>
                  <a:gd name="connsiteX26" fmla="*/ 103510 w 176784"/>
                  <a:gd name="connsiteY26" fmla="*/ 160203 h 225552"/>
                  <a:gd name="connsiteX27" fmla="*/ 98024 w 176784"/>
                  <a:gd name="connsiteY27" fmla="*/ 144353 h 225552"/>
                  <a:gd name="connsiteX28" fmla="*/ 129114 w 176784"/>
                  <a:gd name="connsiteY28" fmla="*/ 145572 h 225552"/>
                  <a:gd name="connsiteX29" fmla="*/ 146182 w 176784"/>
                  <a:gd name="connsiteY29" fmla="*/ 168128 h 225552"/>
                  <a:gd name="connsiteX30" fmla="*/ 155326 w 176784"/>
                  <a:gd name="connsiteY30" fmla="*/ 187025 h 225552"/>
                  <a:gd name="connsiteX31" fmla="*/ 160203 w 176784"/>
                  <a:gd name="connsiteY31" fmla="*/ 206532 h 225552"/>
                  <a:gd name="connsiteX32" fmla="*/ 172395 w 176784"/>
                  <a:gd name="connsiteY32" fmla="*/ 226649 h 225552"/>
                  <a:gd name="connsiteX33" fmla="*/ 165690 w 176784"/>
                  <a:gd name="connsiteY33" fmla="*/ 195560 h 225552"/>
                  <a:gd name="connsiteX34" fmla="*/ 178491 w 176784"/>
                  <a:gd name="connsiteY34" fmla="*/ 201656 h 225552"/>
                  <a:gd name="connsiteX35" fmla="*/ 175443 w 176784"/>
                  <a:gd name="connsiteY35" fmla="*/ 173614 h 22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6784" h="225552">
                    <a:moveTo>
                      <a:pt x="175443" y="173614"/>
                    </a:moveTo>
                    <a:lnTo>
                      <a:pt x="148011" y="112044"/>
                    </a:lnTo>
                    <a:lnTo>
                      <a:pt x="138867" y="112654"/>
                    </a:lnTo>
                    <a:lnTo>
                      <a:pt x="137648" y="137038"/>
                    </a:lnTo>
                    <a:lnTo>
                      <a:pt x="116312" y="116921"/>
                    </a:lnTo>
                    <a:lnTo>
                      <a:pt x="123018" y="94976"/>
                    </a:lnTo>
                    <a:lnTo>
                      <a:pt x="137648" y="92537"/>
                    </a:lnTo>
                    <a:lnTo>
                      <a:pt x="147402" y="60228"/>
                    </a:lnTo>
                    <a:lnTo>
                      <a:pt x="126675" y="53523"/>
                    </a:lnTo>
                    <a:lnTo>
                      <a:pt x="96195" y="54132"/>
                    </a:lnTo>
                    <a:lnTo>
                      <a:pt x="63277" y="48646"/>
                    </a:lnTo>
                    <a:lnTo>
                      <a:pt x="55962" y="21824"/>
                    </a:lnTo>
                    <a:lnTo>
                      <a:pt x="39502" y="19385"/>
                    </a:lnTo>
                    <a:lnTo>
                      <a:pt x="10242" y="2926"/>
                    </a:lnTo>
                    <a:lnTo>
                      <a:pt x="2926" y="29139"/>
                    </a:lnTo>
                    <a:lnTo>
                      <a:pt x="30968" y="49865"/>
                    </a:lnTo>
                    <a:lnTo>
                      <a:pt x="12070" y="64496"/>
                    </a:lnTo>
                    <a:lnTo>
                      <a:pt x="7194" y="78516"/>
                    </a:lnTo>
                    <a:lnTo>
                      <a:pt x="29749" y="88880"/>
                    </a:lnTo>
                    <a:lnTo>
                      <a:pt x="27310" y="112044"/>
                    </a:lnTo>
                    <a:lnTo>
                      <a:pt x="43160" y="141305"/>
                    </a:lnTo>
                    <a:lnTo>
                      <a:pt x="52914" y="173004"/>
                    </a:lnTo>
                    <a:lnTo>
                      <a:pt x="66325" y="176662"/>
                    </a:lnTo>
                    <a:lnTo>
                      <a:pt x="76688" y="180929"/>
                    </a:lnTo>
                    <a:lnTo>
                      <a:pt x="80346" y="173614"/>
                    </a:lnTo>
                    <a:lnTo>
                      <a:pt x="95586" y="181539"/>
                    </a:lnTo>
                    <a:lnTo>
                      <a:pt x="103510" y="160203"/>
                    </a:lnTo>
                    <a:lnTo>
                      <a:pt x="98024" y="144353"/>
                    </a:lnTo>
                    <a:lnTo>
                      <a:pt x="129114" y="145572"/>
                    </a:lnTo>
                    <a:lnTo>
                      <a:pt x="146182" y="168128"/>
                    </a:lnTo>
                    <a:lnTo>
                      <a:pt x="155326" y="187025"/>
                    </a:lnTo>
                    <a:lnTo>
                      <a:pt x="160203" y="206532"/>
                    </a:lnTo>
                    <a:lnTo>
                      <a:pt x="172395" y="226649"/>
                    </a:lnTo>
                    <a:lnTo>
                      <a:pt x="165690" y="195560"/>
                    </a:lnTo>
                    <a:lnTo>
                      <a:pt x="178491" y="201656"/>
                    </a:lnTo>
                    <a:lnTo>
                      <a:pt x="175443" y="173614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184AA9F8-BE78-4CF5-9F44-CCD56C763878}"/>
                  </a:ext>
                </a:extLst>
              </p:cNvPr>
              <p:cNvSpPr/>
              <p:nvPr/>
            </p:nvSpPr>
            <p:spPr>
              <a:xfrm>
                <a:off x="8829888" y="3213847"/>
                <a:ext cx="95224" cy="58362"/>
              </a:xfrm>
              <a:custGeom>
                <a:avLst/>
                <a:gdLst>
                  <a:gd name="connsiteX0" fmla="*/ 94366 w 115824"/>
                  <a:gd name="connsiteY0" fmla="*/ 23652 h 67056"/>
                  <a:gd name="connsiteX1" fmla="*/ 77907 w 115824"/>
                  <a:gd name="connsiteY1" fmla="*/ 12680 h 67056"/>
                  <a:gd name="connsiteX2" fmla="*/ 60229 w 115824"/>
                  <a:gd name="connsiteY2" fmla="*/ 12070 h 67056"/>
                  <a:gd name="connsiteX3" fmla="*/ 34626 w 115824"/>
                  <a:gd name="connsiteY3" fmla="*/ 2926 h 67056"/>
                  <a:gd name="connsiteX4" fmla="*/ 18776 w 115824"/>
                  <a:gd name="connsiteY4" fmla="*/ 12680 h 67056"/>
                  <a:gd name="connsiteX5" fmla="*/ 2926 w 115824"/>
                  <a:gd name="connsiteY5" fmla="*/ 41940 h 67056"/>
                  <a:gd name="connsiteX6" fmla="*/ 4755 w 115824"/>
                  <a:gd name="connsiteY6" fmla="*/ 49256 h 67056"/>
                  <a:gd name="connsiteX7" fmla="*/ 38283 w 115824"/>
                  <a:gd name="connsiteY7" fmla="*/ 64496 h 67056"/>
                  <a:gd name="connsiteX8" fmla="*/ 57790 w 115824"/>
                  <a:gd name="connsiteY8" fmla="*/ 58400 h 67056"/>
                  <a:gd name="connsiteX9" fmla="*/ 86442 w 115824"/>
                  <a:gd name="connsiteY9" fmla="*/ 60838 h 67056"/>
                  <a:gd name="connsiteX10" fmla="*/ 113264 w 115824"/>
                  <a:gd name="connsiteY10" fmla="*/ 59619 h 67056"/>
                  <a:gd name="connsiteX11" fmla="*/ 110826 w 115824"/>
                  <a:gd name="connsiteY11" fmla="*/ 35844 h 67056"/>
                  <a:gd name="connsiteX12" fmla="*/ 94366 w 115824"/>
                  <a:gd name="connsiteY12" fmla="*/ 23652 h 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824" h="67056">
                    <a:moveTo>
                      <a:pt x="94366" y="23652"/>
                    </a:moveTo>
                    <a:lnTo>
                      <a:pt x="77907" y="12680"/>
                    </a:lnTo>
                    <a:lnTo>
                      <a:pt x="60229" y="12070"/>
                    </a:lnTo>
                    <a:lnTo>
                      <a:pt x="34626" y="2926"/>
                    </a:lnTo>
                    <a:lnTo>
                      <a:pt x="18776" y="12680"/>
                    </a:lnTo>
                    <a:lnTo>
                      <a:pt x="2926" y="41940"/>
                    </a:lnTo>
                    <a:lnTo>
                      <a:pt x="4755" y="49256"/>
                    </a:lnTo>
                    <a:lnTo>
                      <a:pt x="38283" y="64496"/>
                    </a:lnTo>
                    <a:lnTo>
                      <a:pt x="57790" y="58400"/>
                    </a:lnTo>
                    <a:lnTo>
                      <a:pt x="86442" y="60838"/>
                    </a:lnTo>
                    <a:lnTo>
                      <a:pt x="113264" y="59619"/>
                    </a:lnTo>
                    <a:lnTo>
                      <a:pt x="110826" y="35844"/>
                    </a:lnTo>
                    <a:lnTo>
                      <a:pt x="94366" y="23652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367EF3A7-3704-4521-BB2A-B527041DEC30}"/>
                  </a:ext>
                </a:extLst>
              </p:cNvPr>
              <p:cNvSpPr/>
              <p:nvPr/>
            </p:nvSpPr>
            <p:spPr>
              <a:xfrm>
                <a:off x="9956538" y="2753436"/>
                <a:ext cx="270637" cy="488121"/>
              </a:xfrm>
              <a:custGeom>
                <a:avLst/>
                <a:gdLst>
                  <a:gd name="connsiteX0" fmla="*/ 158984 w 329184"/>
                  <a:gd name="connsiteY0" fmla="*/ 441838 h 560832"/>
                  <a:gd name="connsiteX1" fmla="*/ 131552 w 329184"/>
                  <a:gd name="connsiteY1" fmla="*/ 433913 h 560832"/>
                  <a:gd name="connsiteX2" fmla="*/ 124846 w 329184"/>
                  <a:gd name="connsiteY2" fmla="*/ 450372 h 560832"/>
                  <a:gd name="connsiteX3" fmla="*/ 104729 w 329184"/>
                  <a:gd name="connsiteY3" fmla="*/ 445496 h 560832"/>
                  <a:gd name="connsiteX4" fmla="*/ 96805 w 329184"/>
                  <a:gd name="connsiteY4" fmla="*/ 468660 h 560832"/>
                  <a:gd name="connsiteX5" fmla="*/ 104120 w 329184"/>
                  <a:gd name="connsiteY5" fmla="*/ 486948 h 560832"/>
                  <a:gd name="connsiteX6" fmla="*/ 129722 w 329184"/>
                  <a:gd name="connsiteY6" fmla="*/ 497921 h 560832"/>
                  <a:gd name="connsiteX7" fmla="*/ 129113 w 329184"/>
                  <a:gd name="connsiteY7" fmla="*/ 475366 h 560832"/>
                  <a:gd name="connsiteX8" fmla="*/ 141914 w 329184"/>
                  <a:gd name="connsiteY8" fmla="*/ 466222 h 560832"/>
                  <a:gd name="connsiteX9" fmla="*/ 160813 w 329184"/>
                  <a:gd name="connsiteY9" fmla="*/ 479024 h 560832"/>
                  <a:gd name="connsiteX10" fmla="*/ 168737 w 329184"/>
                  <a:gd name="connsiteY10" fmla="*/ 455249 h 560832"/>
                  <a:gd name="connsiteX11" fmla="*/ 158984 w 329184"/>
                  <a:gd name="connsiteY11" fmla="*/ 441838 h 560832"/>
                  <a:gd name="connsiteX12" fmla="*/ 307726 w 329184"/>
                  <a:gd name="connsiteY12" fmla="*/ 324185 h 560832"/>
                  <a:gd name="connsiteX13" fmla="*/ 285781 w 329184"/>
                  <a:gd name="connsiteY13" fmla="*/ 283342 h 560832"/>
                  <a:gd name="connsiteX14" fmla="*/ 293705 w 329184"/>
                  <a:gd name="connsiteY14" fmla="*/ 244328 h 560832"/>
                  <a:gd name="connsiteX15" fmla="*/ 276637 w 329184"/>
                  <a:gd name="connsiteY15" fmla="*/ 212628 h 560832"/>
                  <a:gd name="connsiteX16" fmla="*/ 227258 w 329184"/>
                  <a:gd name="connsiteY16" fmla="*/ 159593 h 560832"/>
                  <a:gd name="connsiteX17" fmla="*/ 197998 w 329184"/>
                  <a:gd name="connsiteY17" fmla="*/ 166908 h 560832"/>
                  <a:gd name="connsiteX18" fmla="*/ 199217 w 329184"/>
                  <a:gd name="connsiteY18" fmla="*/ 190683 h 560832"/>
                  <a:gd name="connsiteX19" fmla="*/ 230306 w 329184"/>
                  <a:gd name="connsiteY19" fmla="*/ 233964 h 560832"/>
                  <a:gd name="connsiteX20" fmla="*/ 236402 w 329184"/>
                  <a:gd name="connsiteY20" fmla="*/ 282123 h 560832"/>
                  <a:gd name="connsiteX21" fmla="*/ 226040 w 329184"/>
                  <a:gd name="connsiteY21" fmla="*/ 297363 h 560832"/>
                  <a:gd name="connsiteX22" fmla="*/ 198608 w 329184"/>
                  <a:gd name="connsiteY22" fmla="*/ 336987 h 560832"/>
                  <a:gd name="connsiteX23" fmla="*/ 168128 w 329184"/>
                  <a:gd name="connsiteY23" fmla="*/ 318089 h 560832"/>
                  <a:gd name="connsiteX24" fmla="*/ 168128 w 329184"/>
                  <a:gd name="connsiteY24" fmla="*/ 388193 h 560832"/>
                  <a:gd name="connsiteX25" fmla="*/ 129722 w 329184"/>
                  <a:gd name="connsiteY25" fmla="*/ 380268 h 560832"/>
                  <a:gd name="connsiteX26" fmla="*/ 71201 w 329184"/>
                  <a:gd name="connsiteY26" fmla="*/ 391851 h 560832"/>
                  <a:gd name="connsiteX27" fmla="*/ 59618 w 329184"/>
                  <a:gd name="connsiteY27" fmla="*/ 418673 h 560832"/>
                  <a:gd name="connsiteX28" fmla="*/ 35845 w 329184"/>
                  <a:gd name="connsiteY28" fmla="*/ 438790 h 560832"/>
                  <a:gd name="connsiteX29" fmla="*/ 29138 w 329184"/>
                  <a:gd name="connsiteY29" fmla="*/ 463174 h 560832"/>
                  <a:gd name="connsiteX30" fmla="*/ 2926 w 329184"/>
                  <a:gd name="connsiteY30" fmla="*/ 475366 h 560832"/>
                  <a:gd name="connsiteX31" fmla="*/ 27310 w 329184"/>
                  <a:gd name="connsiteY31" fmla="*/ 501579 h 560832"/>
                  <a:gd name="connsiteX32" fmla="*/ 52304 w 329184"/>
                  <a:gd name="connsiteY32" fmla="*/ 513161 h 560832"/>
                  <a:gd name="connsiteX33" fmla="*/ 57790 w 329184"/>
                  <a:gd name="connsiteY33" fmla="*/ 547908 h 560832"/>
                  <a:gd name="connsiteX34" fmla="*/ 79126 w 329184"/>
                  <a:gd name="connsiteY34" fmla="*/ 563148 h 560832"/>
                  <a:gd name="connsiteX35" fmla="*/ 94366 w 329184"/>
                  <a:gd name="connsiteY35" fmla="*/ 546689 h 560832"/>
                  <a:gd name="connsiteX36" fmla="*/ 89489 w 329184"/>
                  <a:gd name="connsiteY36" fmla="*/ 480852 h 560832"/>
                  <a:gd name="connsiteX37" fmla="*/ 44989 w 329184"/>
                  <a:gd name="connsiteY37" fmla="*/ 452201 h 560832"/>
                  <a:gd name="connsiteX38" fmla="*/ 82174 w 329184"/>
                  <a:gd name="connsiteY38" fmla="*/ 451592 h 560832"/>
                  <a:gd name="connsiteX39" fmla="*/ 112654 w 329184"/>
                  <a:gd name="connsiteY39" fmla="*/ 433304 h 560832"/>
                  <a:gd name="connsiteX40" fmla="*/ 165080 w 329184"/>
                  <a:gd name="connsiteY40" fmla="*/ 424769 h 560832"/>
                  <a:gd name="connsiteX41" fmla="*/ 179710 w 329184"/>
                  <a:gd name="connsiteY41" fmla="*/ 454030 h 560832"/>
                  <a:gd name="connsiteX42" fmla="*/ 207752 w 329184"/>
                  <a:gd name="connsiteY42" fmla="*/ 468660 h 560832"/>
                  <a:gd name="connsiteX43" fmla="*/ 234574 w 329184"/>
                  <a:gd name="connsiteY43" fmla="*/ 424160 h 560832"/>
                  <a:gd name="connsiteX44" fmla="*/ 290048 w 329184"/>
                  <a:gd name="connsiteY44" fmla="*/ 421721 h 560832"/>
                  <a:gd name="connsiteX45" fmla="*/ 322966 w 329184"/>
                  <a:gd name="connsiteY45" fmla="*/ 403433 h 560832"/>
                  <a:gd name="connsiteX46" fmla="*/ 326624 w 329184"/>
                  <a:gd name="connsiteY46" fmla="*/ 375392 h 560832"/>
                  <a:gd name="connsiteX47" fmla="*/ 311384 w 329184"/>
                  <a:gd name="connsiteY47" fmla="*/ 355884 h 560832"/>
                  <a:gd name="connsiteX48" fmla="*/ 307726 w 329184"/>
                  <a:gd name="connsiteY48" fmla="*/ 324185 h 560832"/>
                  <a:gd name="connsiteX49" fmla="*/ 235793 w 329184"/>
                  <a:gd name="connsiteY49" fmla="*/ 54742 h 560832"/>
                  <a:gd name="connsiteX50" fmla="*/ 203485 w 329184"/>
                  <a:gd name="connsiteY50" fmla="*/ 41940 h 560832"/>
                  <a:gd name="connsiteX51" fmla="*/ 140086 w 329184"/>
                  <a:gd name="connsiteY51" fmla="*/ 2926 h 560832"/>
                  <a:gd name="connsiteX52" fmla="*/ 151669 w 329184"/>
                  <a:gd name="connsiteY52" fmla="*/ 32187 h 560832"/>
                  <a:gd name="connsiteX53" fmla="*/ 177881 w 329184"/>
                  <a:gd name="connsiteY53" fmla="*/ 84003 h 560832"/>
                  <a:gd name="connsiteX54" fmla="*/ 146182 w 329184"/>
                  <a:gd name="connsiteY54" fmla="*/ 86441 h 560832"/>
                  <a:gd name="connsiteX55" fmla="*/ 149840 w 329184"/>
                  <a:gd name="connsiteY55" fmla="*/ 115092 h 560832"/>
                  <a:gd name="connsiteX56" fmla="*/ 177881 w 329184"/>
                  <a:gd name="connsiteY56" fmla="*/ 152278 h 560832"/>
                  <a:gd name="connsiteX57" fmla="*/ 212629 w 329184"/>
                  <a:gd name="connsiteY57" fmla="*/ 152278 h 560832"/>
                  <a:gd name="connsiteX58" fmla="*/ 202874 w 329184"/>
                  <a:gd name="connsiteY58" fmla="*/ 110825 h 560832"/>
                  <a:gd name="connsiteX59" fmla="*/ 268712 w 329184"/>
                  <a:gd name="connsiteY59" fmla="*/ 136428 h 560832"/>
                  <a:gd name="connsiteX60" fmla="*/ 271150 w 329184"/>
                  <a:gd name="connsiteY60" fmla="*/ 99243 h 560832"/>
                  <a:gd name="connsiteX61" fmla="*/ 310165 w 329184"/>
                  <a:gd name="connsiteY61" fmla="*/ 88880 h 560832"/>
                  <a:gd name="connsiteX62" fmla="*/ 273589 w 329184"/>
                  <a:gd name="connsiteY62" fmla="*/ 46817 h 560832"/>
                  <a:gd name="connsiteX63" fmla="*/ 263225 w 329184"/>
                  <a:gd name="connsiteY63" fmla="*/ 62667 h 560832"/>
                  <a:gd name="connsiteX64" fmla="*/ 235793 w 329184"/>
                  <a:gd name="connsiteY64" fmla="*/ 54742 h 56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184" h="560832">
                    <a:moveTo>
                      <a:pt x="158984" y="441838"/>
                    </a:moveTo>
                    <a:lnTo>
                      <a:pt x="131552" y="433913"/>
                    </a:lnTo>
                    <a:lnTo>
                      <a:pt x="124846" y="450372"/>
                    </a:lnTo>
                    <a:lnTo>
                      <a:pt x="104729" y="445496"/>
                    </a:lnTo>
                    <a:lnTo>
                      <a:pt x="96805" y="468660"/>
                    </a:lnTo>
                    <a:lnTo>
                      <a:pt x="104120" y="486948"/>
                    </a:lnTo>
                    <a:lnTo>
                      <a:pt x="129722" y="497921"/>
                    </a:lnTo>
                    <a:lnTo>
                      <a:pt x="129113" y="475366"/>
                    </a:lnTo>
                    <a:lnTo>
                      <a:pt x="141914" y="466222"/>
                    </a:lnTo>
                    <a:lnTo>
                      <a:pt x="160813" y="479024"/>
                    </a:lnTo>
                    <a:lnTo>
                      <a:pt x="168737" y="455249"/>
                    </a:lnTo>
                    <a:lnTo>
                      <a:pt x="158984" y="441838"/>
                    </a:lnTo>
                    <a:close/>
                    <a:moveTo>
                      <a:pt x="307726" y="324185"/>
                    </a:moveTo>
                    <a:lnTo>
                      <a:pt x="285781" y="283342"/>
                    </a:lnTo>
                    <a:lnTo>
                      <a:pt x="293705" y="244328"/>
                    </a:lnTo>
                    <a:lnTo>
                      <a:pt x="276637" y="212628"/>
                    </a:lnTo>
                    <a:lnTo>
                      <a:pt x="227258" y="159593"/>
                    </a:lnTo>
                    <a:lnTo>
                      <a:pt x="197998" y="166908"/>
                    </a:lnTo>
                    <a:lnTo>
                      <a:pt x="199217" y="190683"/>
                    </a:lnTo>
                    <a:lnTo>
                      <a:pt x="230306" y="233964"/>
                    </a:lnTo>
                    <a:lnTo>
                      <a:pt x="236402" y="282123"/>
                    </a:lnTo>
                    <a:lnTo>
                      <a:pt x="226040" y="297363"/>
                    </a:lnTo>
                    <a:lnTo>
                      <a:pt x="198608" y="336987"/>
                    </a:lnTo>
                    <a:lnTo>
                      <a:pt x="168128" y="318089"/>
                    </a:lnTo>
                    <a:lnTo>
                      <a:pt x="168128" y="388193"/>
                    </a:lnTo>
                    <a:lnTo>
                      <a:pt x="129722" y="380268"/>
                    </a:lnTo>
                    <a:lnTo>
                      <a:pt x="71201" y="391851"/>
                    </a:lnTo>
                    <a:lnTo>
                      <a:pt x="59618" y="418673"/>
                    </a:lnTo>
                    <a:lnTo>
                      <a:pt x="35845" y="438790"/>
                    </a:lnTo>
                    <a:lnTo>
                      <a:pt x="29138" y="463174"/>
                    </a:lnTo>
                    <a:lnTo>
                      <a:pt x="2926" y="475366"/>
                    </a:lnTo>
                    <a:lnTo>
                      <a:pt x="27310" y="501579"/>
                    </a:lnTo>
                    <a:lnTo>
                      <a:pt x="52304" y="513161"/>
                    </a:lnTo>
                    <a:lnTo>
                      <a:pt x="57790" y="547908"/>
                    </a:lnTo>
                    <a:lnTo>
                      <a:pt x="79126" y="563148"/>
                    </a:lnTo>
                    <a:lnTo>
                      <a:pt x="94366" y="546689"/>
                    </a:lnTo>
                    <a:lnTo>
                      <a:pt x="89489" y="480852"/>
                    </a:lnTo>
                    <a:lnTo>
                      <a:pt x="44989" y="452201"/>
                    </a:lnTo>
                    <a:lnTo>
                      <a:pt x="82174" y="451592"/>
                    </a:lnTo>
                    <a:lnTo>
                      <a:pt x="112654" y="433304"/>
                    </a:lnTo>
                    <a:lnTo>
                      <a:pt x="165080" y="424769"/>
                    </a:lnTo>
                    <a:lnTo>
                      <a:pt x="179710" y="454030"/>
                    </a:lnTo>
                    <a:lnTo>
                      <a:pt x="207752" y="468660"/>
                    </a:lnTo>
                    <a:lnTo>
                      <a:pt x="234574" y="424160"/>
                    </a:lnTo>
                    <a:lnTo>
                      <a:pt x="290048" y="421721"/>
                    </a:lnTo>
                    <a:lnTo>
                      <a:pt x="322966" y="403433"/>
                    </a:lnTo>
                    <a:lnTo>
                      <a:pt x="326624" y="375392"/>
                    </a:lnTo>
                    <a:lnTo>
                      <a:pt x="311384" y="355884"/>
                    </a:lnTo>
                    <a:lnTo>
                      <a:pt x="307726" y="324185"/>
                    </a:lnTo>
                    <a:close/>
                    <a:moveTo>
                      <a:pt x="235793" y="54742"/>
                    </a:moveTo>
                    <a:lnTo>
                      <a:pt x="203485" y="41940"/>
                    </a:lnTo>
                    <a:lnTo>
                      <a:pt x="140086" y="2926"/>
                    </a:lnTo>
                    <a:lnTo>
                      <a:pt x="151669" y="32187"/>
                    </a:lnTo>
                    <a:lnTo>
                      <a:pt x="177881" y="84003"/>
                    </a:lnTo>
                    <a:lnTo>
                      <a:pt x="146182" y="86441"/>
                    </a:lnTo>
                    <a:lnTo>
                      <a:pt x="149840" y="115092"/>
                    </a:lnTo>
                    <a:lnTo>
                      <a:pt x="177881" y="152278"/>
                    </a:lnTo>
                    <a:lnTo>
                      <a:pt x="212629" y="152278"/>
                    </a:lnTo>
                    <a:lnTo>
                      <a:pt x="202874" y="110825"/>
                    </a:lnTo>
                    <a:lnTo>
                      <a:pt x="268712" y="136428"/>
                    </a:lnTo>
                    <a:lnTo>
                      <a:pt x="271150" y="99243"/>
                    </a:lnTo>
                    <a:lnTo>
                      <a:pt x="310165" y="88880"/>
                    </a:lnTo>
                    <a:lnTo>
                      <a:pt x="273589" y="46817"/>
                    </a:lnTo>
                    <a:lnTo>
                      <a:pt x="263225" y="62667"/>
                    </a:lnTo>
                    <a:lnTo>
                      <a:pt x="235793" y="54742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DBA464ED-A416-48ED-A426-A0A19CBF01E5}"/>
                  </a:ext>
                </a:extLst>
              </p:cNvPr>
              <p:cNvSpPr/>
              <p:nvPr/>
            </p:nvSpPr>
            <p:spPr>
              <a:xfrm>
                <a:off x="9719984" y="2863672"/>
                <a:ext cx="120283" cy="148559"/>
              </a:xfrm>
              <a:custGeom>
                <a:avLst/>
                <a:gdLst>
                  <a:gd name="connsiteX0" fmla="*/ 2926 w 146304"/>
                  <a:gd name="connsiteY0" fmla="*/ 37064 h 170688"/>
                  <a:gd name="connsiteX1" fmla="*/ 40721 w 146304"/>
                  <a:gd name="connsiteY1" fmla="*/ 70592 h 170688"/>
                  <a:gd name="connsiteX2" fmla="*/ 19994 w 146304"/>
                  <a:gd name="connsiteY2" fmla="*/ 77297 h 170688"/>
                  <a:gd name="connsiteX3" fmla="*/ 51694 w 146304"/>
                  <a:gd name="connsiteY3" fmla="*/ 118750 h 170688"/>
                  <a:gd name="connsiteX4" fmla="*/ 58400 w 146304"/>
                  <a:gd name="connsiteY4" fmla="*/ 148011 h 170688"/>
                  <a:gd name="connsiteX5" fmla="*/ 71201 w 146304"/>
                  <a:gd name="connsiteY5" fmla="*/ 169347 h 170688"/>
                  <a:gd name="connsiteX6" fmla="*/ 98633 w 146304"/>
                  <a:gd name="connsiteY6" fmla="*/ 166299 h 170688"/>
                  <a:gd name="connsiteX7" fmla="*/ 118140 w 146304"/>
                  <a:gd name="connsiteY7" fmla="*/ 149840 h 170688"/>
                  <a:gd name="connsiteX8" fmla="*/ 143744 w 146304"/>
                  <a:gd name="connsiteY8" fmla="*/ 142524 h 170688"/>
                  <a:gd name="connsiteX9" fmla="*/ 146792 w 146304"/>
                  <a:gd name="connsiteY9" fmla="*/ 120579 h 170688"/>
                  <a:gd name="connsiteX10" fmla="*/ 126065 w 146304"/>
                  <a:gd name="connsiteY10" fmla="*/ 74859 h 170688"/>
                  <a:gd name="connsiteX11" fmla="*/ 105948 w 146304"/>
                  <a:gd name="connsiteY11" fmla="*/ 49256 h 170688"/>
                  <a:gd name="connsiteX12" fmla="*/ 55961 w 146304"/>
                  <a:gd name="connsiteY12" fmla="*/ 2926 h 170688"/>
                  <a:gd name="connsiteX13" fmla="*/ 56570 w 146304"/>
                  <a:gd name="connsiteY13" fmla="*/ 12680 h 170688"/>
                  <a:gd name="connsiteX14" fmla="*/ 43769 w 146304"/>
                  <a:gd name="connsiteY14" fmla="*/ 15118 h 170688"/>
                  <a:gd name="connsiteX15" fmla="*/ 22433 w 146304"/>
                  <a:gd name="connsiteY15" fmla="*/ 16947 h 170688"/>
                  <a:gd name="connsiteX16" fmla="*/ 18166 w 146304"/>
                  <a:gd name="connsiteY16" fmla="*/ 34625 h 170688"/>
                  <a:gd name="connsiteX17" fmla="*/ 3536 w 146304"/>
                  <a:gd name="connsiteY17" fmla="*/ 33406 h 170688"/>
                  <a:gd name="connsiteX18" fmla="*/ 2926 w 146304"/>
                  <a:gd name="connsiteY18" fmla="*/ 37064 h 17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6304" h="170688">
                    <a:moveTo>
                      <a:pt x="2926" y="37064"/>
                    </a:moveTo>
                    <a:lnTo>
                      <a:pt x="40721" y="70592"/>
                    </a:lnTo>
                    <a:lnTo>
                      <a:pt x="19994" y="77297"/>
                    </a:lnTo>
                    <a:lnTo>
                      <a:pt x="51694" y="118750"/>
                    </a:lnTo>
                    <a:lnTo>
                      <a:pt x="58400" y="148011"/>
                    </a:lnTo>
                    <a:lnTo>
                      <a:pt x="71201" y="169347"/>
                    </a:lnTo>
                    <a:lnTo>
                      <a:pt x="98633" y="166299"/>
                    </a:lnTo>
                    <a:lnTo>
                      <a:pt x="118140" y="149840"/>
                    </a:lnTo>
                    <a:lnTo>
                      <a:pt x="143744" y="142524"/>
                    </a:lnTo>
                    <a:lnTo>
                      <a:pt x="146792" y="120579"/>
                    </a:lnTo>
                    <a:lnTo>
                      <a:pt x="126065" y="74859"/>
                    </a:lnTo>
                    <a:lnTo>
                      <a:pt x="105948" y="49256"/>
                    </a:lnTo>
                    <a:lnTo>
                      <a:pt x="55961" y="2926"/>
                    </a:lnTo>
                    <a:lnTo>
                      <a:pt x="56570" y="12680"/>
                    </a:lnTo>
                    <a:lnTo>
                      <a:pt x="43769" y="15118"/>
                    </a:lnTo>
                    <a:lnTo>
                      <a:pt x="22433" y="16947"/>
                    </a:lnTo>
                    <a:lnTo>
                      <a:pt x="18166" y="34625"/>
                    </a:lnTo>
                    <a:lnTo>
                      <a:pt x="3536" y="33406"/>
                    </a:lnTo>
                    <a:lnTo>
                      <a:pt x="2926" y="37064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EAEED796-6536-4406-B924-C5CD4C306952}"/>
                  </a:ext>
                </a:extLst>
              </p:cNvPr>
              <p:cNvSpPr/>
              <p:nvPr/>
            </p:nvSpPr>
            <p:spPr>
              <a:xfrm>
                <a:off x="8564764" y="2421180"/>
                <a:ext cx="836970" cy="344868"/>
              </a:xfrm>
              <a:custGeom>
                <a:avLst/>
                <a:gdLst>
                  <a:gd name="connsiteX0" fmla="*/ 410748 w 1018032"/>
                  <a:gd name="connsiteY0" fmla="*/ 60229 h 396240"/>
                  <a:gd name="connsiteX1" fmla="*/ 388193 w 1018032"/>
                  <a:gd name="connsiteY1" fmla="*/ 32187 h 396240"/>
                  <a:gd name="connsiteX2" fmla="*/ 347960 w 1018032"/>
                  <a:gd name="connsiteY2" fmla="*/ 23043 h 396240"/>
                  <a:gd name="connsiteX3" fmla="*/ 318698 w 1018032"/>
                  <a:gd name="connsiteY3" fmla="*/ 18166 h 396240"/>
                  <a:gd name="connsiteX4" fmla="*/ 276636 w 1018032"/>
                  <a:gd name="connsiteY4" fmla="*/ 2926 h 396240"/>
                  <a:gd name="connsiteX5" fmla="*/ 268712 w 1018032"/>
                  <a:gd name="connsiteY5" fmla="*/ 41941 h 396240"/>
                  <a:gd name="connsiteX6" fmla="*/ 293096 w 1018032"/>
                  <a:gd name="connsiteY6" fmla="*/ 63886 h 396240"/>
                  <a:gd name="connsiteX7" fmla="*/ 278465 w 1018032"/>
                  <a:gd name="connsiteY7" fmla="*/ 90099 h 396240"/>
                  <a:gd name="connsiteX8" fmla="*/ 230306 w 1018032"/>
                  <a:gd name="connsiteY8" fmla="*/ 80345 h 396240"/>
                  <a:gd name="connsiteX9" fmla="*/ 199826 w 1018032"/>
                  <a:gd name="connsiteY9" fmla="*/ 79126 h 396240"/>
                  <a:gd name="connsiteX10" fmla="*/ 171176 w 1018032"/>
                  <a:gd name="connsiteY10" fmla="*/ 61448 h 396240"/>
                  <a:gd name="connsiteX11" fmla="*/ 140086 w 1018032"/>
                  <a:gd name="connsiteY11" fmla="*/ 60838 h 396240"/>
                  <a:gd name="connsiteX12" fmla="*/ 107777 w 1018032"/>
                  <a:gd name="connsiteY12" fmla="*/ 49256 h 396240"/>
                  <a:gd name="connsiteX13" fmla="*/ 71810 w 1018032"/>
                  <a:gd name="connsiteY13" fmla="*/ 66934 h 396240"/>
                  <a:gd name="connsiteX14" fmla="*/ 31577 w 1018032"/>
                  <a:gd name="connsiteY14" fmla="*/ 99853 h 396240"/>
                  <a:gd name="connsiteX15" fmla="*/ 2926 w 1018032"/>
                  <a:gd name="connsiteY15" fmla="*/ 105949 h 396240"/>
                  <a:gd name="connsiteX16" fmla="*/ 23042 w 1018032"/>
                  <a:gd name="connsiteY16" fmla="*/ 132771 h 396240"/>
                  <a:gd name="connsiteX17" fmla="*/ 57790 w 1018032"/>
                  <a:gd name="connsiteY17" fmla="*/ 152888 h 396240"/>
                  <a:gd name="connsiteX18" fmla="*/ 107168 w 1018032"/>
                  <a:gd name="connsiteY18" fmla="*/ 166909 h 396240"/>
                  <a:gd name="connsiteX19" fmla="*/ 142524 w 1018032"/>
                  <a:gd name="connsiteY19" fmla="*/ 197389 h 396240"/>
                  <a:gd name="connsiteX20" fmla="*/ 150449 w 1018032"/>
                  <a:gd name="connsiteY20" fmla="*/ 241889 h 396240"/>
                  <a:gd name="connsiteX21" fmla="*/ 168737 w 1018032"/>
                  <a:gd name="connsiteY21" fmla="*/ 258349 h 396240"/>
                  <a:gd name="connsiteX22" fmla="*/ 207752 w 1018032"/>
                  <a:gd name="connsiteY22" fmla="*/ 264445 h 396240"/>
                  <a:gd name="connsiteX23" fmla="*/ 251642 w 1018032"/>
                  <a:gd name="connsiteY23" fmla="*/ 269931 h 396240"/>
                  <a:gd name="connsiteX24" fmla="*/ 299801 w 1018032"/>
                  <a:gd name="connsiteY24" fmla="*/ 293096 h 396240"/>
                  <a:gd name="connsiteX25" fmla="*/ 320528 w 1018032"/>
                  <a:gd name="connsiteY25" fmla="*/ 297363 h 396240"/>
                  <a:gd name="connsiteX26" fmla="*/ 350398 w 1018032"/>
                  <a:gd name="connsiteY26" fmla="*/ 332110 h 396240"/>
                  <a:gd name="connsiteX27" fmla="*/ 379049 w 1018032"/>
                  <a:gd name="connsiteY27" fmla="*/ 354056 h 396240"/>
                  <a:gd name="connsiteX28" fmla="*/ 412577 w 1018032"/>
                  <a:gd name="connsiteY28" fmla="*/ 353446 h 396240"/>
                  <a:gd name="connsiteX29" fmla="*/ 480852 w 1018032"/>
                  <a:gd name="connsiteY29" fmla="*/ 361371 h 396240"/>
                  <a:gd name="connsiteX30" fmla="*/ 519866 w 1018032"/>
                  <a:gd name="connsiteY30" fmla="*/ 356494 h 396240"/>
                  <a:gd name="connsiteX31" fmla="*/ 553394 w 1018032"/>
                  <a:gd name="connsiteY31" fmla="*/ 361981 h 396240"/>
                  <a:gd name="connsiteX32" fmla="*/ 610088 w 1018032"/>
                  <a:gd name="connsiteY32" fmla="*/ 385145 h 396240"/>
                  <a:gd name="connsiteX33" fmla="*/ 647882 w 1018032"/>
                  <a:gd name="connsiteY33" fmla="*/ 384536 h 396240"/>
                  <a:gd name="connsiteX34" fmla="*/ 667390 w 1018032"/>
                  <a:gd name="connsiteY34" fmla="*/ 396728 h 396240"/>
                  <a:gd name="connsiteX35" fmla="*/ 694212 w 1018032"/>
                  <a:gd name="connsiteY35" fmla="*/ 376611 h 396240"/>
                  <a:gd name="connsiteX36" fmla="*/ 738104 w 1018032"/>
                  <a:gd name="connsiteY36" fmla="*/ 363200 h 396240"/>
                  <a:gd name="connsiteX37" fmla="*/ 783824 w 1018032"/>
                  <a:gd name="connsiteY37" fmla="*/ 361981 h 396240"/>
                  <a:gd name="connsiteX38" fmla="*/ 813694 w 1018032"/>
                  <a:gd name="connsiteY38" fmla="*/ 348569 h 396240"/>
                  <a:gd name="connsiteX39" fmla="*/ 825276 w 1018032"/>
                  <a:gd name="connsiteY39" fmla="*/ 328453 h 396240"/>
                  <a:gd name="connsiteX40" fmla="*/ 840516 w 1018032"/>
                  <a:gd name="connsiteY40" fmla="*/ 316261 h 396240"/>
                  <a:gd name="connsiteX41" fmla="*/ 828934 w 1018032"/>
                  <a:gd name="connsiteY41" fmla="*/ 303459 h 396240"/>
                  <a:gd name="connsiteX42" fmla="*/ 811256 w 1018032"/>
                  <a:gd name="connsiteY42" fmla="*/ 289438 h 396240"/>
                  <a:gd name="connsiteX43" fmla="*/ 813694 w 1018032"/>
                  <a:gd name="connsiteY43" fmla="*/ 265054 h 396240"/>
                  <a:gd name="connsiteX44" fmla="*/ 833201 w 1018032"/>
                  <a:gd name="connsiteY44" fmla="*/ 268102 h 396240"/>
                  <a:gd name="connsiteX45" fmla="*/ 869168 w 1018032"/>
                  <a:gd name="connsiteY45" fmla="*/ 276027 h 396240"/>
                  <a:gd name="connsiteX46" fmla="*/ 888065 w 1018032"/>
                  <a:gd name="connsiteY46" fmla="*/ 255910 h 396240"/>
                  <a:gd name="connsiteX47" fmla="*/ 926470 w 1018032"/>
                  <a:gd name="connsiteY47" fmla="*/ 241280 h 396240"/>
                  <a:gd name="connsiteX48" fmla="*/ 935004 w 1018032"/>
                  <a:gd name="connsiteY48" fmla="*/ 216286 h 396240"/>
                  <a:gd name="connsiteX49" fmla="*/ 949634 w 1018032"/>
                  <a:gd name="connsiteY49" fmla="*/ 205313 h 396240"/>
                  <a:gd name="connsiteX50" fmla="*/ 991088 w 1018032"/>
                  <a:gd name="connsiteY50" fmla="*/ 200437 h 396240"/>
                  <a:gd name="connsiteX51" fmla="*/ 1017300 w 1018032"/>
                  <a:gd name="connsiteY51" fmla="*/ 204704 h 396240"/>
                  <a:gd name="connsiteX52" fmla="*/ 1013033 w 1018032"/>
                  <a:gd name="connsiteY52" fmla="*/ 191293 h 396240"/>
                  <a:gd name="connsiteX53" fmla="*/ 969142 w 1018032"/>
                  <a:gd name="connsiteY53" fmla="*/ 165080 h 396240"/>
                  <a:gd name="connsiteX54" fmla="*/ 938052 w 1018032"/>
                  <a:gd name="connsiteY54" fmla="*/ 152888 h 396240"/>
                  <a:gd name="connsiteX55" fmla="*/ 922812 w 1018032"/>
                  <a:gd name="connsiteY55" fmla="*/ 166909 h 396240"/>
                  <a:gd name="connsiteX56" fmla="*/ 889894 w 1018032"/>
                  <a:gd name="connsiteY56" fmla="*/ 160813 h 396240"/>
                  <a:gd name="connsiteX57" fmla="*/ 875264 w 1018032"/>
                  <a:gd name="connsiteY57" fmla="*/ 165689 h 396240"/>
                  <a:gd name="connsiteX58" fmla="*/ 858804 w 1018032"/>
                  <a:gd name="connsiteY58" fmla="*/ 149840 h 396240"/>
                  <a:gd name="connsiteX59" fmla="*/ 856976 w 1018032"/>
                  <a:gd name="connsiteY59" fmla="*/ 112045 h 396240"/>
                  <a:gd name="connsiteX60" fmla="*/ 853318 w 1018032"/>
                  <a:gd name="connsiteY60" fmla="*/ 84003 h 396240"/>
                  <a:gd name="connsiteX61" fmla="*/ 819790 w 1018032"/>
                  <a:gd name="connsiteY61" fmla="*/ 87051 h 396240"/>
                  <a:gd name="connsiteX62" fmla="*/ 796016 w 1018032"/>
                  <a:gd name="connsiteY62" fmla="*/ 74249 h 396240"/>
                  <a:gd name="connsiteX63" fmla="*/ 775898 w 1018032"/>
                  <a:gd name="connsiteY63" fmla="*/ 69982 h 396240"/>
                  <a:gd name="connsiteX64" fmla="*/ 748466 w 1018032"/>
                  <a:gd name="connsiteY64" fmla="*/ 96805 h 396240"/>
                  <a:gd name="connsiteX65" fmla="*/ 713110 w 1018032"/>
                  <a:gd name="connsiteY65" fmla="*/ 102901 h 396240"/>
                  <a:gd name="connsiteX66" fmla="*/ 691164 w 1018032"/>
                  <a:gd name="connsiteY66" fmla="*/ 112654 h 396240"/>
                  <a:gd name="connsiteX67" fmla="*/ 650321 w 1018032"/>
                  <a:gd name="connsiteY67" fmla="*/ 106558 h 396240"/>
                  <a:gd name="connsiteX68" fmla="*/ 622889 w 1018032"/>
                  <a:gd name="connsiteY68" fmla="*/ 106558 h 396240"/>
                  <a:gd name="connsiteX69" fmla="*/ 593018 w 1018032"/>
                  <a:gd name="connsiteY69" fmla="*/ 87661 h 396240"/>
                  <a:gd name="connsiteX70" fmla="*/ 553394 w 1018032"/>
                  <a:gd name="connsiteY70" fmla="*/ 69373 h 396240"/>
                  <a:gd name="connsiteX71" fmla="*/ 520476 w 1018032"/>
                  <a:gd name="connsiteY71" fmla="*/ 64496 h 396240"/>
                  <a:gd name="connsiteX72" fmla="*/ 485729 w 1018032"/>
                  <a:gd name="connsiteY72" fmla="*/ 69373 h 396240"/>
                  <a:gd name="connsiteX73" fmla="*/ 461954 w 1018032"/>
                  <a:gd name="connsiteY73" fmla="*/ 76078 h 396240"/>
                  <a:gd name="connsiteX74" fmla="*/ 410748 w 1018032"/>
                  <a:gd name="connsiteY74" fmla="*/ 60229 h 39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18032" h="396240">
                    <a:moveTo>
                      <a:pt x="410748" y="60229"/>
                    </a:moveTo>
                    <a:lnTo>
                      <a:pt x="388193" y="32187"/>
                    </a:lnTo>
                    <a:lnTo>
                      <a:pt x="347960" y="23043"/>
                    </a:lnTo>
                    <a:lnTo>
                      <a:pt x="318698" y="18166"/>
                    </a:lnTo>
                    <a:lnTo>
                      <a:pt x="276636" y="2926"/>
                    </a:lnTo>
                    <a:lnTo>
                      <a:pt x="268712" y="41941"/>
                    </a:lnTo>
                    <a:lnTo>
                      <a:pt x="293096" y="63886"/>
                    </a:lnTo>
                    <a:lnTo>
                      <a:pt x="278465" y="90099"/>
                    </a:lnTo>
                    <a:lnTo>
                      <a:pt x="230306" y="80345"/>
                    </a:lnTo>
                    <a:lnTo>
                      <a:pt x="199826" y="79126"/>
                    </a:lnTo>
                    <a:lnTo>
                      <a:pt x="171176" y="61448"/>
                    </a:lnTo>
                    <a:lnTo>
                      <a:pt x="140086" y="60838"/>
                    </a:lnTo>
                    <a:lnTo>
                      <a:pt x="107777" y="49256"/>
                    </a:lnTo>
                    <a:lnTo>
                      <a:pt x="71810" y="66934"/>
                    </a:lnTo>
                    <a:lnTo>
                      <a:pt x="31577" y="99853"/>
                    </a:lnTo>
                    <a:lnTo>
                      <a:pt x="2926" y="105949"/>
                    </a:lnTo>
                    <a:lnTo>
                      <a:pt x="23042" y="132771"/>
                    </a:lnTo>
                    <a:lnTo>
                      <a:pt x="57790" y="152888"/>
                    </a:lnTo>
                    <a:lnTo>
                      <a:pt x="107168" y="166909"/>
                    </a:lnTo>
                    <a:lnTo>
                      <a:pt x="142524" y="197389"/>
                    </a:lnTo>
                    <a:lnTo>
                      <a:pt x="150449" y="241889"/>
                    </a:lnTo>
                    <a:lnTo>
                      <a:pt x="168737" y="258349"/>
                    </a:lnTo>
                    <a:lnTo>
                      <a:pt x="207752" y="264445"/>
                    </a:lnTo>
                    <a:lnTo>
                      <a:pt x="251642" y="269931"/>
                    </a:lnTo>
                    <a:lnTo>
                      <a:pt x="299801" y="293096"/>
                    </a:lnTo>
                    <a:lnTo>
                      <a:pt x="320528" y="297363"/>
                    </a:lnTo>
                    <a:lnTo>
                      <a:pt x="350398" y="332110"/>
                    </a:lnTo>
                    <a:lnTo>
                      <a:pt x="379049" y="354056"/>
                    </a:lnTo>
                    <a:lnTo>
                      <a:pt x="412577" y="353446"/>
                    </a:lnTo>
                    <a:lnTo>
                      <a:pt x="480852" y="361371"/>
                    </a:lnTo>
                    <a:lnTo>
                      <a:pt x="519866" y="356494"/>
                    </a:lnTo>
                    <a:lnTo>
                      <a:pt x="553394" y="361981"/>
                    </a:lnTo>
                    <a:lnTo>
                      <a:pt x="610088" y="385145"/>
                    </a:lnTo>
                    <a:lnTo>
                      <a:pt x="647882" y="384536"/>
                    </a:lnTo>
                    <a:lnTo>
                      <a:pt x="667390" y="396728"/>
                    </a:lnTo>
                    <a:lnTo>
                      <a:pt x="694212" y="376611"/>
                    </a:lnTo>
                    <a:lnTo>
                      <a:pt x="738104" y="363200"/>
                    </a:lnTo>
                    <a:lnTo>
                      <a:pt x="783824" y="361981"/>
                    </a:lnTo>
                    <a:lnTo>
                      <a:pt x="813694" y="348569"/>
                    </a:lnTo>
                    <a:lnTo>
                      <a:pt x="825276" y="328453"/>
                    </a:lnTo>
                    <a:lnTo>
                      <a:pt x="840516" y="316261"/>
                    </a:lnTo>
                    <a:lnTo>
                      <a:pt x="828934" y="303459"/>
                    </a:lnTo>
                    <a:lnTo>
                      <a:pt x="811256" y="289438"/>
                    </a:lnTo>
                    <a:lnTo>
                      <a:pt x="813694" y="265054"/>
                    </a:lnTo>
                    <a:lnTo>
                      <a:pt x="833201" y="268102"/>
                    </a:lnTo>
                    <a:lnTo>
                      <a:pt x="869168" y="276027"/>
                    </a:lnTo>
                    <a:lnTo>
                      <a:pt x="888065" y="255910"/>
                    </a:lnTo>
                    <a:lnTo>
                      <a:pt x="926470" y="241280"/>
                    </a:lnTo>
                    <a:lnTo>
                      <a:pt x="935004" y="216286"/>
                    </a:lnTo>
                    <a:lnTo>
                      <a:pt x="949634" y="205313"/>
                    </a:lnTo>
                    <a:lnTo>
                      <a:pt x="991088" y="200437"/>
                    </a:lnTo>
                    <a:lnTo>
                      <a:pt x="1017300" y="204704"/>
                    </a:lnTo>
                    <a:lnTo>
                      <a:pt x="1013033" y="191293"/>
                    </a:lnTo>
                    <a:lnTo>
                      <a:pt x="969142" y="165080"/>
                    </a:lnTo>
                    <a:lnTo>
                      <a:pt x="938052" y="152888"/>
                    </a:lnTo>
                    <a:lnTo>
                      <a:pt x="922812" y="166909"/>
                    </a:lnTo>
                    <a:lnTo>
                      <a:pt x="889894" y="160813"/>
                    </a:lnTo>
                    <a:lnTo>
                      <a:pt x="875264" y="165689"/>
                    </a:lnTo>
                    <a:lnTo>
                      <a:pt x="858804" y="149840"/>
                    </a:lnTo>
                    <a:lnTo>
                      <a:pt x="856976" y="112045"/>
                    </a:lnTo>
                    <a:lnTo>
                      <a:pt x="853318" y="84003"/>
                    </a:lnTo>
                    <a:lnTo>
                      <a:pt x="819790" y="87051"/>
                    </a:lnTo>
                    <a:lnTo>
                      <a:pt x="796016" y="74249"/>
                    </a:lnTo>
                    <a:lnTo>
                      <a:pt x="775898" y="69982"/>
                    </a:lnTo>
                    <a:lnTo>
                      <a:pt x="748466" y="96805"/>
                    </a:lnTo>
                    <a:lnTo>
                      <a:pt x="713110" y="102901"/>
                    </a:lnTo>
                    <a:lnTo>
                      <a:pt x="691164" y="112654"/>
                    </a:lnTo>
                    <a:lnTo>
                      <a:pt x="650321" y="106558"/>
                    </a:lnTo>
                    <a:lnTo>
                      <a:pt x="622889" y="106558"/>
                    </a:lnTo>
                    <a:lnTo>
                      <a:pt x="593018" y="87661"/>
                    </a:lnTo>
                    <a:lnTo>
                      <a:pt x="553394" y="69373"/>
                    </a:lnTo>
                    <a:lnTo>
                      <a:pt x="520476" y="64496"/>
                    </a:lnTo>
                    <a:lnTo>
                      <a:pt x="485729" y="69373"/>
                    </a:lnTo>
                    <a:lnTo>
                      <a:pt x="461954" y="76078"/>
                    </a:lnTo>
                    <a:lnTo>
                      <a:pt x="410748" y="60229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C908A02E-937E-4C26-91F2-B52AA5B0C3AD}"/>
                  </a:ext>
                </a:extLst>
              </p:cNvPr>
              <p:cNvSpPr/>
              <p:nvPr/>
            </p:nvSpPr>
            <p:spPr>
              <a:xfrm>
                <a:off x="8582807" y="3142220"/>
                <a:ext cx="235554" cy="137948"/>
              </a:xfrm>
              <a:custGeom>
                <a:avLst/>
                <a:gdLst>
                  <a:gd name="connsiteX0" fmla="*/ 276026 w 286512"/>
                  <a:gd name="connsiteY0" fmla="*/ 101681 h 158496"/>
                  <a:gd name="connsiteX1" fmla="*/ 236402 w 286512"/>
                  <a:gd name="connsiteY1" fmla="*/ 98024 h 158496"/>
                  <a:gd name="connsiteX2" fmla="*/ 197389 w 286512"/>
                  <a:gd name="connsiteY2" fmla="*/ 88880 h 158496"/>
                  <a:gd name="connsiteX3" fmla="*/ 166909 w 286512"/>
                  <a:gd name="connsiteY3" fmla="*/ 71811 h 158496"/>
                  <a:gd name="connsiteX4" fmla="*/ 139477 w 286512"/>
                  <a:gd name="connsiteY4" fmla="*/ 64496 h 158496"/>
                  <a:gd name="connsiteX5" fmla="*/ 124237 w 286512"/>
                  <a:gd name="connsiteY5" fmla="*/ 45598 h 158496"/>
                  <a:gd name="connsiteX6" fmla="*/ 104729 w 286512"/>
                  <a:gd name="connsiteY6" fmla="*/ 40112 h 158496"/>
                  <a:gd name="connsiteX7" fmla="*/ 65714 w 286512"/>
                  <a:gd name="connsiteY7" fmla="*/ 15118 h 158496"/>
                  <a:gd name="connsiteX8" fmla="*/ 37064 w 286512"/>
                  <a:gd name="connsiteY8" fmla="*/ 2926 h 158496"/>
                  <a:gd name="connsiteX9" fmla="*/ 25481 w 286512"/>
                  <a:gd name="connsiteY9" fmla="*/ 12070 h 158496"/>
                  <a:gd name="connsiteX10" fmla="*/ 8413 w 286512"/>
                  <a:gd name="connsiteY10" fmla="*/ 29748 h 158496"/>
                  <a:gd name="connsiteX11" fmla="*/ 2926 w 286512"/>
                  <a:gd name="connsiteY11" fmla="*/ 65715 h 158496"/>
                  <a:gd name="connsiteX12" fmla="*/ 37673 w 286512"/>
                  <a:gd name="connsiteY12" fmla="*/ 80955 h 158496"/>
                  <a:gd name="connsiteX13" fmla="*/ 73030 w 286512"/>
                  <a:gd name="connsiteY13" fmla="*/ 99852 h 158496"/>
                  <a:gd name="connsiteX14" fmla="*/ 119969 w 286512"/>
                  <a:gd name="connsiteY14" fmla="*/ 121188 h 158496"/>
                  <a:gd name="connsiteX15" fmla="*/ 166298 w 286512"/>
                  <a:gd name="connsiteY15" fmla="*/ 126675 h 158496"/>
                  <a:gd name="connsiteX16" fmla="*/ 189464 w 286512"/>
                  <a:gd name="connsiteY16" fmla="*/ 146182 h 158496"/>
                  <a:gd name="connsiteX17" fmla="*/ 215677 w 286512"/>
                  <a:gd name="connsiteY17" fmla="*/ 149840 h 158496"/>
                  <a:gd name="connsiteX18" fmla="*/ 257129 w 286512"/>
                  <a:gd name="connsiteY18" fmla="*/ 158984 h 158496"/>
                  <a:gd name="connsiteX19" fmla="*/ 285170 w 286512"/>
                  <a:gd name="connsiteY19" fmla="*/ 158374 h 158496"/>
                  <a:gd name="connsiteX20" fmla="*/ 285781 w 286512"/>
                  <a:gd name="connsiteY20" fmla="*/ 143134 h 158496"/>
                  <a:gd name="connsiteX21" fmla="*/ 276637 w 286512"/>
                  <a:gd name="connsiteY21" fmla="*/ 118140 h 158496"/>
                  <a:gd name="connsiteX22" fmla="*/ 276026 w 286512"/>
                  <a:gd name="connsiteY22" fmla="*/ 101681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6512" h="158496">
                    <a:moveTo>
                      <a:pt x="276026" y="101681"/>
                    </a:moveTo>
                    <a:lnTo>
                      <a:pt x="236402" y="98024"/>
                    </a:lnTo>
                    <a:lnTo>
                      <a:pt x="197389" y="88880"/>
                    </a:lnTo>
                    <a:lnTo>
                      <a:pt x="166909" y="71811"/>
                    </a:lnTo>
                    <a:lnTo>
                      <a:pt x="139477" y="64496"/>
                    </a:lnTo>
                    <a:lnTo>
                      <a:pt x="124237" y="45598"/>
                    </a:lnTo>
                    <a:lnTo>
                      <a:pt x="104729" y="40112"/>
                    </a:lnTo>
                    <a:lnTo>
                      <a:pt x="65714" y="15118"/>
                    </a:lnTo>
                    <a:lnTo>
                      <a:pt x="37064" y="2926"/>
                    </a:lnTo>
                    <a:lnTo>
                      <a:pt x="25481" y="12070"/>
                    </a:lnTo>
                    <a:lnTo>
                      <a:pt x="8413" y="29748"/>
                    </a:lnTo>
                    <a:lnTo>
                      <a:pt x="2926" y="65715"/>
                    </a:lnTo>
                    <a:lnTo>
                      <a:pt x="37673" y="80955"/>
                    </a:lnTo>
                    <a:lnTo>
                      <a:pt x="73030" y="99852"/>
                    </a:lnTo>
                    <a:lnTo>
                      <a:pt x="119969" y="121188"/>
                    </a:lnTo>
                    <a:lnTo>
                      <a:pt x="166298" y="126675"/>
                    </a:lnTo>
                    <a:lnTo>
                      <a:pt x="189464" y="146182"/>
                    </a:lnTo>
                    <a:lnTo>
                      <a:pt x="215677" y="149840"/>
                    </a:lnTo>
                    <a:lnTo>
                      <a:pt x="257129" y="158984"/>
                    </a:lnTo>
                    <a:lnTo>
                      <a:pt x="285170" y="158374"/>
                    </a:lnTo>
                    <a:lnTo>
                      <a:pt x="285781" y="143134"/>
                    </a:lnTo>
                    <a:lnTo>
                      <a:pt x="276637" y="118140"/>
                    </a:lnTo>
                    <a:lnTo>
                      <a:pt x="276026" y="101681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CADDE344-6D03-483C-971E-10BA4CD0772D}"/>
                  </a:ext>
                </a:extLst>
              </p:cNvPr>
              <p:cNvSpPr/>
              <p:nvPr/>
            </p:nvSpPr>
            <p:spPr>
              <a:xfrm>
                <a:off x="9636286" y="2718297"/>
                <a:ext cx="130307" cy="180393"/>
              </a:xfrm>
              <a:custGeom>
                <a:avLst/>
                <a:gdLst>
                  <a:gd name="connsiteX0" fmla="*/ 149840 w 158496"/>
                  <a:gd name="connsiteY0" fmla="*/ 24872 h 207264"/>
                  <a:gd name="connsiteX1" fmla="*/ 149840 w 158496"/>
                  <a:gd name="connsiteY1" fmla="*/ 24872 h 207264"/>
                  <a:gd name="connsiteX2" fmla="*/ 116312 w 158496"/>
                  <a:gd name="connsiteY2" fmla="*/ 2926 h 207264"/>
                  <a:gd name="connsiteX3" fmla="*/ 116922 w 158496"/>
                  <a:gd name="connsiteY3" fmla="*/ 24262 h 207264"/>
                  <a:gd name="connsiteX4" fmla="*/ 78517 w 158496"/>
                  <a:gd name="connsiteY4" fmla="*/ 40112 h 207264"/>
                  <a:gd name="connsiteX5" fmla="*/ 94976 w 158496"/>
                  <a:gd name="connsiteY5" fmla="*/ 60228 h 207264"/>
                  <a:gd name="connsiteX6" fmla="*/ 66934 w 158496"/>
                  <a:gd name="connsiteY6" fmla="*/ 59009 h 207264"/>
                  <a:gd name="connsiteX7" fmla="*/ 44989 w 158496"/>
                  <a:gd name="connsiteY7" fmla="*/ 46817 h 207264"/>
                  <a:gd name="connsiteX8" fmla="*/ 38893 w 158496"/>
                  <a:gd name="connsiteY8" fmla="*/ 73640 h 207264"/>
                  <a:gd name="connsiteX9" fmla="*/ 15728 w 158496"/>
                  <a:gd name="connsiteY9" fmla="*/ 94366 h 207264"/>
                  <a:gd name="connsiteX10" fmla="*/ 2926 w 158496"/>
                  <a:gd name="connsiteY10" fmla="*/ 118750 h 207264"/>
                  <a:gd name="connsiteX11" fmla="*/ 23043 w 158496"/>
                  <a:gd name="connsiteY11" fmla="*/ 129113 h 207264"/>
                  <a:gd name="connsiteX12" fmla="*/ 43770 w 158496"/>
                  <a:gd name="connsiteY12" fmla="*/ 133380 h 207264"/>
                  <a:gd name="connsiteX13" fmla="*/ 48646 w 158496"/>
                  <a:gd name="connsiteY13" fmla="*/ 139476 h 207264"/>
                  <a:gd name="connsiteX14" fmla="*/ 51085 w 158496"/>
                  <a:gd name="connsiteY14" fmla="*/ 160812 h 207264"/>
                  <a:gd name="connsiteX15" fmla="*/ 57790 w 158496"/>
                  <a:gd name="connsiteY15" fmla="*/ 168128 h 207264"/>
                  <a:gd name="connsiteX16" fmla="*/ 52304 w 158496"/>
                  <a:gd name="connsiteY16" fmla="*/ 172395 h 207264"/>
                  <a:gd name="connsiteX17" fmla="*/ 51694 w 158496"/>
                  <a:gd name="connsiteY17" fmla="*/ 190073 h 207264"/>
                  <a:gd name="connsiteX18" fmla="*/ 63277 w 158496"/>
                  <a:gd name="connsiteY18" fmla="*/ 196169 h 207264"/>
                  <a:gd name="connsiteX19" fmla="*/ 73030 w 158496"/>
                  <a:gd name="connsiteY19" fmla="*/ 199827 h 207264"/>
                  <a:gd name="connsiteX20" fmla="*/ 77907 w 158496"/>
                  <a:gd name="connsiteY20" fmla="*/ 207142 h 207264"/>
                  <a:gd name="connsiteX21" fmla="*/ 85832 w 158496"/>
                  <a:gd name="connsiteY21" fmla="*/ 204094 h 207264"/>
                  <a:gd name="connsiteX22" fmla="*/ 85832 w 158496"/>
                  <a:gd name="connsiteY22" fmla="*/ 196169 h 207264"/>
                  <a:gd name="connsiteX23" fmla="*/ 104730 w 158496"/>
                  <a:gd name="connsiteY23" fmla="*/ 204094 h 207264"/>
                  <a:gd name="connsiteX24" fmla="*/ 105339 w 158496"/>
                  <a:gd name="connsiteY24" fmla="*/ 200436 h 207264"/>
                  <a:gd name="connsiteX25" fmla="*/ 119970 w 158496"/>
                  <a:gd name="connsiteY25" fmla="*/ 201656 h 207264"/>
                  <a:gd name="connsiteX26" fmla="*/ 124237 w 158496"/>
                  <a:gd name="connsiteY26" fmla="*/ 183977 h 207264"/>
                  <a:gd name="connsiteX27" fmla="*/ 145573 w 158496"/>
                  <a:gd name="connsiteY27" fmla="*/ 182148 h 207264"/>
                  <a:gd name="connsiteX28" fmla="*/ 158374 w 158496"/>
                  <a:gd name="connsiteY28" fmla="*/ 179710 h 207264"/>
                  <a:gd name="connsiteX29" fmla="*/ 157765 w 158496"/>
                  <a:gd name="connsiteY29" fmla="*/ 169956 h 207264"/>
                  <a:gd name="connsiteX30" fmla="*/ 131552 w 158496"/>
                  <a:gd name="connsiteY30" fmla="*/ 152888 h 207264"/>
                  <a:gd name="connsiteX31" fmla="*/ 115702 w 158496"/>
                  <a:gd name="connsiteY31" fmla="*/ 146792 h 207264"/>
                  <a:gd name="connsiteX32" fmla="*/ 116922 w 158496"/>
                  <a:gd name="connsiteY32" fmla="*/ 142524 h 207264"/>
                  <a:gd name="connsiteX33" fmla="*/ 109606 w 158496"/>
                  <a:gd name="connsiteY33" fmla="*/ 125456 h 207264"/>
                  <a:gd name="connsiteX34" fmla="*/ 117531 w 158496"/>
                  <a:gd name="connsiteY34" fmla="*/ 115092 h 207264"/>
                  <a:gd name="connsiteX35" fmla="*/ 135210 w 158496"/>
                  <a:gd name="connsiteY35" fmla="*/ 108996 h 207264"/>
                  <a:gd name="connsiteX36" fmla="*/ 141306 w 158496"/>
                  <a:gd name="connsiteY36" fmla="*/ 97414 h 207264"/>
                  <a:gd name="connsiteX37" fmla="*/ 143134 w 158496"/>
                  <a:gd name="connsiteY37" fmla="*/ 90708 h 207264"/>
                  <a:gd name="connsiteX38" fmla="*/ 154717 w 158496"/>
                  <a:gd name="connsiteY38" fmla="*/ 82174 h 207264"/>
                  <a:gd name="connsiteX39" fmla="*/ 137648 w 158496"/>
                  <a:gd name="connsiteY39" fmla="*/ 54742 h 207264"/>
                  <a:gd name="connsiteX40" fmla="*/ 139477 w 158496"/>
                  <a:gd name="connsiteY40" fmla="*/ 41940 h 207264"/>
                  <a:gd name="connsiteX41" fmla="*/ 144963 w 158496"/>
                  <a:gd name="connsiteY41" fmla="*/ 29748 h 207264"/>
                  <a:gd name="connsiteX42" fmla="*/ 158374 w 158496"/>
                  <a:gd name="connsiteY42" fmla="*/ 31577 h 207264"/>
                  <a:gd name="connsiteX43" fmla="*/ 158374 w 158496"/>
                  <a:gd name="connsiteY43" fmla="*/ 31577 h 207264"/>
                  <a:gd name="connsiteX44" fmla="*/ 158374 w 158496"/>
                  <a:gd name="connsiteY44" fmla="*/ 31577 h 207264"/>
                  <a:gd name="connsiteX45" fmla="*/ 158374 w 158496"/>
                  <a:gd name="connsiteY45" fmla="*/ 31577 h 207264"/>
                  <a:gd name="connsiteX46" fmla="*/ 149840 w 158496"/>
                  <a:gd name="connsiteY46" fmla="*/ 24872 h 20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8496" h="207264">
                    <a:moveTo>
                      <a:pt x="149840" y="24872"/>
                    </a:moveTo>
                    <a:lnTo>
                      <a:pt x="149840" y="24872"/>
                    </a:lnTo>
                    <a:lnTo>
                      <a:pt x="116312" y="2926"/>
                    </a:lnTo>
                    <a:lnTo>
                      <a:pt x="116922" y="24262"/>
                    </a:lnTo>
                    <a:lnTo>
                      <a:pt x="78517" y="40112"/>
                    </a:lnTo>
                    <a:lnTo>
                      <a:pt x="94976" y="60228"/>
                    </a:lnTo>
                    <a:lnTo>
                      <a:pt x="66934" y="59009"/>
                    </a:lnTo>
                    <a:lnTo>
                      <a:pt x="44989" y="46817"/>
                    </a:lnTo>
                    <a:lnTo>
                      <a:pt x="38893" y="73640"/>
                    </a:lnTo>
                    <a:lnTo>
                      <a:pt x="15728" y="94366"/>
                    </a:lnTo>
                    <a:lnTo>
                      <a:pt x="2926" y="118750"/>
                    </a:lnTo>
                    <a:lnTo>
                      <a:pt x="23043" y="129113"/>
                    </a:lnTo>
                    <a:lnTo>
                      <a:pt x="43770" y="133380"/>
                    </a:lnTo>
                    <a:lnTo>
                      <a:pt x="48646" y="139476"/>
                    </a:lnTo>
                    <a:lnTo>
                      <a:pt x="51085" y="160812"/>
                    </a:lnTo>
                    <a:lnTo>
                      <a:pt x="57790" y="168128"/>
                    </a:lnTo>
                    <a:lnTo>
                      <a:pt x="52304" y="172395"/>
                    </a:lnTo>
                    <a:lnTo>
                      <a:pt x="51694" y="190073"/>
                    </a:lnTo>
                    <a:lnTo>
                      <a:pt x="63277" y="196169"/>
                    </a:lnTo>
                    <a:lnTo>
                      <a:pt x="73030" y="199827"/>
                    </a:lnTo>
                    <a:lnTo>
                      <a:pt x="77907" y="207142"/>
                    </a:lnTo>
                    <a:lnTo>
                      <a:pt x="85832" y="204094"/>
                    </a:lnTo>
                    <a:lnTo>
                      <a:pt x="85832" y="196169"/>
                    </a:lnTo>
                    <a:lnTo>
                      <a:pt x="104730" y="204094"/>
                    </a:lnTo>
                    <a:lnTo>
                      <a:pt x="105339" y="200436"/>
                    </a:lnTo>
                    <a:lnTo>
                      <a:pt x="119970" y="201656"/>
                    </a:lnTo>
                    <a:lnTo>
                      <a:pt x="124237" y="183977"/>
                    </a:lnTo>
                    <a:lnTo>
                      <a:pt x="145573" y="182148"/>
                    </a:lnTo>
                    <a:lnTo>
                      <a:pt x="158374" y="179710"/>
                    </a:lnTo>
                    <a:lnTo>
                      <a:pt x="157765" y="169956"/>
                    </a:lnTo>
                    <a:lnTo>
                      <a:pt x="131552" y="152888"/>
                    </a:lnTo>
                    <a:lnTo>
                      <a:pt x="115702" y="146792"/>
                    </a:lnTo>
                    <a:lnTo>
                      <a:pt x="116922" y="142524"/>
                    </a:lnTo>
                    <a:lnTo>
                      <a:pt x="109606" y="125456"/>
                    </a:lnTo>
                    <a:lnTo>
                      <a:pt x="117531" y="115092"/>
                    </a:lnTo>
                    <a:lnTo>
                      <a:pt x="135210" y="108996"/>
                    </a:lnTo>
                    <a:lnTo>
                      <a:pt x="141306" y="97414"/>
                    </a:lnTo>
                    <a:lnTo>
                      <a:pt x="143134" y="90708"/>
                    </a:lnTo>
                    <a:lnTo>
                      <a:pt x="154717" y="82174"/>
                    </a:lnTo>
                    <a:lnTo>
                      <a:pt x="137648" y="54742"/>
                    </a:lnTo>
                    <a:lnTo>
                      <a:pt x="139477" y="41940"/>
                    </a:lnTo>
                    <a:lnTo>
                      <a:pt x="144963" y="29748"/>
                    </a:lnTo>
                    <a:lnTo>
                      <a:pt x="158374" y="31577"/>
                    </a:lnTo>
                    <a:lnTo>
                      <a:pt x="158374" y="31577"/>
                    </a:lnTo>
                    <a:lnTo>
                      <a:pt x="158374" y="31577"/>
                    </a:lnTo>
                    <a:lnTo>
                      <a:pt x="158374" y="31577"/>
                    </a:lnTo>
                    <a:lnTo>
                      <a:pt x="149840" y="24872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DD51243E-D8D0-4713-B1C9-84A07F0E34D3}"/>
                  </a:ext>
                </a:extLst>
              </p:cNvPr>
              <p:cNvSpPr/>
              <p:nvPr/>
            </p:nvSpPr>
            <p:spPr>
              <a:xfrm>
                <a:off x="9710963" y="3315184"/>
                <a:ext cx="45106" cy="116724"/>
              </a:xfrm>
              <a:custGeom>
                <a:avLst/>
                <a:gdLst>
                  <a:gd name="connsiteX0" fmla="*/ 44379 w 54864"/>
                  <a:gd name="connsiteY0" fmla="*/ 100462 h 134112"/>
                  <a:gd name="connsiteX1" fmla="*/ 51694 w 54864"/>
                  <a:gd name="connsiteY1" fmla="*/ 38283 h 134112"/>
                  <a:gd name="connsiteX2" fmla="*/ 52304 w 54864"/>
                  <a:gd name="connsiteY2" fmla="*/ 14508 h 134112"/>
                  <a:gd name="connsiteX3" fmla="*/ 34625 w 54864"/>
                  <a:gd name="connsiteY3" fmla="*/ 2926 h 134112"/>
                  <a:gd name="connsiteX4" fmla="*/ 14509 w 54864"/>
                  <a:gd name="connsiteY4" fmla="*/ 32187 h 134112"/>
                  <a:gd name="connsiteX5" fmla="*/ 2926 w 54864"/>
                  <a:gd name="connsiteY5" fmla="*/ 70592 h 134112"/>
                  <a:gd name="connsiteX6" fmla="*/ 12070 w 54864"/>
                  <a:gd name="connsiteY6" fmla="*/ 99243 h 134112"/>
                  <a:gd name="connsiteX7" fmla="*/ 36454 w 54864"/>
                  <a:gd name="connsiteY7" fmla="*/ 132161 h 134112"/>
                  <a:gd name="connsiteX8" fmla="*/ 44379 w 54864"/>
                  <a:gd name="connsiteY8" fmla="*/ 100462 h 13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64" h="134112">
                    <a:moveTo>
                      <a:pt x="44379" y="100462"/>
                    </a:moveTo>
                    <a:lnTo>
                      <a:pt x="51694" y="38283"/>
                    </a:lnTo>
                    <a:lnTo>
                      <a:pt x="52304" y="14508"/>
                    </a:lnTo>
                    <a:lnTo>
                      <a:pt x="34625" y="2926"/>
                    </a:lnTo>
                    <a:lnTo>
                      <a:pt x="14509" y="32187"/>
                    </a:lnTo>
                    <a:lnTo>
                      <a:pt x="2926" y="70592"/>
                    </a:lnTo>
                    <a:lnTo>
                      <a:pt x="12070" y="99243"/>
                    </a:lnTo>
                    <a:lnTo>
                      <a:pt x="36454" y="132161"/>
                    </a:lnTo>
                    <a:lnTo>
                      <a:pt x="44379" y="100462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D83B5AD8-4A92-414A-897A-2C65C2411D00}"/>
                  </a:ext>
                </a:extLst>
              </p:cNvPr>
              <p:cNvSpPr/>
              <p:nvPr/>
            </p:nvSpPr>
            <p:spPr>
              <a:xfrm>
                <a:off x="9546576" y="3407503"/>
                <a:ext cx="15035" cy="15917"/>
              </a:xfrm>
              <a:custGeom>
                <a:avLst/>
                <a:gdLst>
                  <a:gd name="connsiteX0" fmla="*/ 16338 w 18288"/>
                  <a:gd name="connsiteY0" fmla="*/ 16947 h 18288"/>
                  <a:gd name="connsiteX1" fmla="*/ 16338 w 18288"/>
                  <a:gd name="connsiteY1" fmla="*/ 15728 h 18288"/>
                  <a:gd name="connsiteX2" fmla="*/ 16338 w 18288"/>
                  <a:gd name="connsiteY2" fmla="*/ 14508 h 18288"/>
                  <a:gd name="connsiteX3" fmla="*/ 13899 w 18288"/>
                  <a:gd name="connsiteY3" fmla="*/ 13289 h 18288"/>
                  <a:gd name="connsiteX4" fmla="*/ 12070 w 18288"/>
                  <a:gd name="connsiteY4" fmla="*/ 13289 h 18288"/>
                  <a:gd name="connsiteX5" fmla="*/ 12680 w 18288"/>
                  <a:gd name="connsiteY5" fmla="*/ 14508 h 18288"/>
                  <a:gd name="connsiteX6" fmla="*/ 15118 w 18288"/>
                  <a:gd name="connsiteY6" fmla="*/ 17556 h 18288"/>
                  <a:gd name="connsiteX7" fmla="*/ 16338 w 18288"/>
                  <a:gd name="connsiteY7" fmla="*/ 16947 h 18288"/>
                  <a:gd name="connsiteX8" fmla="*/ 8413 w 18288"/>
                  <a:gd name="connsiteY8" fmla="*/ 16947 h 18288"/>
                  <a:gd name="connsiteX9" fmla="*/ 7803 w 18288"/>
                  <a:gd name="connsiteY9" fmla="*/ 13899 h 18288"/>
                  <a:gd name="connsiteX10" fmla="*/ 9022 w 18288"/>
                  <a:gd name="connsiteY10" fmla="*/ 12070 h 18288"/>
                  <a:gd name="connsiteX11" fmla="*/ 3536 w 18288"/>
                  <a:gd name="connsiteY11" fmla="*/ 13899 h 18288"/>
                  <a:gd name="connsiteX12" fmla="*/ 2926 w 18288"/>
                  <a:gd name="connsiteY12" fmla="*/ 15728 h 18288"/>
                  <a:gd name="connsiteX13" fmla="*/ 2926 w 18288"/>
                  <a:gd name="connsiteY13" fmla="*/ 16337 h 18288"/>
                  <a:gd name="connsiteX14" fmla="*/ 4146 w 18288"/>
                  <a:gd name="connsiteY14" fmla="*/ 16947 h 18288"/>
                  <a:gd name="connsiteX15" fmla="*/ 8413 w 18288"/>
                  <a:gd name="connsiteY15" fmla="*/ 16947 h 18288"/>
                  <a:gd name="connsiteX16" fmla="*/ 18166 w 18288"/>
                  <a:gd name="connsiteY16" fmla="*/ 9632 h 18288"/>
                  <a:gd name="connsiteX17" fmla="*/ 17557 w 18288"/>
                  <a:gd name="connsiteY17" fmla="*/ 7803 h 18288"/>
                  <a:gd name="connsiteX18" fmla="*/ 16338 w 18288"/>
                  <a:gd name="connsiteY18" fmla="*/ 7193 h 18288"/>
                  <a:gd name="connsiteX19" fmla="*/ 15728 w 18288"/>
                  <a:gd name="connsiteY19" fmla="*/ 5364 h 18288"/>
                  <a:gd name="connsiteX20" fmla="*/ 15118 w 18288"/>
                  <a:gd name="connsiteY20" fmla="*/ 4145 h 18288"/>
                  <a:gd name="connsiteX21" fmla="*/ 15118 w 18288"/>
                  <a:gd name="connsiteY21" fmla="*/ 4145 h 18288"/>
                  <a:gd name="connsiteX22" fmla="*/ 13290 w 18288"/>
                  <a:gd name="connsiteY22" fmla="*/ 3536 h 18288"/>
                  <a:gd name="connsiteX23" fmla="*/ 12070 w 18288"/>
                  <a:gd name="connsiteY23" fmla="*/ 2926 h 18288"/>
                  <a:gd name="connsiteX24" fmla="*/ 9632 w 18288"/>
                  <a:gd name="connsiteY24" fmla="*/ 2926 h 18288"/>
                  <a:gd name="connsiteX25" fmla="*/ 9022 w 18288"/>
                  <a:gd name="connsiteY25" fmla="*/ 3536 h 18288"/>
                  <a:gd name="connsiteX26" fmla="*/ 7803 w 18288"/>
                  <a:gd name="connsiteY26" fmla="*/ 3536 h 18288"/>
                  <a:gd name="connsiteX27" fmla="*/ 6584 w 18288"/>
                  <a:gd name="connsiteY27" fmla="*/ 4755 h 18288"/>
                  <a:gd name="connsiteX28" fmla="*/ 6584 w 18288"/>
                  <a:gd name="connsiteY28" fmla="*/ 4755 h 18288"/>
                  <a:gd name="connsiteX29" fmla="*/ 6584 w 18288"/>
                  <a:gd name="connsiteY29" fmla="*/ 5974 h 18288"/>
                  <a:gd name="connsiteX30" fmla="*/ 3536 w 18288"/>
                  <a:gd name="connsiteY30" fmla="*/ 8412 h 18288"/>
                  <a:gd name="connsiteX31" fmla="*/ 3536 w 18288"/>
                  <a:gd name="connsiteY31" fmla="*/ 9632 h 18288"/>
                  <a:gd name="connsiteX32" fmla="*/ 5365 w 18288"/>
                  <a:gd name="connsiteY32" fmla="*/ 10851 h 18288"/>
                  <a:gd name="connsiteX33" fmla="*/ 8413 w 18288"/>
                  <a:gd name="connsiteY33" fmla="*/ 10241 h 18288"/>
                  <a:gd name="connsiteX34" fmla="*/ 12070 w 18288"/>
                  <a:gd name="connsiteY34" fmla="*/ 11460 h 18288"/>
                  <a:gd name="connsiteX35" fmla="*/ 16947 w 18288"/>
                  <a:gd name="connsiteY35" fmla="*/ 13289 h 18288"/>
                  <a:gd name="connsiteX36" fmla="*/ 16947 w 18288"/>
                  <a:gd name="connsiteY36" fmla="*/ 12070 h 18288"/>
                  <a:gd name="connsiteX37" fmla="*/ 16947 w 18288"/>
                  <a:gd name="connsiteY37" fmla="*/ 10241 h 18288"/>
                  <a:gd name="connsiteX38" fmla="*/ 18166 w 18288"/>
                  <a:gd name="connsiteY38" fmla="*/ 9632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288" h="18288">
                    <a:moveTo>
                      <a:pt x="16338" y="16947"/>
                    </a:moveTo>
                    <a:lnTo>
                      <a:pt x="16338" y="15728"/>
                    </a:lnTo>
                    <a:lnTo>
                      <a:pt x="16338" y="14508"/>
                    </a:lnTo>
                    <a:lnTo>
                      <a:pt x="13899" y="13289"/>
                    </a:lnTo>
                    <a:lnTo>
                      <a:pt x="12070" y="13289"/>
                    </a:lnTo>
                    <a:lnTo>
                      <a:pt x="12680" y="14508"/>
                    </a:lnTo>
                    <a:lnTo>
                      <a:pt x="15118" y="17556"/>
                    </a:lnTo>
                    <a:lnTo>
                      <a:pt x="16338" y="16947"/>
                    </a:lnTo>
                    <a:close/>
                    <a:moveTo>
                      <a:pt x="8413" y="16947"/>
                    </a:moveTo>
                    <a:lnTo>
                      <a:pt x="7803" y="13899"/>
                    </a:lnTo>
                    <a:lnTo>
                      <a:pt x="9022" y="12070"/>
                    </a:lnTo>
                    <a:lnTo>
                      <a:pt x="3536" y="13899"/>
                    </a:lnTo>
                    <a:lnTo>
                      <a:pt x="2926" y="15728"/>
                    </a:lnTo>
                    <a:lnTo>
                      <a:pt x="2926" y="16337"/>
                    </a:lnTo>
                    <a:lnTo>
                      <a:pt x="4146" y="16947"/>
                    </a:lnTo>
                    <a:lnTo>
                      <a:pt x="8413" y="16947"/>
                    </a:lnTo>
                    <a:close/>
                    <a:moveTo>
                      <a:pt x="18166" y="9632"/>
                    </a:moveTo>
                    <a:lnTo>
                      <a:pt x="17557" y="7803"/>
                    </a:lnTo>
                    <a:lnTo>
                      <a:pt x="16338" y="7193"/>
                    </a:lnTo>
                    <a:lnTo>
                      <a:pt x="15728" y="5364"/>
                    </a:lnTo>
                    <a:lnTo>
                      <a:pt x="15118" y="4145"/>
                    </a:lnTo>
                    <a:lnTo>
                      <a:pt x="15118" y="4145"/>
                    </a:lnTo>
                    <a:lnTo>
                      <a:pt x="13290" y="3536"/>
                    </a:lnTo>
                    <a:lnTo>
                      <a:pt x="12070" y="2926"/>
                    </a:lnTo>
                    <a:lnTo>
                      <a:pt x="9632" y="2926"/>
                    </a:lnTo>
                    <a:lnTo>
                      <a:pt x="9022" y="3536"/>
                    </a:lnTo>
                    <a:lnTo>
                      <a:pt x="7803" y="3536"/>
                    </a:lnTo>
                    <a:lnTo>
                      <a:pt x="6584" y="4755"/>
                    </a:lnTo>
                    <a:lnTo>
                      <a:pt x="6584" y="4755"/>
                    </a:lnTo>
                    <a:lnTo>
                      <a:pt x="6584" y="5974"/>
                    </a:lnTo>
                    <a:lnTo>
                      <a:pt x="3536" y="8412"/>
                    </a:lnTo>
                    <a:lnTo>
                      <a:pt x="3536" y="9632"/>
                    </a:lnTo>
                    <a:lnTo>
                      <a:pt x="5365" y="10851"/>
                    </a:lnTo>
                    <a:lnTo>
                      <a:pt x="8413" y="10241"/>
                    </a:lnTo>
                    <a:lnTo>
                      <a:pt x="12070" y="11460"/>
                    </a:lnTo>
                    <a:lnTo>
                      <a:pt x="16947" y="13289"/>
                    </a:lnTo>
                    <a:lnTo>
                      <a:pt x="16947" y="12070"/>
                    </a:lnTo>
                    <a:lnTo>
                      <a:pt x="16947" y="10241"/>
                    </a:lnTo>
                    <a:lnTo>
                      <a:pt x="18166" y="9632"/>
                    </a:lnTo>
                    <a:close/>
                  </a:path>
                </a:pathLst>
              </a:custGeom>
              <a:solidFill>
                <a:schemeClr val="accent2"/>
              </a:solidFill>
              <a:ln w="6096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40" name="자유형: 도형 239">
            <a:extLst>
              <a:ext uri="{FF2B5EF4-FFF2-40B4-BE49-F238E27FC236}">
                <a16:creationId xmlns:a16="http://schemas.microsoft.com/office/drawing/2014/main" id="{D3C51DDF-BF42-4E0A-BE6A-FCE0E983EE23}"/>
              </a:ext>
            </a:extLst>
          </p:cNvPr>
          <p:cNvSpPr/>
          <p:nvPr/>
        </p:nvSpPr>
        <p:spPr>
          <a:xfrm>
            <a:off x="9584563" y="1774448"/>
            <a:ext cx="843527" cy="371818"/>
          </a:xfrm>
          <a:custGeom>
            <a:avLst/>
            <a:gdLst>
              <a:gd name="connsiteX0" fmla="*/ 0 w 780288"/>
              <a:gd name="connsiteY0" fmla="*/ 143256 h 350520"/>
              <a:gd name="connsiteX1" fmla="*/ 9144 w 780288"/>
              <a:gd name="connsiteY1" fmla="*/ 97536 h 350520"/>
              <a:gd name="connsiteX2" fmla="*/ 15240 w 780288"/>
              <a:gd name="connsiteY2" fmla="*/ 82296 h 350520"/>
              <a:gd name="connsiteX3" fmla="*/ 18288 w 780288"/>
              <a:gd name="connsiteY3" fmla="*/ 67056 h 350520"/>
              <a:gd name="connsiteX4" fmla="*/ 48768 w 780288"/>
              <a:gd name="connsiteY4" fmla="*/ 45720 h 350520"/>
              <a:gd name="connsiteX5" fmla="*/ 76200 w 780288"/>
              <a:gd name="connsiteY5" fmla="*/ 27432 h 350520"/>
              <a:gd name="connsiteX6" fmla="*/ 143256 w 780288"/>
              <a:gd name="connsiteY6" fmla="*/ 18288 h 350520"/>
              <a:gd name="connsiteX7" fmla="*/ 280416 w 780288"/>
              <a:gd name="connsiteY7" fmla="*/ 0 h 350520"/>
              <a:gd name="connsiteX8" fmla="*/ 505968 w 780288"/>
              <a:gd name="connsiteY8" fmla="*/ 6096 h 350520"/>
              <a:gd name="connsiteX9" fmla="*/ 521208 w 780288"/>
              <a:gd name="connsiteY9" fmla="*/ 12192 h 350520"/>
              <a:gd name="connsiteX10" fmla="*/ 573024 w 780288"/>
              <a:gd name="connsiteY10" fmla="*/ 36576 h 350520"/>
              <a:gd name="connsiteX11" fmla="*/ 600456 w 780288"/>
              <a:gd name="connsiteY11" fmla="*/ 60960 h 350520"/>
              <a:gd name="connsiteX12" fmla="*/ 640080 w 780288"/>
              <a:gd name="connsiteY12" fmla="*/ 100584 h 350520"/>
              <a:gd name="connsiteX13" fmla="*/ 664464 w 780288"/>
              <a:gd name="connsiteY13" fmla="*/ 124968 h 350520"/>
              <a:gd name="connsiteX14" fmla="*/ 676656 w 780288"/>
              <a:gd name="connsiteY14" fmla="*/ 137160 h 350520"/>
              <a:gd name="connsiteX15" fmla="*/ 694944 w 780288"/>
              <a:gd name="connsiteY15" fmla="*/ 161544 h 350520"/>
              <a:gd name="connsiteX16" fmla="*/ 707136 w 780288"/>
              <a:gd name="connsiteY16" fmla="*/ 179832 h 350520"/>
              <a:gd name="connsiteX17" fmla="*/ 722376 w 780288"/>
              <a:gd name="connsiteY17" fmla="*/ 195072 h 350520"/>
              <a:gd name="connsiteX18" fmla="*/ 734568 w 780288"/>
              <a:gd name="connsiteY18" fmla="*/ 228600 h 350520"/>
              <a:gd name="connsiteX19" fmla="*/ 746760 w 780288"/>
              <a:gd name="connsiteY19" fmla="*/ 246888 h 350520"/>
              <a:gd name="connsiteX20" fmla="*/ 749808 w 780288"/>
              <a:gd name="connsiteY20" fmla="*/ 256032 h 350520"/>
              <a:gd name="connsiteX21" fmla="*/ 755904 w 780288"/>
              <a:gd name="connsiteY21" fmla="*/ 277368 h 350520"/>
              <a:gd name="connsiteX22" fmla="*/ 762000 w 780288"/>
              <a:gd name="connsiteY22" fmla="*/ 292608 h 350520"/>
              <a:gd name="connsiteX23" fmla="*/ 771144 w 780288"/>
              <a:gd name="connsiteY23" fmla="*/ 320040 h 350520"/>
              <a:gd name="connsiteX24" fmla="*/ 774192 w 780288"/>
              <a:gd name="connsiteY24" fmla="*/ 335280 h 350520"/>
              <a:gd name="connsiteX25" fmla="*/ 780288 w 780288"/>
              <a:gd name="connsiteY25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0288" h="350520">
                <a:moveTo>
                  <a:pt x="0" y="143256"/>
                </a:moveTo>
                <a:cubicBezTo>
                  <a:pt x="2625" y="127504"/>
                  <a:pt x="4682" y="113153"/>
                  <a:pt x="9144" y="97536"/>
                </a:cubicBezTo>
                <a:cubicBezTo>
                  <a:pt x="10647" y="92275"/>
                  <a:pt x="13668" y="87537"/>
                  <a:pt x="15240" y="82296"/>
                </a:cubicBezTo>
                <a:cubicBezTo>
                  <a:pt x="16729" y="77334"/>
                  <a:pt x="15772" y="71585"/>
                  <a:pt x="18288" y="67056"/>
                </a:cubicBezTo>
                <a:cubicBezTo>
                  <a:pt x="25605" y="53886"/>
                  <a:pt x="36836" y="52879"/>
                  <a:pt x="48768" y="45720"/>
                </a:cubicBezTo>
                <a:cubicBezTo>
                  <a:pt x="58192" y="40066"/>
                  <a:pt x="65424" y="29587"/>
                  <a:pt x="76200" y="27432"/>
                </a:cubicBezTo>
                <a:cubicBezTo>
                  <a:pt x="111216" y="20429"/>
                  <a:pt x="77157" y="26817"/>
                  <a:pt x="143256" y="18288"/>
                </a:cubicBezTo>
                <a:lnTo>
                  <a:pt x="280416" y="0"/>
                </a:lnTo>
                <a:cubicBezTo>
                  <a:pt x="355600" y="2032"/>
                  <a:pt x="430853" y="2293"/>
                  <a:pt x="505968" y="6096"/>
                </a:cubicBezTo>
                <a:cubicBezTo>
                  <a:pt x="511432" y="6373"/>
                  <a:pt x="516240" y="9899"/>
                  <a:pt x="521208" y="12192"/>
                </a:cubicBezTo>
                <a:cubicBezTo>
                  <a:pt x="629544" y="62193"/>
                  <a:pt x="454701" y="-16012"/>
                  <a:pt x="573024" y="36576"/>
                </a:cubicBezTo>
                <a:cubicBezTo>
                  <a:pt x="624128" y="97901"/>
                  <a:pt x="562296" y="28671"/>
                  <a:pt x="600456" y="60960"/>
                </a:cubicBezTo>
                <a:lnTo>
                  <a:pt x="640080" y="100584"/>
                </a:lnTo>
                <a:lnTo>
                  <a:pt x="664464" y="124968"/>
                </a:lnTo>
                <a:cubicBezTo>
                  <a:pt x="668528" y="129032"/>
                  <a:pt x="673208" y="132562"/>
                  <a:pt x="676656" y="137160"/>
                </a:cubicBezTo>
                <a:cubicBezTo>
                  <a:pt x="682752" y="145288"/>
                  <a:pt x="689039" y="153276"/>
                  <a:pt x="694944" y="161544"/>
                </a:cubicBezTo>
                <a:cubicBezTo>
                  <a:pt x="699202" y="167506"/>
                  <a:pt x="702497" y="174162"/>
                  <a:pt x="707136" y="179832"/>
                </a:cubicBezTo>
                <a:cubicBezTo>
                  <a:pt x="711685" y="185392"/>
                  <a:pt x="717296" y="189992"/>
                  <a:pt x="722376" y="195072"/>
                </a:cubicBezTo>
                <a:cubicBezTo>
                  <a:pt x="724510" y="201473"/>
                  <a:pt x="730933" y="221935"/>
                  <a:pt x="734568" y="228600"/>
                </a:cubicBezTo>
                <a:cubicBezTo>
                  <a:pt x="738076" y="235032"/>
                  <a:pt x="743202" y="240484"/>
                  <a:pt x="746760" y="246888"/>
                </a:cubicBezTo>
                <a:cubicBezTo>
                  <a:pt x="748320" y="249697"/>
                  <a:pt x="748885" y="252955"/>
                  <a:pt x="749808" y="256032"/>
                </a:cubicBezTo>
                <a:cubicBezTo>
                  <a:pt x="751933" y="263117"/>
                  <a:pt x="753565" y="270351"/>
                  <a:pt x="755904" y="277368"/>
                </a:cubicBezTo>
                <a:cubicBezTo>
                  <a:pt x="757634" y="282559"/>
                  <a:pt x="760160" y="287455"/>
                  <a:pt x="762000" y="292608"/>
                </a:cubicBezTo>
                <a:cubicBezTo>
                  <a:pt x="765242" y="301685"/>
                  <a:pt x="768496" y="310772"/>
                  <a:pt x="771144" y="320040"/>
                </a:cubicBezTo>
                <a:cubicBezTo>
                  <a:pt x="772567" y="325021"/>
                  <a:pt x="772703" y="330318"/>
                  <a:pt x="774192" y="335280"/>
                </a:cubicBezTo>
                <a:cubicBezTo>
                  <a:pt x="775764" y="340521"/>
                  <a:pt x="780288" y="350520"/>
                  <a:pt x="780288" y="35052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자유형: 도형 240">
            <a:extLst>
              <a:ext uri="{FF2B5EF4-FFF2-40B4-BE49-F238E27FC236}">
                <a16:creationId xmlns:a16="http://schemas.microsoft.com/office/drawing/2014/main" id="{F722D7E4-0343-47B9-95B8-DF1CA15D19E9}"/>
              </a:ext>
            </a:extLst>
          </p:cNvPr>
          <p:cNvSpPr/>
          <p:nvPr/>
        </p:nvSpPr>
        <p:spPr>
          <a:xfrm rot="550619">
            <a:off x="8846559" y="1629697"/>
            <a:ext cx="1574012" cy="522371"/>
          </a:xfrm>
          <a:custGeom>
            <a:avLst/>
            <a:gdLst>
              <a:gd name="connsiteX0" fmla="*/ 0 w 649224"/>
              <a:gd name="connsiteY0" fmla="*/ 93749 h 352829"/>
              <a:gd name="connsiteX1" fmla="*/ 405384 w 649224"/>
              <a:gd name="connsiteY1" fmla="*/ 14501 h 352829"/>
              <a:gd name="connsiteX2" fmla="*/ 649224 w 649224"/>
              <a:gd name="connsiteY2" fmla="*/ 352829 h 3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224" h="352829">
                <a:moveTo>
                  <a:pt x="0" y="93749"/>
                </a:moveTo>
                <a:cubicBezTo>
                  <a:pt x="148590" y="32535"/>
                  <a:pt x="297180" y="-28679"/>
                  <a:pt x="405384" y="14501"/>
                </a:cubicBezTo>
                <a:cubicBezTo>
                  <a:pt x="513588" y="57681"/>
                  <a:pt x="581406" y="205255"/>
                  <a:pt x="649224" y="352829"/>
                </a:cubicBezTo>
              </a:path>
            </a:pathLst>
          </a:custGeom>
          <a:ln w="104775" cap="rnd">
            <a:gradFill flip="none" rotWithShape="1">
              <a:gsLst>
                <a:gs pos="59000">
                  <a:srgbClr val="425059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headEnd w="lg" len="lg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3" name="자유형: 도형 242">
            <a:extLst>
              <a:ext uri="{FF2B5EF4-FFF2-40B4-BE49-F238E27FC236}">
                <a16:creationId xmlns:a16="http://schemas.microsoft.com/office/drawing/2014/main" id="{861998FD-092D-44E6-B5DE-244D862984F2}"/>
              </a:ext>
            </a:extLst>
          </p:cNvPr>
          <p:cNvSpPr/>
          <p:nvPr/>
        </p:nvSpPr>
        <p:spPr>
          <a:xfrm rot="764826" flipV="1">
            <a:off x="8602372" y="3299074"/>
            <a:ext cx="1523003" cy="344575"/>
          </a:xfrm>
          <a:custGeom>
            <a:avLst/>
            <a:gdLst>
              <a:gd name="connsiteX0" fmla="*/ 0 w 649224"/>
              <a:gd name="connsiteY0" fmla="*/ 93749 h 352829"/>
              <a:gd name="connsiteX1" fmla="*/ 405384 w 649224"/>
              <a:gd name="connsiteY1" fmla="*/ 14501 h 352829"/>
              <a:gd name="connsiteX2" fmla="*/ 649224 w 649224"/>
              <a:gd name="connsiteY2" fmla="*/ 352829 h 3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224" h="352829">
                <a:moveTo>
                  <a:pt x="0" y="93749"/>
                </a:moveTo>
                <a:cubicBezTo>
                  <a:pt x="148590" y="32535"/>
                  <a:pt x="297180" y="-28679"/>
                  <a:pt x="405384" y="14501"/>
                </a:cubicBezTo>
                <a:cubicBezTo>
                  <a:pt x="513588" y="57681"/>
                  <a:pt x="581406" y="205255"/>
                  <a:pt x="649224" y="352829"/>
                </a:cubicBezTo>
              </a:path>
            </a:pathLst>
          </a:custGeom>
          <a:ln w="1016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rgbClr val="425059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headEnd w="lg" len="lg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5" name="자유형: 도형 244">
            <a:extLst>
              <a:ext uri="{FF2B5EF4-FFF2-40B4-BE49-F238E27FC236}">
                <a16:creationId xmlns:a16="http://schemas.microsoft.com/office/drawing/2014/main" id="{3701E599-6F90-49B7-AE55-F6F0CDAB8E8A}"/>
              </a:ext>
            </a:extLst>
          </p:cNvPr>
          <p:cNvSpPr/>
          <p:nvPr/>
        </p:nvSpPr>
        <p:spPr>
          <a:xfrm>
            <a:off x="9651432" y="2602215"/>
            <a:ext cx="884859" cy="321516"/>
          </a:xfrm>
          <a:custGeom>
            <a:avLst/>
            <a:gdLst>
              <a:gd name="connsiteX0" fmla="*/ 0 w 649224"/>
              <a:gd name="connsiteY0" fmla="*/ 93749 h 352829"/>
              <a:gd name="connsiteX1" fmla="*/ 405384 w 649224"/>
              <a:gd name="connsiteY1" fmla="*/ 14501 h 352829"/>
              <a:gd name="connsiteX2" fmla="*/ 649224 w 649224"/>
              <a:gd name="connsiteY2" fmla="*/ 352829 h 3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224" h="352829">
                <a:moveTo>
                  <a:pt x="0" y="93749"/>
                </a:moveTo>
                <a:cubicBezTo>
                  <a:pt x="148590" y="32535"/>
                  <a:pt x="297180" y="-28679"/>
                  <a:pt x="405384" y="14501"/>
                </a:cubicBezTo>
                <a:cubicBezTo>
                  <a:pt x="513588" y="57681"/>
                  <a:pt x="581406" y="205255"/>
                  <a:pt x="649224" y="352829"/>
                </a:cubicBezTo>
              </a:path>
            </a:pathLst>
          </a:custGeom>
          <a:ln w="60325" cap="rnd">
            <a:gradFill flip="none" rotWithShape="1">
              <a:gsLst>
                <a:gs pos="52000">
                  <a:srgbClr val="425059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headEnd w="lg" len="lg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F2ABF3BB-9C58-41CC-B953-1B8B41B071B8}"/>
              </a:ext>
            </a:extLst>
          </p:cNvPr>
          <p:cNvGrpSpPr/>
          <p:nvPr/>
        </p:nvGrpSpPr>
        <p:grpSpPr>
          <a:xfrm>
            <a:off x="6480477" y="150863"/>
            <a:ext cx="571801" cy="716180"/>
            <a:chOff x="6480477" y="150863"/>
            <a:chExt cx="571801" cy="716180"/>
          </a:xfrm>
        </p:grpSpPr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9AE0E463-7381-4904-8987-DCC667DA32B6}"/>
                </a:ext>
              </a:extLst>
            </p:cNvPr>
            <p:cNvSpPr/>
            <p:nvPr/>
          </p:nvSpPr>
          <p:spPr>
            <a:xfrm rot="933170">
              <a:off x="6480477" y="150863"/>
              <a:ext cx="571801" cy="716180"/>
            </a:xfrm>
            <a:custGeom>
              <a:avLst/>
              <a:gdLst>
                <a:gd name="connsiteX0" fmla="*/ 553475 w 571801"/>
                <a:gd name="connsiteY0" fmla="*/ 589723 h 716180"/>
                <a:gd name="connsiteX1" fmla="*/ 382154 w 571801"/>
                <a:gd name="connsiteY1" fmla="*/ 326784 h 716180"/>
                <a:gd name="connsiteX2" fmla="*/ 378196 w 571801"/>
                <a:gd name="connsiteY2" fmla="*/ 307967 h 716180"/>
                <a:gd name="connsiteX3" fmla="*/ 298143 w 571801"/>
                <a:gd name="connsiteY3" fmla="*/ 345354 h 716180"/>
                <a:gd name="connsiteX4" fmla="*/ 238544 w 571801"/>
                <a:gd name="connsiteY4" fmla="*/ 217582 h 716180"/>
                <a:gd name="connsiteX5" fmla="*/ 307233 w 571801"/>
                <a:gd name="connsiteY5" fmla="*/ 183236 h 716180"/>
                <a:gd name="connsiteX6" fmla="*/ 396303 w 571801"/>
                <a:gd name="connsiteY6" fmla="*/ 219718 h 716180"/>
                <a:gd name="connsiteX7" fmla="*/ 505825 w 571801"/>
                <a:gd name="connsiteY7" fmla="*/ 198519 h 716180"/>
                <a:gd name="connsiteX8" fmla="*/ 405466 w 571801"/>
                <a:gd name="connsiteY8" fmla="*/ 146506 h 716180"/>
                <a:gd name="connsiteX9" fmla="*/ 355837 w 571801"/>
                <a:gd name="connsiteY9" fmla="*/ 147164 h 716180"/>
                <a:gd name="connsiteX10" fmla="*/ 390071 w 571801"/>
                <a:gd name="connsiteY10" fmla="*/ 113557 h 716180"/>
                <a:gd name="connsiteX11" fmla="*/ 434863 w 571801"/>
                <a:gd name="connsiteY11" fmla="*/ 0 h 716180"/>
                <a:gd name="connsiteX12" fmla="*/ 340442 w 571801"/>
                <a:gd name="connsiteY12" fmla="*/ 64502 h 716180"/>
                <a:gd name="connsiteX13" fmla="*/ 296457 w 571801"/>
                <a:gd name="connsiteY13" fmla="*/ 152422 h 716180"/>
                <a:gd name="connsiteX14" fmla="*/ 148815 w 571801"/>
                <a:gd name="connsiteY14" fmla="*/ 255133 h 716180"/>
                <a:gd name="connsiteX15" fmla="*/ 112454 w 571801"/>
                <a:gd name="connsiteY15" fmla="*/ 42399 h 716180"/>
                <a:gd name="connsiteX16" fmla="*/ 0 w 571801"/>
                <a:gd name="connsiteY16" fmla="*/ 42399 h 716180"/>
                <a:gd name="connsiteX17" fmla="*/ 41566 w 571801"/>
                <a:gd name="connsiteY17" fmla="*/ 383398 h 716180"/>
                <a:gd name="connsiteX18" fmla="*/ 2419 w 571801"/>
                <a:gd name="connsiteY18" fmla="*/ 716180 h 716180"/>
                <a:gd name="connsiteX19" fmla="*/ 114800 w 571801"/>
                <a:gd name="connsiteY19" fmla="*/ 716180 h 716180"/>
                <a:gd name="connsiteX20" fmla="*/ 153947 w 571801"/>
                <a:gd name="connsiteY20" fmla="*/ 383398 h 716180"/>
                <a:gd name="connsiteX21" fmla="*/ 151821 w 571801"/>
                <a:gd name="connsiteY21" fmla="*/ 300490 h 716180"/>
                <a:gd name="connsiteX22" fmla="*/ 212593 w 571801"/>
                <a:gd name="connsiteY22" fmla="*/ 237138 h 716180"/>
                <a:gd name="connsiteX23" fmla="*/ 269260 w 571801"/>
                <a:gd name="connsiteY23" fmla="*/ 358747 h 716180"/>
                <a:gd name="connsiteX24" fmla="*/ 210614 w 571801"/>
                <a:gd name="connsiteY24" fmla="*/ 385863 h 716180"/>
                <a:gd name="connsiteX25" fmla="*/ 213473 w 571801"/>
                <a:gd name="connsiteY25" fmla="*/ 399503 h 716180"/>
                <a:gd name="connsiteX26" fmla="*/ 408105 w 571801"/>
                <a:gd name="connsiteY26" fmla="*/ 703526 h 716180"/>
                <a:gd name="connsiteX27" fmla="*/ 416096 w 571801"/>
                <a:gd name="connsiteY27" fmla="*/ 710675 h 716180"/>
                <a:gd name="connsiteX28" fmla="*/ 571802 w 571801"/>
                <a:gd name="connsiteY28" fmla="*/ 604102 h 716180"/>
                <a:gd name="connsiteX29" fmla="*/ 95960 w 571801"/>
                <a:gd name="connsiteY29" fmla="*/ 173868 h 716180"/>
                <a:gd name="connsiteX30" fmla="*/ 117586 w 571801"/>
                <a:gd name="connsiteY30" fmla="*/ 172965 h 716180"/>
                <a:gd name="connsiteX31" fmla="*/ 121838 w 571801"/>
                <a:gd name="connsiteY31" fmla="*/ 205832 h 716180"/>
                <a:gd name="connsiteX32" fmla="*/ 95960 w 571801"/>
                <a:gd name="connsiteY32" fmla="*/ 207064 h 716180"/>
                <a:gd name="connsiteX33" fmla="*/ 53515 w 571801"/>
                <a:gd name="connsiteY33" fmla="*/ 203778 h 716180"/>
                <a:gd name="connsiteX34" fmla="*/ 49190 w 571801"/>
                <a:gd name="connsiteY34" fmla="*/ 169760 h 716180"/>
                <a:gd name="connsiteX35" fmla="*/ 95960 w 571801"/>
                <a:gd name="connsiteY35" fmla="*/ 173868 h 716180"/>
                <a:gd name="connsiteX36" fmla="*/ 113994 w 571801"/>
                <a:gd name="connsiteY36" fmla="*/ 616428 h 716180"/>
                <a:gd name="connsiteX37" fmla="*/ 88629 w 571801"/>
                <a:gd name="connsiteY37" fmla="*/ 617578 h 716180"/>
                <a:gd name="connsiteX38" fmla="*/ 46624 w 571801"/>
                <a:gd name="connsiteY38" fmla="*/ 614291 h 716180"/>
                <a:gd name="connsiteX39" fmla="*/ 51242 w 571801"/>
                <a:gd name="connsiteY39" fmla="*/ 581917 h 716180"/>
                <a:gd name="connsiteX40" fmla="*/ 88629 w 571801"/>
                <a:gd name="connsiteY40" fmla="*/ 584711 h 716180"/>
                <a:gd name="connsiteX41" fmla="*/ 119052 w 571801"/>
                <a:gd name="connsiteY41" fmla="*/ 582821 h 716180"/>
                <a:gd name="connsiteX42" fmla="*/ 113994 w 571801"/>
                <a:gd name="connsiteY42" fmla="*/ 616428 h 716180"/>
                <a:gd name="connsiteX43" fmla="*/ 131661 w 571801"/>
                <a:gd name="connsiteY43" fmla="*/ 411007 h 716180"/>
                <a:gd name="connsiteX44" fmla="*/ 103291 w 571801"/>
                <a:gd name="connsiteY44" fmla="*/ 412486 h 716180"/>
                <a:gd name="connsiteX45" fmla="*/ 63338 w 571801"/>
                <a:gd name="connsiteY45" fmla="*/ 409610 h 716180"/>
                <a:gd name="connsiteX46" fmla="*/ 63338 w 571801"/>
                <a:gd name="connsiteY46" fmla="*/ 383727 h 716180"/>
                <a:gd name="connsiteX47" fmla="*/ 63338 w 571801"/>
                <a:gd name="connsiteY47" fmla="*/ 376496 h 716180"/>
                <a:gd name="connsiteX48" fmla="*/ 103144 w 571801"/>
                <a:gd name="connsiteY48" fmla="*/ 379618 h 716180"/>
                <a:gd name="connsiteX49" fmla="*/ 131734 w 571801"/>
                <a:gd name="connsiteY49" fmla="*/ 377975 h 716180"/>
                <a:gd name="connsiteX50" fmla="*/ 131734 w 571801"/>
                <a:gd name="connsiteY50" fmla="*/ 383727 h 716180"/>
                <a:gd name="connsiteX51" fmla="*/ 131954 w 571801"/>
                <a:gd name="connsiteY51" fmla="*/ 410678 h 716180"/>
                <a:gd name="connsiteX52" fmla="*/ 418442 w 571801"/>
                <a:gd name="connsiteY52" fmla="*/ 670659 h 716180"/>
                <a:gd name="connsiteX53" fmla="*/ 245728 w 571801"/>
                <a:gd name="connsiteY53" fmla="*/ 405255 h 716180"/>
                <a:gd name="connsiteX54" fmla="*/ 291912 w 571801"/>
                <a:gd name="connsiteY54" fmla="*/ 383809 h 716180"/>
                <a:gd name="connsiteX55" fmla="*/ 291912 w 571801"/>
                <a:gd name="connsiteY55" fmla="*/ 383809 h 716180"/>
                <a:gd name="connsiteX56" fmla="*/ 291912 w 571801"/>
                <a:gd name="connsiteY56" fmla="*/ 383234 h 716180"/>
                <a:gd name="connsiteX57" fmla="*/ 357376 w 571801"/>
                <a:gd name="connsiteY57" fmla="*/ 352913 h 716180"/>
                <a:gd name="connsiteX58" fmla="*/ 518654 w 571801"/>
                <a:gd name="connsiteY58" fmla="*/ 601227 h 71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71801" h="716180">
                  <a:moveTo>
                    <a:pt x="553475" y="589723"/>
                  </a:moveTo>
                  <a:cubicBezTo>
                    <a:pt x="552082" y="588573"/>
                    <a:pt x="413457" y="475920"/>
                    <a:pt x="382154" y="326784"/>
                  </a:cubicBezTo>
                  <a:lnTo>
                    <a:pt x="378196" y="307967"/>
                  </a:lnTo>
                  <a:lnTo>
                    <a:pt x="298143" y="345354"/>
                  </a:lnTo>
                  <a:cubicBezTo>
                    <a:pt x="268326" y="309594"/>
                    <a:pt x="247728" y="265434"/>
                    <a:pt x="238544" y="217582"/>
                  </a:cubicBezTo>
                  <a:cubicBezTo>
                    <a:pt x="260009" y="202830"/>
                    <a:pt x="283101" y="191284"/>
                    <a:pt x="307233" y="183236"/>
                  </a:cubicBezTo>
                  <a:cubicBezTo>
                    <a:pt x="330399" y="197369"/>
                    <a:pt x="364927" y="215281"/>
                    <a:pt x="396303" y="219718"/>
                  </a:cubicBezTo>
                  <a:cubicBezTo>
                    <a:pt x="449524" y="227360"/>
                    <a:pt x="505825" y="198519"/>
                    <a:pt x="505825" y="198519"/>
                  </a:cubicBezTo>
                  <a:cubicBezTo>
                    <a:pt x="505825" y="198519"/>
                    <a:pt x="458688" y="154148"/>
                    <a:pt x="405466" y="146506"/>
                  </a:cubicBezTo>
                  <a:cubicBezTo>
                    <a:pt x="388956" y="144552"/>
                    <a:pt x="372300" y="144773"/>
                    <a:pt x="355837" y="147164"/>
                  </a:cubicBezTo>
                  <a:cubicBezTo>
                    <a:pt x="368356" y="137465"/>
                    <a:pt x="379843" y="126189"/>
                    <a:pt x="390071" y="113557"/>
                  </a:cubicBezTo>
                  <a:cubicBezTo>
                    <a:pt x="425186" y="68200"/>
                    <a:pt x="434863" y="0"/>
                    <a:pt x="434863" y="0"/>
                  </a:cubicBezTo>
                  <a:cubicBezTo>
                    <a:pt x="434863" y="0"/>
                    <a:pt x="375703" y="19145"/>
                    <a:pt x="340442" y="64502"/>
                  </a:cubicBezTo>
                  <a:cubicBezTo>
                    <a:pt x="321654" y="90964"/>
                    <a:pt x="306801" y="120653"/>
                    <a:pt x="296457" y="152422"/>
                  </a:cubicBezTo>
                  <a:cubicBezTo>
                    <a:pt x="249247" y="165652"/>
                    <a:pt x="183270" y="214953"/>
                    <a:pt x="148815" y="255133"/>
                  </a:cubicBezTo>
                  <a:cubicBezTo>
                    <a:pt x="143776" y="182929"/>
                    <a:pt x="131580" y="111578"/>
                    <a:pt x="112454" y="42399"/>
                  </a:cubicBezTo>
                  <a:lnTo>
                    <a:pt x="0" y="42399"/>
                  </a:lnTo>
                  <a:cubicBezTo>
                    <a:pt x="25658" y="129415"/>
                    <a:pt x="41566" y="250039"/>
                    <a:pt x="41566" y="383398"/>
                  </a:cubicBezTo>
                  <a:cubicBezTo>
                    <a:pt x="41566" y="512567"/>
                    <a:pt x="26904" y="629903"/>
                    <a:pt x="2419" y="716180"/>
                  </a:cubicBezTo>
                  <a:lnTo>
                    <a:pt x="114800" y="716180"/>
                  </a:lnTo>
                  <a:cubicBezTo>
                    <a:pt x="139285" y="629821"/>
                    <a:pt x="153947" y="512567"/>
                    <a:pt x="153947" y="383398"/>
                  </a:cubicBezTo>
                  <a:cubicBezTo>
                    <a:pt x="153947" y="355132"/>
                    <a:pt x="153214" y="327441"/>
                    <a:pt x="151821" y="300490"/>
                  </a:cubicBezTo>
                  <a:cubicBezTo>
                    <a:pt x="170074" y="277079"/>
                    <a:pt x="190439" y="255849"/>
                    <a:pt x="212593" y="237138"/>
                  </a:cubicBezTo>
                  <a:cubicBezTo>
                    <a:pt x="222968" y="281985"/>
                    <a:pt x="242351" y="323580"/>
                    <a:pt x="269260" y="358747"/>
                  </a:cubicBezTo>
                  <a:lnTo>
                    <a:pt x="210614" y="385863"/>
                  </a:lnTo>
                  <a:lnTo>
                    <a:pt x="213473" y="399503"/>
                  </a:lnTo>
                  <a:cubicBezTo>
                    <a:pt x="214866" y="406076"/>
                    <a:pt x="249394" y="563265"/>
                    <a:pt x="408105" y="703526"/>
                  </a:cubicBezTo>
                  <a:lnTo>
                    <a:pt x="416096" y="710675"/>
                  </a:lnTo>
                  <a:lnTo>
                    <a:pt x="571802" y="604102"/>
                  </a:lnTo>
                  <a:close/>
                  <a:moveTo>
                    <a:pt x="95960" y="173868"/>
                  </a:moveTo>
                  <a:cubicBezTo>
                    <a:pt x="103291" y="173868"/>
                    <a:pt x="110622" y="173868"/>
                    <a:pt x="117586" y="172965"/>
                  </a:cubicBezTo>
                  <a:cubicBezTo>
                    <a:pt x="119125" y="183646"/>
                    <a:pt x="120592" y="194493"/>
                    <a:pt x="121838" y="205832"/>
                  </a:cubicBezTo>
                  <a:cubicBezTo>
                    <a:pt x="113334" y="206654"/>
                    <a:pt x="104684" y="207064"/>
                    <a:pt x="95960" y="207064"/>
                  </a:cubicBezTo>
                  <a:cubicBezTo>
                    <a:pt x="81761" y="207073"/>
                    <a:pt x="67578" y="205975"/>
                    <a:pt x="53515" y="203778"/>
                  </a:cubicBezTo>
                  <a:cubicBezTo>
                    <a:pt x="52269" y="192192"/>
                    <a:pt x="50802" y="180853"/>
                    <a:pt x="49190" y="169760"/>
                  </a:cubicBezTo>
                  <a:cubicBezTo>
                    <a:pt x="64645" y="172638"/>
                    <a:pt x="80293" y="174012"/>
                    <a:pt x="95960" y="173868"/>
                  </a:cubicBezTo>
                  <a:close/>
                  <a:moveTo>
                    <a:pt x="113994" y="616428"/>
                  </a:moveTo>
                  <a:cubicBezTo>
                    <a:pt x="105637" y="617167"/>
                    <a:pt x="97206" y="617578"/>
                    <a:pt x="88629" y="617578"/>
                  </a:cubicBezTo>
                  <a:cubicBezTo>
                    <a:pt x="74575" y="617625"/>
                    <a:pt x="60536" y="616526"/>
                    <a:pt x="46624" y="614291"/>
                  </a:cubicBezTo>
                  <a:cubicBezTo>
                    <a:pt x="48310" y="603692"/>
                    <a:pt x="49849" y="592845"/>
                    <a:pt x="51242" y="581917"/>
                  </a:cubicBezTo>
                  <a:cubicBezTo>
                    <a:pt x="63635" y="583785"/>
                    <a:pt x="76125" y="584719"/>
                    <a:pt x="88629" y="584711"/>
                  </a:cubicBezTo>
                  <a:cubicBezTo>
                    <a:pt x="98795" y="584755"/>
                    <a:pt x="108953" y="584124"/>
                    <a:pt x="119052" y="582821"/>
                  </a:cubicBezTo>
                  <a:cubicBezTo>
                    <a:pt x="117293" y="594242"/>
                    <a:pt x="115827" y="605499"/>
                    <a:pt x="113994" y="616428"/>
                  </a:cubicBezTo>
                  <a:close/>
                  <a:moveTo>
                    <a:pt x="131661" y="411007"/>
                  </a:moveTo>
                  <a:cubicBezTo>
                    <a:pt x="122424" y="411993"/>
                    <a:pt x="112894" y="412486"/>
                    <a:pt x="103291" y="412486"/>
                  </a:cubicBezTo>
                  <a:cubicBezTo>
                    <a:pt x="89932" y="412500"/>
                    <a:pt x="76586" y="411539"/>
                    <a:pt x="63338" y="409610"/>
                  </a:cubicBezTo>
                  <a:cubicBezTo>
                    <a:pt x="63338" y="401009"/>
                    <a:pt x="63338" y="392381"/>
                    <a:pt x="63338" y="383727"/>
                  </a:cubicBezTo>
                  <a:cubicBezTo>
                    <a:pt x="63338" y="381344"/>
                    <a:pt x="63338" y="378879"/>
                    <a:pt x="63338" y="376496"/>
                  </a:cubicBezTo>
                  <a:cubicBezTo>
                    <a:pt x="76523" y="378603"/>
                    <a:pt x="89826" y="379647"/>
                    <a:pt x="103144" y="379618"/>
                  </a:cubicBezTo>
                  <a:cubicBezTo>
                    <a:pt x="112693" y="379618"/>
                    <a:pt x="122236" y="379070"/>
                    <a:pt x="131734" y="377975"/>
                  </a:cubicBezTo>
                  <a:cubicBezTo>
                    <a:pt x="131734" y="379865"/>
                    <a:pt x="131734" y="381837"/>
                    <a:pt x="131734" y="383727"/>
                  </a:cubicBezTo>
                  <a:cubicBezTo>
                    <a:pt x="131954" y="392519"/>
                    <a:pt x="131954" y="401639"/>
                    <a:pt x="131954" y="410678"/>
                  </a:cubicBezTo>
                  <a:close/>
                  <a:moveTo>
                    <a:pt x="418442" y="670659"/>
                  </a:moveTo>
                  <a:cubicBezTo>
                    <a:pt x="300562" y="562607"/>
                    <a:pt x="257311" y="444285"/>
                    <a:pt x="245728" y="405255"/>
                  </a:cubicBezTo>
                  <a:lnTo>
                    <a:pt x="291912" y="383809"/>
                  </a:lnTo>
                  <a:lnTo>
                    <a:pt x="291912" y="383809"/>
                  </a:lnTo>
                  <a:lnTo>
                    <a:pt x="291912" y="383234"/>
                  </a:lnTo>
                  <a:lnTo>
                    <a:pt x="357376" y="352913"/>
                  </a:lnTo>
                  <a:cubicBezTo>
                    <a:pt x="389558" y="473619"/>
                    <a:pt x="480167" y="566551"/>
                    <a:pt x="518654" y="601227"/>
                  </a:cubicBezTo>
                  <a:close/>
                </a:path>
              </a:pathLst>
            </a:custGeom>
            <a:solidFill>
              <a:srgbClr val="33CC33"/>
            </a:solidFill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CD6CC403-51ED-4F7B-A909-43AE083DBFF8}"/>
                </a:ext>
              </a:extLst>
            </p:cNvPr>
            <p:cNvSpPr/>
            <p:nvPr/>
          </p:nvSpPr>
          <p:spPr>
            <a:xfrm rot="933170">
              <a:off x="6763901" y="560562"/>
              <a:ext cx="29323" cy="32867"/>
            </a:xfrm>
            <a:custGeom>
              <a:avLst/>
              <a:gdLst>
                <a:gd name="connsiteX0" fmla="*/ 29323 w 29323"/>
                <a:gd name="connsiteY0" fmla="*/ 16434 h 32867"/>
                <a:gd name="connsiteX1" fmla="*/ 14662 w 29323"/>
                <a:gd name="connsiteY1" fmla="*/ 32867 h 32867"/>
                <a:gd name="connsiteX2" fmla="*/ 0 w 29323"/>
                <a:gd name="connsiteY2" fmla="*/ 16434 h 32867"/>
                <a:gd name="connsiteX3" fmla="*/ 14662 w 29323"/>
                <a:gd name="connsiteY3" fmla="*/ 0 h 32867"/>
                <a:gd name="connsiteX4" fmla="*/ 29323 w 29323"/>
                <a:gd name="connsiteY4" fmla="*/ 16434 h 3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3" h="32867">
                  <a:moveTo>
                    <a:pt x="29323" y="16434"/>
                  </a:moveTo>
                  <a:cubicBezTo>
                    <a:pt x="29323" y="25510"/>
                    <a:pt x="22759" y="32867"/>
                    <a:pt x="14662" y="32867"/>
                  </a:cubicBezTo>
                  <a:cubicBezTo>
                    <a:pt x="6564" y="32867"/>
                    <a:pt x="0" y="25510"/>
                    <a:pt x="0" y="16434"/>
                  </a:cubicBezTo>
                  <a:cubicBezTo>
                    <a:pt x="0" y="7358"/>
                    <a:pt x="6564" y="0"/>
                    <a:pt x="14662" y="0"/>
                  </a:cubicBezTo>
                  <a:cubicBezTo>
                    <a:pt x="22759" y="0"/>
                    <a:pt x="29323" y="7358"/>
                    <a:pt x="29323" y="16434"/>
                  </a:cubicBezTo>
                  <a:close/>
                </a:path>
              </a:pathLst>
            </a:custGeom>
            <a:solidFill>
              <a:srgbClr val="FF0000"/>
            </a:solidFill>
            <a:ln w="7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989DC3C-53B7-414F-A173-4FD7A0512CCD}"/>
              </a:ext>
            </a:extLst>
          </p:cNvPr>
          <p:cNvGrpSpPr/>
          <p:nvPr/>
        </p:nvGrpSpPr>
        <p:grpSpPr>
          <a:xfrm>
            <a:off x="595065" y="2491438"/>
            <a:ext cx="3693161" cy="3081066"/>
            <a:chOff x="967234" y="1440620"/>
            <a:chExt cx="2773492" cy="308106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B8849A8D-B990-4992-A690-215806E31A95}"/>
                </a:ext>
              </a:extLst>
            </p:cNvPr>
            <p:cNvSpPr/>
            <p:nvPr/>
          </p:nvSpPr>
          <p:spPr>
            <a:xfrm>
              <a:off x="967234" y="1606902"/>
              <a:ext cx="2773491" cy="2914784"/>
            </a:xfrm>
            <a:prstGeom prst="roundRect">
              <a:avLst>
                <a:gd name="adj" fmla="val 81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</a:t>
              </a:r>
              <a:r>
                <a:rPr lang="ko-KR" altLang="en-US" sz="3200" b="1" kern="0" dirty="0">
                  <a:solidFill>
                    <a:srgbClr val="000000"/>
                  </a:solidFill>
                  <a:latin typeface="+mj-ea"/>
                  <a:ea typeface="+mj-ea"/>
                </a:rPr>
                <a:t>도래인들의</a:t>
              </a:r>
              <a:endParaRPr lang="en-US" altLang="ko-KR" sz="3200" b="1" kern="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b="1" kern="0" dirty="0">
                  <a:solidFill>
                    <a:srgbClr val="000000"/>
                  </a:solidFill>
                  <a:latin typeface="+mj-ea"/>
                  <a:ea typeface="+mj-ea"/>
                </a:rPr>
                <a:t>대륙 문화 전파</a:t>
              </a:r>
              <a:r>
                <a:rPr lang="en-US" altLang="ko-KR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rPr>
                <a:t> </a:t>
              </a:r>
              <a:endParaRPr lang="ko-KR" altLang="en-US" sz="3200" b="1" kern="0" spc="0" dirty="0">
                <a:solidFill>
                  <a:srgbClr val="000000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0" name="사각형: 둥근 위쪽 모서리 39">
              <a:extLst>
                <a:ext uri="{FF2B5EF4-FFF2-40B4-BE49-F238E27FC236}">
                  <a16:creationId xmlns:a16="http://schemas.microsoft.com/office/drawing/2014/main" id="{AF2F46B1-1034-42BA-869E-A7BA7B82C620}"/>
                </a:ext>
              </a:extLst>
            </p:cNvPr>
            <p:cNvSpPr/>
            <p:nvPr/>
          </p:nvSpPr>
          <p:spPr>
            <a:xfrm>
              <a:off x="967235" y="1440620"/>
              <a:ext cx="2773491" cy="524479"/>
            </a:xfrm>
            <a:prstGeom prst="round2SameRect">
              <a:avLst>
                <a:gd name="adj1" fmla="val 24623"/>
                <a:gd name="adj2" fmla="val 0"/>
              </a:avLst>
            </a:prstGeom>
            <a:solidFill>
              <a:srgbClr val="A19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E0A1BF-2A6E-46C9-863B-37D9B1555B47}"/>
                </a:ext>
              </a:extLst>
            </p:cNvPr>
            <p:cNvSpPr txBox="1"/>
            <p:nvPr/>
          </p:nvSpPr>
          <p:spPr>
            <a:xfrm>
              <a:off x="1535147" y="1440620"/>
              <a:ext cx="1637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err="1">
                  <a:solidFill>
                    <a:schemeClr val="bg1"/>
                  </a:solidFill>
                </a:rPr>
                <a:t>야요이</a:t>
              </a:r>
              <a:r>
                <a:rPr lang="ko-KR" altLang="en-US" sz="2800" b="1" dirty="0">
                  <a:solidFill>
                    <a:schemeClr val="bg1"/>
                  </a:solidFill>
                </a:rPr>
                <a:t> 문화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23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1" grpId="0" animBg="1"/>
      <p:bldP spid="243" grpId="0" animBg="1"/>
      <p:bldP spid="2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CFB5B0-E69F-4779-A51C-37FDA8FF4EF3}"/>
              </a:ext>
            </a:extLst>
          </p:cNvPr>
          <p:cNvSpPr/>
          <p:nvPr/>
        </p:nvSpPr>
        <p:spPr>
          <a:xfrm>
            <a:off x="0" y="1"/>
            <a:ext cx="12192000" cy="95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75C6AF-EDB2-45EC-B807-3DFF3D135C8E}"/>
              </a:ext>
            </a:extLst>
          </p:cNvPr>
          <p:cNvSpPr/>
          <p:nvPr/>
        </p:nvSpPr>
        <p:spPr>
          <a:xfrm>
            <a:off x="9939528" y="6510528"/>
            <a:ext cx="2252472" cy="34747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98EA88B-49FE-432E-8A49-F45CB4873D3C}"/>
              </a:ext>
            </a:extLst>
          </p:cNvPr>
          <p:cNvGrpSpPr/>
          <p:nvPr/>
        </p:nvGrpSpPr>
        <p:grpSpPr>
          <a:xfrm>
            <a:off x="91238" y="163427"/>
            <a:ext cx="9668611" cy="1214563"/>
            <a:chOff x="91238" y="163427"/>
            <a:chExt cx="9668611" cy="12145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2C461E-39CA-45ED-B914-2B4D6D0A696C}"/>
                </a:ext>
              </a:extLst>
            </p:cNvPr>
            <p:cNvSpPr txBox="1"/>
            <p:nvPr/>
          </p:nvSpPr>
          <p:spPr>
            <a:xfrm>
              <a:off x="1080478" y="163427"/>
              <a:ext cx="4114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spc="-3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야요이</a:t>
              </a:r>
              <a:r>
                <a:rPr lang="ko-KR" altLang="en-US" sz="36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시대</a:t>
              </a:r>
              <a:endParaRPr lang="en-US" altLang="ko-KR" sz="3600" spc="-3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FD9377-1FE9-444A-AA01-61E11CC8E290}"/>
                </a:ext>
              </a:extLst>
            </p:cNvPr>
            <p:cNvSpPr txBox="1"/>
            <p:nvPr/>
          </p:nvSpPr>
          <p:spPr>
            <a:xfrm>
              <a:off x="91238" y="163427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rgbClr val="F5B96D"/>
                  </a:solidFill>
                </a:rPr>
                <a:t>パ</a:t>
              </a:r>
              <a:r>
                <a:rPr lang="ja-JP" altLang="en-US" sz="1200" dirty="0">
                  <a:solidFill>
                    <a:srgbClr val="F5B96D"/>
                  </a:solidFill>
                </a:rPr>
                <a:t>ー</a:t>
              </a:r>
              <a:r>
                <a:rPr lang="ja-JP" altLang="en-US" sz="1600" dirty="0">
                  <a:solidFill>
                    <a:srgbClr val="F5B96D"/>
                  </a:solidFill>
                </a:rPr>
                <a:t>ト</a:t>
              </a:r>
              <a:r>
                <a:rPr lang="en-US" altLang="ko-KR" sz="1400" dirty="0">
                  <a:solidFill>
                    <a:srgbClr val="F5B96D"/>
                  </a:solidFill>
                </a:rPr>
                <a:t>1,</a:t>
              </a:r>
              <a:endParaRPr lang="ko-KR" altLang="en-US" sz="1400" dirty="0">
                <a:solidFill>
                  <a:srgbClr val="F5B96D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DBB345-EF45-4759-9FBF-6DBC200C8FA8}"/>
                </a:ext>
              </a:extLst>
            </p:cNvPr>
            <p:cNvSpPr txBox="1"/>
            <p:nvPr/>
          </p:nvSpPr>
          <p:spPr>
            <a:xfrm>
              <a:off x="3659775" y="862721"/>
              <a:ext cx="6100074" cy="515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just" fontAlgn="base" latinLnBrk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&lt;B.C. 1</a:t>
              </a: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만 년 </a:t>
              </a:r>
              <a:r>
                <a:rPr lang="en-US" altLang="ko-KR" sz="1800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~ B.C. 3</a:t>
              </a:r>
              <a:r>
                <a:rPr lang="ko-KR" altLang="en-US" sz="1800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세기</a:t>
              </a:r>
              <a:r>
                <a:rPr lang="en-US" altLang="ko-KR" sz="1800" kern="0" spc="0" dirty="0">
                  <a:solidFill>
                    <a:schemeClr val="bg1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&gt;</a:t>
              </a:r>
              <a:endPara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DD47C14-0165-4E41-9E28-E7FA8595A672}"/>
              </a:ext>
            </a:extLst>
          </p:cNvPr>
          <p:cNvGrpSpPr/>
          <p:nvPr/>
        </p:nvGrpSpPr>
        <p:grpSpPr>
          <a:xfrm>
            <a:off x="332118" y="2042091"/>
            <a:ext cx="3693161" cy="3840715"/>
            <a:chOff x="332118" y="2042091"/>
            <a:chExt cx="3693161" cy="384071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6C9EE54-5650-4F87-B8A7-45FEDBD8008D}"/>
                </a:ext>
              </a:extLst>
            </p:cNvPr>
            <p:cNvGrpSpPr/>
            <p:nvPr/>
          </p:nvGrpSpPr>
          <p:grpSpPr>
            <a:xfrm>
              <a:off x="332118" y="2042091"/>
              <a:ext cx="3693161" cy="3840715"/>
              <a:chOff x="967234" y="1440620"/>
              <a:chExt cx="2773492" cy="3081066"/>
            </a:xfrm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3D19CA14-144F-460D-B0AC-A9995AB5C468}"/>
                  </a:ext>
                </a:extLst>
              </p:cNvPr>
              <p:cNvSpPr/>
              <p:nvPr/>
            </p:nvSpPr>
            <p:spPr>
              <a:xfrm>
                <a:off x="967234" y="1606902"/>
                <a:ext cx="2773491" cy="2914784"/>
              </a:xfrm>
              <a:prstGeom prst="roundRect">
                <a:avLst>
                  <a:gd name="adj" fmla="val 8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127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800" kern="0" spc="0" dirty="0">
                    <a:solidFill>
                      <a:srgbClr val="000000"/>
                    </a:solidFill>
                    <a:effectLst/>
                    <a:latin typeface="함초롬바탕" panose="02030604000101010101" pitchFamily="18" charset="-127"/>
                    <a:ea typeface="함초롬바탕" panose="02030604000101010101" pitchFamily="18" charset="-127"/>
                  </a:rPr>
                  <a:t> </a:t>
                </a:r>
                <a:endParaRPr lang="ko-KR" altLang="en-US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9" name="사각형: 둥근 위쪽 모서리 8">
                <a:extLst>
                  <a:ext uri="{FF2B5EF4-FFF2-40B4-BE49-F238E27FC236}">
                    <a16:creationId xmlns:a16="http://schemas.microsoft.com/office/drawing/2014/main" id="{CECD00C1-B779-4374-8FA5-21EE9B7A7FF1}"/>
                  </a:ext>
                </a:extLst>
              </p:cNvPr>
              <p:cNvSpPr/>
              <p:nvPr/>
            </p:nvSpPr>
            <p:spPr>
              <a:xfrm>
                <a:off x="967235" y="1440620"/>
                <a:ext cx="2773491" cy="524479"/>
              </a:xfrm>
              <a:prstGeom prst="round2SameRect">
                <a:avLst>
                  <a:gd name="adj1" fmla="val 24623"/>
                  <a:gd name="adj2" fmla="val 0"/>
                </a:avLst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FAFF78-DCD5-4051-A725-12B3BAD00DB2}"/>
                  </a:ext>
                </a:extLst>
              </p:cNvPr>
              <p:cNvSpPr txBox="1"/>
              <p:nvPr/>
            </p:nvSpPr>
            <p:spPr>
              <a:xfrm>
                <a:off x="1535147" y="1440620"/>
                <a:ext cx="1637667" cy="4989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800" b="1" dirty="0">
                    <a:solidFill>
                      <a:schemeClr val="bg1"/>
                    </a:solidFill>
                  </a:rPr>
                  <a:t>계급 분화</a:t>
                </a:r>
              </a:p>
            </p:txBody>
          </p:sp>
        </p:grp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6EB0130C-1DCD-439D-B303-6E46DDB5683E}"/>
                </a:ext>
              </a:extLst>
            </p:cNvPr>
            <p:cNvSpPr/>
            <p:nvPr/>
          </p:nvSpPr>
          <p:spPr>
            <a:xfrm>
              <a:off x="2991430" y="5218782"/>
              <a:ext cx="5012" cy="46216"/>
            </a:xfrm>
            <a:custGeom>
              <a:avLst/>
              <a:gdLst>
                <a:gd name="connsiteX0" fmla="*/ 5365 w 6096"/>
                <a:gd name="connsiteY0" fmla="*/ 5974 h 6096"/>
                <a:gd name="connsiteX1" fmla="*/ 5365 w 6096"/>
                <a:gd name="connsiteY1" fmla="*/ 4755 h 6096"/>
                <a:gd name="connsiteX2" fmla="*/ 4755 w 6096"/>
                <a:gd name="connsiteY2" fmla="*/ 3536 h 6096"/>
                <a:gd name="connsiteX3" fmla="*/ 3536 w 6096"/>
                <a:gd name="connsiteY3" fmla="*/ 2926 h 6096"/>
                <a:gd name="connsiteX4" fmla="*/ 2926 w 6096"/>
                <a:gd name="connsiteY4" fmla="*/ 3536 h 6096"/>
                <a:gd name="connsiteX5" fmla="*/ 3536 w 6096"/>
                <a:gd name="connsiteY5" fmla="*/ 4755 h 6096"/>
                <a:gd name="connsiteX6" fmla="*/ 4755 w 6096"/>
                <a:gd name="connsiteY6" fmla="*/ 5974 h 6096"/>
                <a:gd name="connsiteX7" fmla="*/ 5365 w 6096"/>
                <a:gd name="connsiteY7" fmla="*/ 6584 h 6096"/>
                <a:gd name="connsiteX8" fmla="*/ 5365 w 6096"/>
                <a:gd name="connsiteY8" fmla="*/ 5974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" h="6096">
                  <a:moveTo>
                    <a:pt x="5365" y="5974"/>
                  </a:moveTo>
                  <a:lnTo>
                    <a:pt x="5365" y="4755"/>
                  </a:lnTo>
                  <a:lnTo>
                    <a:pt x="4755" y="3536"/>
                  </a:lnTo>
                  <a:lnTo>
                    <a:pt x="3536" y="2926"/>
                  </a:lnTo>
                  <a:lnTo>
                    <a:pt x="2926" y="3536"/>
                  </a:lnTo>
                  <a:lnTo>
                    <a:pt x="3536" y="4755"/>
                  </a:lnTo>
                  <a:lnTo>
                    <a:pt x="4755" y="5974"/>
                  </a:lnTo>
                  <a:lnTo>
                    <a:pt x="5365" y="6584"/>
                  </a:lnTo>
                  <a:lnTo>
                    <a:pt x="5365" y="5974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CC16D525-24F1-4D6A-92AF-B78F6B7B4BC7}"/>
                </a:ext>
              </a:extLst>
            </p:cNvPr>
            <p:cNvSpPr/>
            <p:nvPr/>
          </p:nvSpPr>
          <p:spPr>
            <a:xfrm>
              <a:off x="2298800" y="4694052"/>
              <a:ext cx="436026" cy="485629"/>
            </a:xfrm>
            <a:custGeom>
              <a:avLst/>
              <a:gdLst>
                <a:gd name="connsiteX0" fmla="*/ 475976 w 530352"/>
                <a:gd name="connsiteY0" fmla="*/ 471709 h 469392"/>
                <a:gd name="connsiteX1" fmla="*/ 475366 w 530352"/>
                <a:gd name="connsiteY1" fmla="*/ 469880 h 469392"/>
                <a:gd name="connsiteX2" fmla="*/ 474147 w 530352"/>
                <a:gd name="connsiteY2" fmla="*/ 468051 h 469392"/>
                <a:gd name="connsiteX3" fmla="*/ 473537 w 530352"/>
                <a:gd name="connsiteY3" fmla="*/ 468661 h 469392"/>
                <a:gd name="connsiteX4" fmla="*/ 474147 w 530352"/>
                <a:gd name="connsiteY4" fmla="*/ 469270 h 469392"/>
                <a:gd name="connsiteX5" fmla="*/ 475366 w 530352"/>
                <a:gd name="connsiteY5" fmla="*/ 471099 h 469392"/>
                <a:gd name="connsiteX6" fmla="*/ 475366 w 530352"/>
                <a:gd name="connsiteY6" fmla="*/ 472318 h 469392"/>
                <a:gd name="connsiteX7" fmla="*/ 475976 w 530352"/>
                <a:gd name="connsiteY7" fmla="*/ 471709 h 469392"/>
                <a:gd name="connsiteX8" fmla="*/ 532668 w 530352"/>
                <a:gd name="connsiteY8" fmla="*/ 382097 h 469392"/>
                <a:gd name="connsiteX9" fmla="*/ 531449 w 530352"/>
                <a:gd name="connsiteY9" fmla="*/ 380878 h 469392"/>
                <a:gd name="connsiteX10" fmla="*/ 529011 w 530352"/>
                <a:gd name="connsiteY10" fmla="*/ 379659 h 469392"/>
                <a:gd name="connsiteX11" fmla="*/ 527792 w 530352"/>
                <a:gd name="connsiteY11" fmla="*/ 379049 h 469392"/>
                <a:gd name="connsiteX12" fmla="*/ 526572 w 530352"/>
                <a:gd name="connsiteY12" fmla="*/ 378440 h 469392"/>
                <a:gd name="connsiteX13" fmla="*/ 525963 w 530352"/>
                <a:gd name="connsiteY13" fmla="*/ 379049 h 469392"/>
                <a:gd name="connsiteX14" fmla="*/ 526572 w 530352"/>
                <a:gd name="connsiteY14" fmla="*/ 379659 h 469392"/>
                <a:gd name="connsiteX15" fmla="*/ 527182 w 530352"/>
                <a:gd name="connsiteY15" fmla="*/ 379659 h 469392"/>
                <a:gd name="connsiteX16" fmla="*/ 529011 w 530352"/>
                <a:gd name="connsiteY16" fmla="*/ 380878 h 469392"/>
                <a:gd name="connsiteX17" fmla="*/ 530840 w 530352"/>
                <a:gd name="connsiteY17" fmla="*/ 381488 h 469392"/>
                <a:gd name="connsiteX18" fmla="*/ 532059 w 530352"/>
                <a:gd name="connsiteY18" fmla="*/ 382097 h 469392"/>
                <a:gd name="connsiteX19" fmla="*/ 532059 w 530352"/>
                <a:gd name="connsiteY19" fmla="*/ 382707 h 469392"/>
                <a:gd name="connsiteX20" fmla="*/ 532668 w 530352"/>
                <a:gd name="connsiteY20" fmla="*/ 382097 h 469392"/>
                <a:gd name="connsiteX21" fmla="*/ 383316 w 530352"/>
                <a:gd name="connsiteY21" fmla="*/ 375392 h 469392"/>
                <a:gd name="connsiteX22" fmla="*/ 379659 w 530352"/>
                <a:gd name="connsiteY22" fmla="*/ 373563 h 469392"/>
                <a:gd name="connsiteX23" fmla="*/ 380268 w 530352"/>
                <a:gd name="connsiteY23" fmla="*/ 374782 h 469392"/>
                <a:gd name="connsiteX24" fmla="*/ 382707 w 530352"/>
                <a:gd name="connsiteY24" fmla="*/ 376001 h 469392"/>
                <a:gd name="connsiteX25" fmla="*/ 383926 w 530352"/>
                <a:gd name="connsiteY25" fmla="*/ 376611 h 469392"/>
                <a:gd name="connsiteX26" fmla="*/ 383316 w 530352"/>
                <a:gd name="connsiteY26" fmla="*/ 375392 h 469392"/>
                <a:gd name="connsiteX27" fmla="*/ 508284 w 530352"/>
                <a:gd name="connsiteY27" fmla="*/ 374173 h 469392"/>
                <a:gd name="connsiteX28" fmla="*/ 505846 w 530352"/>
                <a:gd name="connsiteY28" fmla="*/ 371125 h 469392"/>
                <a:gd name="connsiteX29" fmla="*/ 504017 w 530352"/>
                <a:gd name="connsiteY29" fmla="*/ 371125 h 469392"/>
                <a:gd name="connsiteX30" fmla="*/ 508284 w 530352"/>
                <a:gd name="connsiteY30" fmla="*/ 374782 h 469392"/>
                <a:gd name="connsiteX31" fmla="*/ 508284 w 530352"/>
                <a:gd name="connsiteY31" fmla="*/ 374173 h 469392"/>
                <a:gd name="connsiteX32" fmla="*/ 376611 w 530352"/>
                <a:gd name="connsiteY32" fmla="*/ 368077 h 469392"/>
                <a:gd name="connsiteX33" fmla="*/ 374172 w 530352"/>
                <a:gd name="connsiteY33" fmla="*/ 365638 h 469392"/>
                <a:gd name="connsiteX34" fmla="*/ 372953 w 530352"/>
                <a:gd name="connsiteY34" fmla="*/ 363809 h 469392"/>
                <a:gd name="connsiteX35" fmla="*/ 371124 w 530352"/>
                <a:gd name="connsiteY35" fmla="*/ 363200 h 469392"/>
                <a:gd name="connsiteX36" fmla="*/ 371734 w 530352"/>
                <a:gd name="connsiteY36" fmla="*/ 363809 h 469392"/>
                <a:gd name="connsiteX37" fmla="*/ 374172 w 530352"/>
                <a:gd name="connsiteY37" fmla="*/ 366248 h 469392"/>
                <a:gd name="connsiteX38" fmla="*/ 376001 w 530352"/>
                <a:gd name="connsiteY38" fmla="*/ 368686 h 469392"/>
                <a:gd name="connsiteX39" fmla="*/ 377220 w 530352"/>
                <a:gd name="connsiteY39" fmla="*/ 369296 h 469392"/>
                <a:gd name="connsiteX40" fmla="*/ 376611 w 530352"/>
                <a:gd name="connsiteY40" fmla="*/ 368077 h 469392"/>
                <a:gd name="connsiteX41" fmla="*/ 374782 w 530352"/>
                <a:gd name="connsiteY41" fmla="*/ 355275 h 469392"/>
                <a:gd name="connsiteX42" fmla="*/ 374172 w 530352"/>
                <a:gd name="connsiteY42" fmla="*/ 354665 h 469392"/>
                <a:gd name="connsiteX43" fmla="*/ 374172 w 530352"/>
                <a:gd name="connsiteY43" fmla="*/ 354665 h 469392"/>
                <a:gd name="connsiteX44" fmla="*/ 374172 w 530352"/>
                <a:gd name="connsiteY44" fmla="*/ 352837 h 469392"/>
                <a:gd name="connsiteX45" fmla="*/ 375392 w 530352"/>
                <a:gd name="connsiteY45" fmla="*/ 351008 h 469392"/>
                <a:gd name="connsiteX46" fmla="*/ 379049 w 530352"/>
                <a:gd name="connsiteY46" fmla="*/ 348569 h 469392"/>
                <a:gd name="connsiteX47" fmla="*/ 379049 w 530352"/>
                <a:gd name="connsiteY47" fmla="*/ 347960 h 469392"/>
                <a:gd name="connsiteX48" fmla="*/ 379049 w 530352"/>
                <a:gd name="connsiteY48" fmla="*/ 347960 h 469392"/>
                <a:gd name="connsiteX49" fmla="*/ 377830 w 530352"/>
                <a:gd name="connsiteY49" fmla="*/ 348569 h 469392"/>
                <a:gd name="connsiteX50" fmla="*/ 375392 w 530352"/>
                <a:gd name="connsiteY50" fmla="*/ 349789 h 469392"/>
                <a:gd name="connsiteX51" fmla="*/ 374172 w 530352"/>
                <a:gd name="connsiteY51" fmla="*/ 351008 h 469392"/>
                <a:gd name="connsiteX52" fmla="*/ 373563 w 530352"/>
                <a:gd name="connsiteY52" fmla="*/ 352227 h 469392"/>
                <a:gd name="connsiteX53" fmla="*/ 372953 w 530352"/>
                <a:gd name="connsiteY53" fmla="*/ 354056 h 469392"/>
                <a:gd name="connsiteX54" fmla="*/ 373563 w 530352"/>
                <a:gd name="connsiteY54" fmla="*/ 355275 h 469392"/>
                <a:gd name="connsiteX55" fmla="*/ 374172 w 530352"/>
                <a:gd name="connsiteY55" fmla="*/ 355885 h 469392"/>
                <a:gd name="connsiteX56" fmla="*/ 375392 w 530352"/>
                <a:gd name="connsiteY56" fmla="*/ 355885 h 469392"/>
                <a:gd name="connsiteX57" fmla="*/ 374782 w 530352"/>
                <a:gd name="connsiteY57" fmla="*/ 355275 h 469392"/>
                <a:gd name="connsiteX58" fmla="*/ 85832 w 530352"/>
                <a:gd name="connsiteY58" fmla="*/ 348569 h 469392"/>
                <a:gd name="connsiteX59" fmla="*/ 84612 w 530352"/>
                <a:gd name="connsiteY59" fmla="*/ 344912 h 469392"/>
                <a:gd name="connsiteX60" fmla="*/ 82784 w 530352"/>
                <a:gd name="connsiteY60" fmla="*/ 341864 h 469392"/>
                <a:gd name="connsiteX61" fmla="*/ 77907 w 530352"/>
                <a:gd name="connsiteY61" fmla="*/ 341254 h 469392"/>
                <a:gd name="connsiteX62" fmla="*/ 74859 w 530352"/>
                <a:gd name="connsiteY62" fmla="*/ 342473 h 469392"/>
                <a:gd name="connsiteX63" fmla="*/ 74249 w 530352"/>
                <a:gd name="connsiteY63" fmla="*/ 343693 h 469392"/>
                <a:gd name="connsiteX64" fmla="*/ 74859 w 530352"/>
                <a:gd name="connsiteY64" fmla="*/ 346131 h 469392"/>
                <a:gd name="connsiteX65" fmla="*/ 77907 w 530352"/>
                <a:gd name="connsiteY65" fmla="*/ 350398 h 469392"/>
                <a:gd name="connsiteX66" fmla="*/ 80955 w 530352"/>
                <a:gd name="connsiteY66" fmla="*/ 351008 h 469392"/>
                <a:gd name="connsiteX67" fmla="*/ 85832 w 530352"/>
                <a:gd name="connsiteY67" fmla="*/ 350398 h 469392"/>
                <a:gd name="connsiteX68" fmla="*/ 88270 w 530352"/>
                <a:gd name="connsiteY68" fmla="*/ 354056 h 469392"/>
                <a:gd name="connsiteX69" fmla="*/ 89489 w 530352"/>
                <a:gd name="connsiteY69" fmla="*/ 354665 h 469392"/>
                <a:gd name="connsiteX70" fmla="*/ 91928 w 530352"/>
                <a:gd name="connsiteY70" fmla="*/ 355275 h 469392"/>
                <a:gd name="connsiteX71" fmla="*/ 92537 w 530352"/>
                <a:gd name="connsiteY71" fmla="*/ 353446 h 469392"/>
                <a:gd name="connsiteX72" fmla="*/ 91318 w 530352"/>
                <a:gd name="connsiteY72" fmla="*/ 350398 h 469392"/>
                <a:gd name="connsiteX73" fmla="*/ 85832 w 530352"/>
                <a:gd name="connsiteY73" fmla="*/ 348569 h 469392"/>
                <a:gd name="connsiteX74" fmla="*/ 68153 w 530352"/>
                <a:gd name="connsiteY74" fmla="*/ 343083 h 469392"/>
                <a:gd name="connsiteX75" fmla="*/ 68763 w 530352"/>
                <a:gd name="connsiteY75" fmla="*/ 340645 h 469392"/>
                <a:gd name="connsiteX76" fmla="*/ 67544 w 530352"/>
                <a:gd name="connsiteY76" fmla="*/ 340035 h 469392"/>
                <a:gd name="connsiteX77" fmla="*/ 64496 w 530352"/>
                <a:gd name="connsiteY77" fmla="*/ 340035 h 469392"/>
                <a:gd name="connsiteX78" fmla="*/ 64496 w 530352"/>
                <a:gd name="connsiteY78" fmla="*/ 341254 h 469392"/>
                <a:gd name="connsiteX79" fmla="*/ 65105 w 530352"/>
                <a:gd name="connsiteY79" fmla="*/ 342473 h 469392"/>
                <a:gd name="connsiteX80" fmla="*/ 65715 w 530352"/>
                <a:gd name="connsiteY80" fmla="*/ 343083 h 469392"/>
                <a:gd name="connsiteX81" fmla="*/ 67544 w 530352"/>
                <a:gd name="connsiteY81" fmla="*/ 344302 h 469392"/>
                <a:gd name="connsiteX82" fmla="*/ 68153 w 530352"/>
                <a:gd name="connsiteY82" fmla="*/ 343083 h 469392"/>
                <a:gd name="connsiteX83" fmla="*/ 9022 w 530352"/>
                <a:gd name="connsiteY83" fmla="*/ 316870 h 469392"/>
                <a:gd name="connsiteX84" fmla="*/ 10241 w 530352"/>
                <a:gd name="connsiteY84" fmla="*/ 316870 h 469392"/>
                <a:gd name="connsiteX85" fmla="*/ 7803 w 530352"/>
                <a:gd name="connsiteY85" fmla="*/ 313213 h 469392"/>
                <a:gd name="connsiteX86" fmla="*/ 5974 w 530352"/>
                <a:gd name="connsiteY86" fmla="*/ 311993 h 469392"/>
                <a:gd name="connsiteX87" fmla="*/ 5974 w 530352"/>
                <a:gd name="connsiteY87" fmla="*/ 312603 h 469392"/>
                <a:gd name="connsiteX88" fmla="*/ 5974 w 530352"/>
                <a:gd name="connsiteY88" fmla="*/ 316870 h 469392"/>
                <a:gd name="connsiteX89" fmla="*/ 7803 w 530352"/>
                <a:gd name="connsiteY89" fmla="*/ 317480 h 469392"/>
                <a:gd name="connsiteX90" fmla="*/ 9022 w 530352"/>
                <a:gd name="connsiteY90" fmla="*/ 316870 h 469392"/>
                <a:gd name="connsiteX91" fmla="*/ 276636 w 530352"/>
                <a:gd name="connsiteY91" fmla="*/ 307117 h 469392"/>
                <a:gd name="connsiteX92" fmla="*/ 275417 w 530352"/>
                <a:gd name="connsiteY92" fmla="*/ 307117 h 469392"/>
                <a:gd name="connsiteX93" fmla="*/ 273588 w 530352"/>
                <a:gd name="connsiteY93" fmla="*/ 307117 h 469392"/>
                <a:gd name="connsiteX94" fmla="*/ 272979 w 530352"/>
                <a:gd name="connsiteY94" fmla="*/ 307117 h 469392"/>
                <a:gd name="connsiteX95" fmla="*/ 276027 w 530352"/>
                <a:gd name="connsiteY95" fmla="*/ 307726 h 469392"/>
                <a:gd name="connsiteX96" fmla="*/ 278465 w 530352"/>
                <a:gd name="connsiteY96" fmla="*/ 308945 h 469392"/>
                <a:gd name="connsiteX97" fmla="*/ 276636 w 530352"/>
                <a:gd name="connsiteY97" fmla="*/ 307117 h 469392"/>
                <a:gd name="connsiteX98" fmla="*/ 272369 w 530352"/>
                <a:gd name="connsiteY98" fmla="*/ 307726 h 469392"/>
                <a:gd name="connsiteX99" fmla="*/ 270540 w 530352"/>
                <a:gd name="connsiteY99" fmla="*/ 307117 h 469392"/>
                <a:gd name="connsiteX100" fmla="*/ 268712 w 530352"/>
                <a:gd name="connsiteY100" fmla="*/ 305897 h 469392"/>
                <a:gd name="connsiteX101" fmla="*/ 266883 w 530352"/>
                <a:gd name="connsiteY101" fmla="*/ 305897 h 469392"/>
                <a:gd name="connsiteX102" fmla="*/ 271150 w 530352"/>
                <a:gd name="connsiteY102" fmla="*/ 307726 h 469392"/>
                <a:gd name="connsiteX103" fmla="*/ 272369 w 530352"/>
                <a:gd name="connsiteY103" fmla="*/ 307726 h 469392"/>
                <a:gd name="connsiteX104" fmla="*/ 5364 w 530352"/>
                <a:gd name="connsiteY104" fmla="*/ 308336 h 469392"/>
                <a:gd name="connsiteX105" fmla="*/ 5974 w 530352"/>
                <a:gd name="connsiteY105" fmla="*/ 307117 h 469392"/>
                <a:gd name="connsiteX106" fmla="*/ 5364 w 530352"/>
                <a:gd name="connsiteY106" fmla="*/ 306507 h 469392"/>
                <a:gd name="connsiteX107" fmla="*/ 2926 w 530352"/>
                <a:gd name="connsiteY107" fmla="*/ 305288 h 469392"/>
                <a:gd name="connsiteX108" fmla="*/ 3536 w 530352"/>
                <a:gd name="connsiteY108" fmla="*/ 307117 h 469392"/>
                <a:gd name="connsiteX109" fmla="*/ 3536 w 530352"/>
                <a:gd name="connsiteY109" fmla="*/ 308336 h 469392"/>
                <a:gd name="connsiteX110" fmla="*/ 4755 w 530352"/>
                <a:gd name="connsiteY110" fmla="*/ 308945 h 469392"/>
                <a:gd name="connsiteX111" fmla="*/ 5364 w 530352"/>
                <a:gd name="connsiteY111" fmla="*/ 308336 h 469392"/>
                <a:gd name="connsiteX112" fmla="*/ 205313 w 530352"/>
                <a:gd name="connsiteY112" fmla="*/ 296144 h 469392"/>
                <a:gd name="connsiteX113" fmla="*/ 203484 w 530352"/>
                <a:gd name="connsiteY113" fmla="*/ 293705 h 469392"/>
                <a:gd name="connsiteX114" fmla="*/ 202265 w 530352"/>
                <a:gd name="connsiteY114" fmla="*/ 291877 h 469392"/>
                <a:gd name="connsiteX115" fmla="*/ 201046 w 530352"/>
                <a:gd name="connsiteY115" fmla="*/ 289438 h 469392"/>
                <a:gd name="connsiteX116" fmla="*/ 198608 w 530352"/>
                <a:gd name="connsiteY116" fmla="*/ 286390 h 469392"/>
                <a:gd name="connsiteX117" fmla="*/ 199217 w 530352"/>
                <a:gd name="connsiteY117" fmla="*/ 288219 h 469392"/>
                <a:gd name="connsiteX118" fmla="*/ 199827 w 530352"/>
                <a:gd name="connsiteY118" fmla="*/ 289438 h 469392"/>
                <a:gd name="connsiteX119" fmla="*/ 201046 w 530352"/>
                <a:gd name="connsiteY119" fmla="*/ 290657 h 469392"/>
                <a:gd name="connsiteX120" fmla="*/ 202265 w 530352"/>
                <a:gd name="connsiteY120" fmla="*/ 293096 h 469392"/>
                <a:gd name="connsiteX121" fmla="*/ 202875 w 530352"/>
                <a:gd name="connsiteY121" fmla="*/ 294315 h 469392"/>
                <a:gd name="connsiteX122" fmla="*/ 204704 w 530352"/>
                <a:gd name="connsiteY122" fmla="*/ 296753 h 469392"/>
                <a:gd name="connsiteX123" fmla="*/ 205313 w 530352"/>
                <a:gd name="connsiteY123" fmla="*/ 296753 h 469392"/>
                <a:gd name="connsiteX124" fmla="*/ 205313 w 530352"/>
                <a:gd name="connsiteY124" fmla="*/ 296144 h 469392"/>
                <a:gd name="connsiteX125" fmla="*/ 304068 w 530352"/>
                <a:gd name="connsiteY125" fmla="*/ 287000 h 469392"/>
                <a:gd name="connsiteX126" fmla="*/ 304678 w 530352"/>
                <a:gd name="connsiteY126" fmla="*/ 283952 h 469392"/>
                <a:gd name="connsiteX127" fmla="*/ 303459 w 530352"/>
                <a:gd name="connsiteY127" fmla="*/ 283952 h 469392"/>
                <a:gd name="connsiteX128" fmla="*/ 303459 w 530352"/>
                <a:gd name="connsiteY128" fmla="*/ 287000 h 469392"/>
                <a:gd name="connsiteX129" fmla="*/ 304068 w 530352"/>
                <a:gd name="connsiteY129" fmla="*/ 287000 h 469392"/>
                <a:gd name="connsiteX130" fmla="*/ 216286 w 530352"/>
                <a:gd name="connsiteY130" fmla="*/ 277246 h 469392"/>
                <a:gd name="connsiteX131" fmla="*/ 212628 w 530352"/>
                <a:gd name="connsiteY131" fmla="*/ 273589 h 469392"/>
                <a:gd name="connsiteX132" fmla="*/ 212019 w 530352"/>
                <a:gd name="connsiteY132" fmla="*/ 273589 h 469392"/>
                <a:gd name="connsiteX133" fmla="*/ 212628 w 530352"/>
                <a:gd name="connsiteY133" fmla="*/ 274808 h 469392"/>
                <a:gd name="connsiteX134" fmla="*/ 215676 w 530352"/>
                <a:gd name="connsiteY134" fmla="*/ 277856 h 469392"/>
                <a:gd name="connsiteX135" fmla="*/ 216286 w 530352"/>
                <a:gd name="connsiteY135" fmla="*/ 279075 h 469392"/>
                <a:gd name="connsiteX136" fmla="*/ 216286 w 530352"/>
                <a:gd name="connsiteY136" fmla="*/ 277246 h 469392"/>
                <a:gd name="connsiteX137" fmla="*/ 404043 w 530352"/>
                <a:gd name="connsiteY137" fmla="*/ 70592 h 469392"/>
                <a:gd name="connsiteX138" fmla="*/ 404652 w 530352"/>
                <a:gd name="connsiteY138" fmla="*/ 69373 h 469392"/>
                <a:gd name="connsiteX139" fmla="*/ 404652 w 530352"/>
                <a:gd name="connsiteY139" fmla="*/ 68153 h 469392"/>
                <a:gd name="connsiteX140" fmla="*/ 404043 w 530352"/>
                <a:gd name="connsiteY140" fmla="*/ 67544 h 469392"/>
                <a:gd name="connsiteX141" fmla="*/ 402214 w 530352"/>
                <a:gd name="connsiteY141" fmla="*/ 66934 h 469392"/>
                <a:gd name="connsiteX142" fmla="*/ 402824 w 530352"/>
                <a:gd name="connsiteY142" fmla="*/ 71201 h 469392"/>
                <a:gd name="connsiteX143" fmla="*/ 404043 w 530352"/>
                <a:gd name="connsiteY143" fmla="*/ 70592 h 469392"/>
                <a:gd name="connsiteX144" fmla="*/ 387584 w 530352"/>
                <a:gd name="connsiteY144" fmla="*/ 48037 h 469392"/>
                <a:gd name="connsiteX145" fmla="*/ 386974 w 530352"/>
                <a:gd name="connsiteY145" fmla="*/ 46817 h 469392"/>
                <a:gd name="connsiteX146" fmla="*/ 385755 w 530352"/>
                <a:gd name="connsiteY146" fmla="*/ 46817 h 469392"/>
                <a:gd name="connsiteX147" fmla="*/ 385145 w 530352"/>
                <a:gd name="connsiteY147" fmla="*/ 47427 h 469392"/>
                <a:gd name="connsiteX148" fmla="*/ 385145 w 530352"/>
                <a:gd name="connsiteY148" fmla="*/ 50475 h 469392"/>
                <a:gd name="connsiteX149" fmla="*/ 387584 w 530352"/>
                <a:gd name="connsiteY149" fmla="*/ 48037 h 469392"/>
                <a:gd name="connsiteX150" fmla="*/ 388193 w 530352"/>
                <a:gd name="connsiteY150" fmla="*/ 38283 h 469392"/>
                <a:gd name="connsiteX151" fmla="*/ 383316 w 530352"/>
                <a:gd name="connsiteY151" fmla="*/ 41331 h 469392"/>
                <a:gd name="connsiteX152" fmla="*/ 384536 w 530352"/>
                <a:gd name="connsiteY152" fmla="*/ 43769 h 469392"/>
                <a:gd name="connsiteX153" fmla="*/ 386974 w 530352"/>
                <a:gd name="connsiteY153" fmla="*/ 44379 h 469392"/>
                <a:gd name="connsiteX154" fmla="*/ 388193 w 530352"/>
                <a:gd name="connsiteY154" fmla="*/ 43160 h 469392"/>
                <a:gd name="connsiteX155" fmla="*/ 393070 w 530352"/>
                <a:gd name="connsiteY155" fmla="*/ 42550 h 469392"/>
                <a:gd name="connsiteX156" fmla="*/ 394899 w 530352"/>
                <a:gd name="connsiteY156" fmla="*/ 40112 h 469392"/>
                <a:gd name="connsiteX157" fmla="*/ 393070 w 530352"/>
                <a:gd name="connsiteY157" fmla="*/ 40721 h 469392"/>
                <a:gd name="connsiteX158" fmla="*/ 388193 w 530352"/>
                <a:gd name="connsiteY158" fmla="*/ 38283 h 469392"/>
                <a:gd name="connsiteX159" fmla="*/ 351008 w 530352"/>
                <a:gd name="connsiteY159" fmla="*/ 27920 h 469392"/>
                <a:gd name="connsiteX160" fmla="*/ 352227 w 530352"/>
                <a:gd name="connsiteY160" fmla="*/ 24872 h 469392"/>
                <a:gd name="connsiteX161" fmla="*/ 351008 w 530352"/>
                <a:gd name="connsiteY161" fmla="*/ 24262 h 469392"/>
                <a:gd name="connsiteX162" fmla="*/ 348569 w 530352"/>
                <a:gd name="connsiteY162" fmla="*/ 25481 h 469392"/>
                <a:gd name="connsiteX163" fmla="*/ 348569 w 530352"/>
                <a:gd name="connsiteY163" fmla="*/ 26701 h 469392"/>
                <a:gd name="connsiteX164" fmla="*/ 350398 w 530352"/>
                <a:gd name="connsiteY164" fmla="*/ 29139 h 469392"/>
                <a:gd name="connsiteX165" fmla="*/ 351008 w 530352"/>
                <a:gd name="connsiteY165" fmla="*/ 27920 h 469392"/>
                <a:gd name="connsiteX166" fmla="*/ 366857 w 530352"/>
                <a:gd name="connsiteY166" fmla="*/ 9022 h 469392"/>
                <a:gd name="connsiteX167" fmla="*/ 368686 w 530352"/>
                <a:gd name="connsiteY167" fmla="*/ 8413 h 469392"/>
                <a:gd name="connsiteX168" fmla="*/ 368686 w 530352"/>
                <a:gd name="connsiteY168" fmla="*/ 7803 h 469392"/>
                <a:gd name="connsiteX169" fmla="*/ 367467 w 530352"/>
                <a:gd name="connsiteY169" fmla="*/ 6584 h 469392"/>
                <a:gd name="connsiteX170" fmla="*/ 365638 w 530352"/>
                <a:gd name="connsiteY170" fmla="*/ 5974 h 469392"/>
                <a:gd name="connsiteX171" fmla="*/ 365028 w 530352"/>
                <a:gd name="connsiteY171" fmla="*/ 6584 h 469392"/>
                <a:gd name="connsiteX172" fmla="*/ 364419 w 530352"/>
                <a:gd name="connsiteY172" fmla="*/ 7803 h 469392"/>
                <a:gd name="connsiteX173" fmla="*/ 365028 w 530352"/>
                <a:gd name="connsiteY173" fmla="*/ 9632 h 469392"/>
                <a:gd name="connsiteX174" fmla="*/ 366857 w 530352"/>
                <a:gd name="connsiteY174" fmla="*/ 9022 h 469392"/>
                <a:gd name="connsiteX175" fmla="*/ 349179 w 530352"/>
                <a:gd name="connsiteY175" fmla="*/ 8413 h 469392"/>
                <a:gd name="connsiteX176" fmla="*/ 349788 w 530352"/>
                <a:gd name="connsiteY176" fmla="*/ 6584 h 469392"/>
                <a:gd name="connsiteX177" fmla="*/ 349788 w 530352"/>
                <a:gd name="connsiteY177" fmla="*/ 5365 h 469392"/>
                <a:gd name="connsiteX178" fmla="*/ 349179 w 530352"/>
                <a:gd name="connsiteY178" fmla="*/ 4145 h 469392"/>
                <a:gd name="connsiteX179" fmla="*/ 343692 w 530352"/>
                <a:gd name="connsiteY179" fmla="*/ 2926 h 469392"/>
                <a:gd name="connsiteX180" fmla="*/ 343083 w 530352"/>
                <a:gd name="connsiteY180" fmla="*/ 3536 h 469392"/>
                <a:gd name="connsiteX181" fmla="*/ 343083 w 530352"/>
                <a:gd name="connsiteY181" fmla="*/ 5974 h 469392"/>
                <a:gd name="connsiteX182" fmla="*/ 344302 w 530352"/>
                <a:gd name="connsiteY182" fmla="*/ 9022 h 469392"/>
                <a:gd name="connsiteX183" fmla="*/ 346131 w 530352"/>
                <a:gd name="connsiteY183" fmla="*/ 9022 h 469392"/>
                <a:gd name="connsiteX184" fmla="*/ 349179 w 530352"/>
                <a:gd name="connsiteY184" fmla="*/ 8413 h 4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530352" h="469392">
                  <a:moveTo>
                    <a:pt x="475976" y="471709"/>
                  </a:moveTo>
                  <a:lnTo>
                    <a:pt x="475366" y="469880"/>
                  </a:lnTo>
                  <a:lnTo>
                    <a:pt x="474147" y="468051"/>
                  </a:lnTo>
                  <a:lnTo>
                    <a:pt x="473537" y="468661"/>
                  </a:lnTo>
                  <a:lnTo>
                    <a:pt x="474147" y="469270"/>
                  </a:lnTo>
                  <a:lnTo>
                    <a:pt x="475366" y="471099"/>
                  </a:lnTo>
                  <a:lnTo>
                    <a:pt x="475366" y="472318"/>
                  </a:lnTo>
                  <a:lnTo>
                    <a:pt x="475976" y="471709"/>
                  </a:lnTo>
                  <a:close/>
                  <a:moveTo>
                    <a:pt x="532668" y="382097"/>
                  </a:moveTo>
                  <a:lnTo>
                    <a:pt x="531449" y="380878"/>
                  </a:lnTo>
                  <a:lnTo>
                    <a:pt x="529011" y="379659"/>
                  </a:lnTo>
                  <a:lnTo>
                    <a:pt x="527792" y="379049"/>
                  </a:lnTo>
                  <a:lnTo>
                    <a:pt x="526572" y="378440"/>
                  </a:lnTo>
                  <a:lnTo>
                    <a:pt x="525963" y="379049"/>
                  </a:lnTo>
                  <a:lnTo>
                    <a:pt x="526572" y="379659"/>
                  </a:lnTo>
                  <a:lnTo>
                    <a:pt x="527182" y="379659"/>
                  </a:lnTo>
                  <a:lnTo>
                    <a:pt x="529011" y="380878"/>
                  </a:lnTo>
                  <a:lnTo>
                    <a:pt x="530840" y="381488"/>
                  </a:lnTo>
                  <a:lnTo>
                    <a:pt x="532059" y="382097"/>
                  </a:lnTo>
                  <a:lnTo>
                    <a:pt x="532059" y="382707"/>
                  </a:lnTo>
                  <a:lnTo>
                    <a:pt x="532668" y="382097"/>
                  </a:lnTo>
                  <a:close/>
                  <a:moveTo>
                    <a:pt x="383316" y="375392"/>
                  </a:moveTo>
                  <a:lnTo>
                    <a:pt x="379659" y="373563"/>
                  </a:lnTo>
                  <a:lnTo>
                    <a:pt x="380268" y="374782"/>
                  </a:lnTo>
                  <a:lnTo>
                    <a:pt x="382707" y="376001"/>
                  </a:lnTo>
                  <a:lnTo>
                    <a:pt x="383926" y="376611"/>
                  </a:lnTo>
                  <a:lnTo>
                    <a:pt x="383316" y="375392"/>
                  </a:lnTo>
                  <a:close/>
                  <a:moveTo>
                    <a:pt x="508284" y="374173"/>
                  </a:moveTo>
                  <a:lnTo>
                    <a:pt x="505846" y="371125"/>
                  </a:lnTo>
                  <a:lnTo>
                    <a:pt x="504017" y="371125"/>
                  </a:lnTo>
                  <a:lnTo>
                    <a:pt x="508284" y="374782"/>
                  </a:lnTo>
                  <a:lnTo>
                    <a:pt x="508284" y="374173"/>
                  </a:lnTo>
                  <a:close/>
                  <a:moveTo>
                    <a:pt x="376611" y="368077"/>
                  </a:moveTo>
                  <a:lnTo>
                    <a:pt x="374172" y="365638"/>
                  </a:lnTo>
                  <a:lnTo>
                    <a:pt x="372953" y="363809"/>
                  </a:lnTo>
                  <a:lnTo>
                    <a:pt x="371124" y="363200"/>
                  </a:lnTo>
                  <a:lnTo>
                    <a:pt x="371734" y="363809"/>
                  </a:lnTo>
                  <a:lnTo>
                    <a:pt x="374172" y="366248"/>
                  </a:lnTo>
                  <a:lnTo>
                    <a:pt x="376001" y="368686"/>
                  </a:lnTo>
                  <a:lnTo>
                    <a:pt x="377220" y="369296"/>
                  </a:lnTo>
                  <a:lnTo>
                    <a:pt x="376611" y="368077"/>
                  </a:lnTo>
                  <a:close/>
                  <a:moveTo>
                    <a:pt x="374782" y="355275"/>
                  </a:moveTo>
                  <a:lnTo>
                    <a:pt x="374172" y="354665"/>
                  </a:lnTo>
                  <a:lnTo>
                    <a:pt x="374172" y="354665"/>
                  </a:lnTo>
                  <a:lnTo>
                    <a:pt x="374172" y="352837"/>
                  </a:lnTo>
                  <a:lnTo>
                    <a:pt x="375392" y="351008"/>
                  </a:lnTo>
                  <a:lnTo>
                    <a:pt x="379049" y="348569"/>
                  </a:lnTo>
                  <a:lnTo>
                    <a:pt x="379049" y="347960"/>
                  </a:lnTo>
                  <a:lnTo>
                    <a:pt x="379049" y="347960"/>
                  </a:lnTo>
                  <a:lnTo>
                    <a:pt x="377830" y="348569"/>
                  </a:lnTo>
                  <a:lnTo>
                    <a:pt x="375392" y="349789"/>
                  </a:lnTo>
                  <a:lnTo>
                    <a:pt x="374172" y="351008"/>
                  </a:lnTo>
                  <a:lnTo>
                    <a:pt x="373563" y="352227"/>
                  </a:lnTo>
                  <a:lnTo>
                    <a:pt x="372953" y="354056"/>
                  </a:lnTo>
                  <a:lnTo>
                    <a:pt x="373563" y="355275"/>
                  </a:lnTo>
                  <a:lnTo>
                    <a:pt x="374172" y="355885"/>
                  </a:lnTo>
                  <a:lnTo>
                    <a:pt x="375392" y="355885"/>
                  </a:lnTo>
                  <a:lnTo>
                    <a:pt x="374782" y="355275"/>
                  </a:lnTo>
                  <a:close/>
                  <a:moveTo>
                    <a:pt x="85832" y="348569"/>
                  </a:moveTo>
                  <a:lnTo>
                    <a:pt x="84612" y="344912"/>
                  </a:lnTo>
                  <a:lnTo>
                    <a:pt x="82784" y="341864"/>
                  </a:lnTo>
                  <a:lnTo>
                    <a:pt x="77907" y="341254"/>
                  </a:lnTo>
                  <a:lnTo>
                    <a:pt x="74859" y="342473"/>
                  </a:lnTo>
                  <a:lnTo>
                    <a:pt x="74249" y="343693"/>
                  </a:lnTo>
                  <a:lnTo>
                    <a:pt x="74859" y="346131"/>
                  </a:lnTo>
                  <a:lnTo>
                    <a:pt x="77907" y="350398"/>
                  </a:lnTo>
                  <a:lnTo>
                    <a:pt x="80955" y="351008"/>
                  </a:lnTo>
                  <a:lnTo>
                    <a:pt x="85832" y="350398"/>
                  </a:lnTo>
                  <a:lnTo>
                    <a:pt x="88270" y="354056"/>
                  </a:lnTo>
                  <a:lnTo>
                    <a:pt x="89489" y="354665"/>
                  </a:lnTo>
                  <a:lnTo>
                    <a:pt x="91928" y="355275"/>
                  </a:lnTo>
                  <a:lnTo>
                    <a:pt x="92537" y="353446"/>
                  </a:lnTo>
                  <a:lnTo>
                    <a:pt x="91318" y="350398"/>
                  </a:lnTo>
                  <a:lnTo>
                    <a:pt x="85832" y="348569"/>
                  </a:lnTo>
                  <a:close/>
                  <a:moveTo>
                    <a:pt x="68153" y="343083"/>
                  </a:moveTo>
                  <a:lnTo>
                    <a:pt x="68763" y="340645"/>
                  </a:lnTo>
                  <a:lnTo>
                    <a:pt x="67544" y="340035"/>
                  </a:lnTo>
                  <a:lnTo>
                    <a:pt x="64496" y="340035"/>
                  </a:lnTo>
                  <a:lnTo>
                    <a:pt x="64496" y="341254"/>
                  </a:lnTo>
                  <a:lnTo>
                    <a:pt x="65105" y="342473"/>
                  </a:lnTo>
                  <a:lnTo>
                    <a:pt x="65715" y="343083"/>
                  </a:lnTo>
                  <a:lnTo>
                    <a:pt x="67544" y="344302"/>
                  </a:lnTo>
                  <a:lnTo>
                    <a:pt x="68153" y="343083"/>
                  </a:lnTo>
                  <a:close/>
                  <a:moveTo>
                    <a:pt x="9022" y="316870"/>
                  </a:moveTo>
                  <a:lnTo>
                    <a:pt x="10241" y="316870"/>
                  </a:lnTo>
                  <a:lnTo>
                    <a:pt x="7803" y="313213"/>
                  </a:lnTo>
                  <a:lnTo>
                    <a:pt x="5974" y="311993"/>
                  </a:lnTo>
                  <a:lnTo>
                    <a:pt x="5974" y="312603"/>
                  </a:lnTo>
                  <a:lnTo>
                    <a:pt x="5974" y="316870"/>
                  </a:lnTo>
                  <a:lnTo>
                    <a:pt x="7803" y="317480"/>
                  </a:lnTo>
                  <a:lnTo>
                    <a:pt x="9022" y="316870"/>
                  </a:lnTo>
                  <a:close/>
                  <a:moveTo>
                    <a:pt x="276636" y="307117"/>
                  </a:moveTo>
                  <a:lnTo>
                    <a:pt x="275417" y="307117"/>
                  </a:lnTo>
                  <a:lnTo>
                    <a:pt x="273588" y="307117"/>
                  </a:lnTo>
                  <a:lnTo>
                    <a:pt x="272979" y="307117"/>
                  </a:lnTo>
                  <a:lnTo>
                    <a:pt x="276027" y="307726"/>
                  </a:lnTo>
                  <a:lnTo>
                    <a:pt x="278465" y="308945"/>
                  </a:lnTo>
                  <a:lnTo>
                    <a:pt x="276636" y="307117"/>
                  </a:lnTo>
                  <a:close/>
                  <a:moveTo>
                    <a:pt x="272369" y="307726"/>
                  </a:moveTo>
                  <a:lnTo>
                    <a:pt x="270540" y="307117"/>
                  </a:lnTo>
                  <a:lnTo>
                    <a:pt x="268712" y="305897"/>
                  </a:lnTo>
                  <a:lnTo>
                    <a:pt x="266883" y="305897"/>
                  </a:lnTo>
                  <a:lnTo>
                    <a:pt x="271150" y="307726"/>
                  </a:lnTo>
                  <a:lnTo>
                    <a:pt x="272369" y="307726"/>
                  </a:lnTo>
                  <a:close/>
                  <a:moveTo>
                    <a:pt x="5364" y="308336"/>
                  </a:moveTo>
                  <a:lnTo>
                    <a:pt x="5974" y="307117"/>
                  </a:lnTo>
                  <a:lnTo>
                    <a:pt x="5364" y="306507"/>
                  </a:lnTo>
                  <a:lnTo>
                    <a:pt x="2926" y="305288"/>
                  </a:lnTo>
                  <a:lnTo>
                    <a:pt x="3536" y="307117"/>
                  </a:lnTo>
                  <a:lnTo>
                    <a:pt x="3536" y="308336"/>
                  </a:lnTo>
                  <a:lnTo>
                    <a:pt x="4755" y="308945"/>
                  </a:lnTo>
                  <a:lnTo>
                    <a:pt x="5364" y="308336"/>
                  </a:lnTo>
                  <a:close/>
                  <a:moveTo>
                    <a:pt x="205313" y="296144"/>
                  </a:moveTo>
                  <a:lnTo>
                    <a:pt x="203484" y="293705"/>
                  </a:lnTo>
                  <a:lnTo>
                    <a:pt x="202265" y="291877"/>
                  </a:lnTo>
                  <a:lnTo>
                    <a:pt x="201046" y="289438"/>
                  </a:lnTo>
                  <a:lnTo>
                    <a:pt x="198608" y="286390"/>
                  </a:lnTo>
                  <a:lnTo>
                    <a:pt x="199217" y="288219"/>
                  </a:lnTo>
                  <a:lnTo>
                    <a:pt x="199827" y="289438"/>
                  </a:lnTo>
                  <a:lnTo>
                    <a:pt x="201046" y="290657"/>
                  </a:lnTo>
                  <a:lnTo>
                    <a:pt x="202265" y="293096"/>
                  </a:lnTo>
                  <a:lnTo>
                    <a:pt x="202875" y="294315"/>
                  </a:lnTo>
                  <a:lnTo>
                    <a:pt x="204704" y="296753"/>
                  </a:lnTo>
                  <a:lnTo>
                    <a:pt x="205313" y="296753"/>
                  </a:lnTo>
                  <a:lnTo>
                    <a:pt x="205313" y="296144"/>
                  </a:lnTo>
                  <a:close/>
                  <a:moveTo>
                    <a:pt x="304068" y="287000"/>
                  </a:moveTo>
                  <a:lnTo>
                    <a:pt x="304678" y="283952"/>
                  </a:lnTo>
                  <a:lnTo>
                    <a:pt x="303459" y="283952"/>
                  </a:lnTo>
                  <a:lnTo>
                    <a:pt x="303459" y="287000"/>
                  </a:lnTo>
                  <a:lnTo>
                    <a:pt x="304068" y="287000"/>
                  </a:lnTo>
                  <a:close/>
                  <a:moveTo>
                    <a:pt x="216286" y="277246"/>
                  </a:moveTo>
                  <a:lnTo>
                    <a:pt x="212628" y="273589"/>
                  </a:lnTo>
                  <a:lnTo>
                    <a:pt x="212019" y="273589"/>
                  </a:lnTo>
                  <a:lnTo>
                    <a:pt x="212628" y="274808"/>
                  </a:lnTo>
                  <a:lnTo>
                    <a:pt x="215676" y="277856"/>
                  </a:lnTo>
                  <a:lnTo>
                    <a:pt x="216286" y="279075"/>
                  </a:lnTo>
                  <a:lnTo>
                    <a:pt x="216286" y="277246"/>
                  </a:lnTo>
                  <a:close/>
                  <a:moveTo>
                    <a:pt x="404043" y="70592"/>
                  </a:moveTo>
                  <a:lnTo>
                    <a:pt x="404652" y="69373"/>
                  </a:lnTo>
                  <a:lnTo>
                    <a:pt x="404652" y="68153"/>
                  </a:lnTo>
                  <a:lnTo>
                    <a:pt x="404043" y="67544"/>
                  </a:lnTo>
                  <a:lnTo>
                    <a:pt x="402214" y="66934"/>
                  </a:lnTo>
                  <a:lnTo>
                    <a:pt x="402824" y="71201"/>
                  </a:lnTo>
                  <a:lnTo>
                    <a:pt x="404043" y="70592"/>
                  </a:lnTo>
                  <a:close/>
                  <a:moveTo>
                    <a:pt x="387584" y="48037"/>
                  </a:moveTo>
                  <a:lnTo>
                    <a:pt x="386974" y="46817"/>
                  </a:lnTo>
                  <a:lnTo>
                    <a:pt x="385755" y="46817"/>
                  </a:lnTo>
                  <a:lnTo>
                    <a:pt x="385145" y="47427"/>
                  </a:lnTo>
                  <a:lnTo>
                    <a:pt x="385145" y="50475"/>
                  </a:lnTo>
                  <a:lnTo>
                    <a:pt x="387584" y="48037"/>
                  </a:lnTo>
                  <a:close/>
                  <a:moveTo>
                    <a:pt x="388193" y="38283"/>
                  </a:moveTo>
                  <a:lnTo>
                    <a:pt x="383316" y="41331"/>
                  </a:lnTo>
                  <a:lnTo>
                    <a:pt x="384536" y="43769"/>
                  </a:lnTo>
                  <a:lnTo>
                    <a:pt x="386974" y="44379"/>
                  </a:lnTo>
                  <a:lnTo>
                    <a:pt x="388193" y="43160"/>
                  </a:lnTo>
                  <a:lnTo>
                    <a:pt x="393070" y="42550"/>
                  </a:lnTo>
                  <a:lnTo>
                    <a:pt x="394899" y="40112"/>
                  </a:lnTo>
                  <a:lnTo>
                    <a:pt x="393070" y="40721"/>
                  </a:lnTo>
                  <a:lnTo>
                    <a:pt x="388193" y="38283"/>
                  </a:lnTo>
                  <a:close/>
                  <a:moveTo>
                    <a:pt x="351008" y="27920"/>
                  </a:moveTo>
                  <a:lnTo>
                    <a:pt x="352227" y="24872"/>
                  </a:lnTo>
                  <a:lnTo>
                    <a:pt x="351008" y="24262"/>
                  </a:lnTo>
                  <a:lnTo>
                    <a:pt x="348569" y="25481"/>
                  </a:lnTo>
                  <a:lnTo>
                    <a:pt x="348569" y="26701"/>
                  </a:lnTo>
                  <a:lnTo>
                    <a:pt x="350398" y="29139"/>
                  </a:lnTo>
                  <a:lnTo>
                    <a:pt x="351008" y="27920"/>
                  </a:lnTo>
                  <a:close/>
                  <a:moveTo>
                    <a:pt x="366857" y="9022"/>
                  </a:moveTo>
                  <a:lnTo>
                    <a:pt x="368686" y="8413"/>
                  </a:lnTo>
                  <a:lnTo>
                    <a:pt x="368686" y="7803"/>
                  </a:lnTo>
                  <a:lnTo>
                    <a:pt x="367467" y="6584"/>
                  </a:lnTo>
                  <a:lnTo>
                    <a:pt x="365638" y="5974"/>
                  </a:lnTo>
                  <a:lnTo>
                    <a:pt x="365028" y="6584"/>
                  </a:lnTo>
                  <a:lnTo>
                    <a:pt x="364419" y="7803"/>
                  </a:lnTo>
                  <a:lnTo>
                    <a:pt x="365028" y="9632"/>
                  </a:lnTo>
                  <a:lnTo>
                    <a:pt x="366857" y="9022"/>
                  </a:lnTo>
                  <a:close/>
                  <a:moveTo>
                    <a:pt x="349179" y="8413"/>
                  </a:moveTo>
                  <a:lnTo>
                    <a:pt x="349788" y="6584"/>
                  </a:lnTo>
                  <a:lnTo>
                    <a:pt x="349788" y="5365"/>
                  </a:lnTo>
                  <a:lnTo>
                    <a:pt x="349179" y="4145"/>
                  </a:lnTo>
                  <a:lnTo>
                    <a:pt x="343692" y="2926"/>
                  </a:lnTo>
                  <a:lnTo>
                    <a:pt x="343083" y="3536"/>
                  </a:lnTo>
                  <a:lnTo>
                    <a:pt x="343083" y="5974"/>
                  </a:lnTo>
                  <a:lnTo>
                    <a:pt x="344302" y="9022"/>
                  </a:lnTo>
                  <a:lnTo>
                    <a:pt x="346131" y="9022"/>
                  </a:lnTo>
                  <a:lnTo>
                    <a:pt x="349179" y="8413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55289A40-54DF-482E-998B-835FDE325E82}"/>
                </a:ext>
              </a:extLst>
            </p:cNvPr>
            <p:cNvSpPr/>
            <p:nvPr/>
          </p:nvSpPr>
          <p:spPr>
            <a:xfrm>
              <a:off x="1671823" y="5024596"/>
              <a:ext cx="20048" cy="119829"/>
            </a:xfrm>
            <a:custGeom>
              <a:avLst/>
              <a:gdLst>
                <a:gd name="connsiteX0" fmla="*/ 19995 w 24384"/>
                <a:gd name="connsiteY0" fmla="*/ 108997 h 115824"/>
                <a:gd name="connsiteX1" fmla="*/ 19995 w 24384"/>
                <a:gd name="connsiteY1" fmla="*/ 108997 h 115824"/>
                <a:gd name="connsiteX2" fmla="*/ 18776 w 24384"/>
                <a:gd name="connsiteY2" fmla="*/ 110825 h 115824"/>
                <a:gd name="connsiteX3" fmla="*/ 18776 w 24384"/>
                <a:gd name="connsiteY3" fmla="*/ 112045 h 115824"/>
                <a:gd name="connsiteX4" fmla="*/ 21214 w 24384"/>
                <a:gd name="connsiteY4" fmla="*/ 114483 h 115824"/>
                <a:gd name="connsiteX5" fmla="*/ 19995 w 24384"/>
                <a:gd name="connsiteY5" fmla="*/ 108997 h 115824"/>
                <a:gd name="connsiteX6" fmla="*/ 10241 w 24384"/>
                <a:gd name="connsiteY6" fmla="*/ 103510 h 115824"/>
                <a:gd name="connsiteX7" fmla="*/ 9022 w 24384"/>
                <a:gd name="connsiteY7" fmla="*/ 103510 h 115824"/>
                <a:gd name="connsiteX8" fmla="*/ 10241 w 24384"/>
                <a:gd name="connsiteY8" fmla="*/ 102901 h 115824"/>
                <a:gd name="connsiteX9" fmla="*/ 7803 w 24384"/>
                <a:gd name="connsiteY9" fmla="*/ 101681 h 115824"/>
                <a:gd name="connsiteX10" fmla="*/ 5364 w 24384"/>
                <a:gd name="connsiteY10" fmla="*/ 101681 h 115824"/>
                <a:gd name="connsiteX11" fmla="*/ 4145 w 24384"/>
                <a:gd name="connsiteY11" fmla="*/ 101072 h 115824"/>
                <a:gd name="connsiteX12" fmla="*/ 4145 w 24384"/>
                <a:gd name="connsiteY12" fmla="*/ 99853 h 115824"/>
                <a:gd name="connsiteX13" fmla="*/ 2926 w 24384"/>
                <a:gd name="connsiteY13" fmla="*/ 101681 h 115824"/>
                <a:gd name="connsiteX14" fmla="*/ 4145 w 24384"/>
                <a:gd name="connsiteY14" fmla="*/ 103510 h 115824"/>
                <a:gd name="connsiteX15" fmla="*/ 9632 w 24384"/>
                <a:gd name="connsiteY15" fmla="*/ 105949 h 115824"/>
                <a:gd name="connsiteX16" fmla="*/ 11460 w 24384"/>
                <a:gd name="connsiteY16" fmla="*/ 107168 h 115824"/>
                <a:gd name="connsiteX17" fmla="*/ 12680 w 24384"/>
                <a:gd name="connsiteY17" fmla="*/ 103510 h 115824"/>
                <a:gd name="connsiteX18" fmla="*/ 12680 w 24384"/>
                <a:gd name="connsiteY18" fmla="*/ 102291 h 115824"/>
                <a:gd name="connsiteX19" fmla="*/ 10851 w 24384"/>
                <a:gd name="connsiteY19" fmla="*/ 102901 h 115824"/>
                <a:gd name="connsiteX20" fmla="*/ 10851 w 24384"/>
                <a:gd name="connsiteY20" fmla="*/ 103510 h 115824"/>
                <a:gd name="connsiteX21" fmla="*/ 10241 w 24384"/>
                <a:gd name="connsiteY21" fmla="*/ 103510 h 115824"/>
                <a:gd name="connsiteX22" fmla="*/ 25481 w 24384"/>
                <a:gd name="connsiteY22" fmla="*/ 5974 h 115824"/>
                <a:gd name="connsiteX23" fmla="*/ 26091 w 24384"/>
                <a:gd name="connsiteY23" fmla="*/ 4755 h 115824"/>
                <a:gd name="connsiteX24" fmla="*/ 26091 w 24384"/>
                <a:gd name="connsiteY24" fmla="*/ 3536 h 115824"/>
                <a:gd name="connsiteX25" fmla="*/ 24262 w 24384"/>
                <a:gd name="connsiteY25" fmla="*/ 2926 h 115824"/>
                <a:gd name="connsiteX26" fmla="*/ 23652 w 24384"/>
                <a:gd name="connsiteY26" fmla="*/ 2926 h 115824"/>
                <a:gd name="connsiteX27" fmla="*/ 21824 w 24384"/>
                <a:gd name="connsiteY27" fmla="*/ 5974 h 115824"/>
                <a:gd name="connsiteX28" fmla="*/ 22433 w 24384"/>
                <a:gd name="connsiteY28" fmla="*/ 6584 h 115824"/>
                <a:gd name="connsiteX29" fmla="*/ 24262 w 24384"/>
                <a:gd name="connsiteY29" fmla="*/ 7803 h 115824"/>
                <a:gd name="connsiteX30" fmla="*/ 24872 w 24384"/>
                <a:gd name="connsiteY30" fmla="*/ 7803 h 115824"/>
                <a:gd name="connsiteX31" fmla="*/ 25481 w 24384"/>
                <a:gd name="connsiteY31" fmla="*/ 5974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384" h="115824">
                  <a:moveTo>
                    <a:pt x="19995" y="108997"/>
                  </a:moveTo>
                  <a:lnTo>
                    <a:pt x="19995" y="108997"/>
                  </a:lnTo>
                  <a:lnTo>
                    <a:pt x="18776" y="110825"/>
                  </a:lnTo>
                  <a:lnTo>
                    <a:pt x="18776" y="112045"/>
                  </a:lnTo>
                  <a:lnTo>
                    <a:pt x="21214" y="114483"/>
                  </a:lnTo>
                  <a:lnTo>
                    <a:pt x="19995" y="108997"/>
                  </a:lnTo>
                  <a:close/>
                  <a:moveTo>
                    <a:pt x="10241" y="103510"/>
                  </a:moveTo>
                  <a:lnTo>
                    <a:pt x="9022" y="103510"/>
                  </a:lnTo>
                  <a:lnTo>
                    <a:pt x="10241" y="102901"/>
                  </a:lnTo>
                  <a:lnTo>
                    <a:pt x="7803" y="101681"/>
                  </a:lnTo>
                  <a:lnTo>
                    <a:pt x="5364" y="101681"/>
                  </a:lnTo>
                  <a:lnTo>
                    <a:pt x="4145" y="101072"/>
                  </a:lnTo>
                  <a:lnTo>
                    <a:pt x="4145" y="99853"/>
                  </a:lnTo>
                  <a:lnTo>
                    <a:pt x="2926" y="101681"/>
                  </a:lnTo>
                  <a:lnTo>
                    <a:pt x="4145" y="103510"/>
                  </a:lnTo>
                  <a:lnTo>
                    <a:pt x="9632" y="105949"/>
                  </a:lnTo>
                  <a:lnTo>
                    <a:pt x="11460" y="107168"/>
                  </a:lnTo>
                  <a:lnTo>
                    <a:pt x="12680" y="103510"/>
                  </a:lnTo>
                  <a:lnTo>
                    <a:pt x="12680" y="102291"/>
                  </a:lnTo>
                  <a:lnTo>
                    <a:pt x="10851" y="102901"/>
                  </a:lnTo>
                  <a:lnTo>
                    <a:pt x="10851" y="103510"/>
                  </a:lnTo>
                  <a:lnTo>
                    <a:pt x="10241" y="103510"/>
                  </a:lnTo>
                  <a:close/>
                  <a:moveTo>
                    <a:pt x="25481" y="5974"/>
                  </a:moveTo>
                  <a:lnTo>
                    <a:pt x="26091" y="4755"/>
                  </a:lnTo>
                  <a:lnTo>
                    <a:pt x="26091" y="3536"/>
                  </a:lnTo>
                  <a:lnTo>
                    <a:pt x="24262" y="2926"/>
                  </a:lnTo>
                  <a:lnTo>
                    <a:pt x="23652" y="2926"/>
                  </a:lnTo>
                  <a:lnTo>
                    <a:pt x="21824" y="5974"/>
                  </a:lnTo>
                  <a:lnTo>
                    <a:pt x="22433" y="6584"/>
                  </a:lnTo>
                  <a:lnTo>
                    <a:pt x="24262" y="7803"/>
                  </a:lnTo>
                  <a:lnTo>
                    <a:pt x="24872" y="7803"/>
                  </a:lnTo>
                  <a:lnTo>
                    <a:pt x="25481" y="5974"/>
                  </a:lnTo>
                  <a:close/>
                </a:path>
              </a:pathLst>
            </a:custGeom>
            <a:solidFill>
              <a:schemeClr val="accent2"/>
            </a:solidFill>
            <a:ln w="6096" cap="flat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10" name="그림 9" descr="텍스트, 신문이(가) 표시된 사진&#10;&#10;자동 생성된 설명">
              <a:extLst>
                <a:ext uri="{FF2B5EF4-FFF2-40B4-BE49-F238E27FC236}">
                  <a16:creationId xmlns:a16="http://schemas.microsoft.com/office/drawing/2014/main" id="{476E18D6-6A21-4299-890E-130E17BF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11" y="2589144"/>
              <a:ext cx="3681756" cy="3187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3FE9A65-1DEE-430A-A2B1-CA52BF54EC7C}"/>
              </a:ext>
            </a:extLst>
          </p:cNvPr>
          <p:cNvGrpSpPr/>
          <p:nvPr/>
        </p:nvGrpSpPr>
        <p:grpSpPr>
          <a:xfrm>
            <a:off x="4246224" y="2039140"/>
            <a:ext cx="3693161" cy="3840715"/>
            <a:chOff x="4246224" y="2039140"/>
            <a:chExt cx="3693161" cy="384071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9DC314B5-FC13-4E62-9EA0-6D4644F2C2DA}"/>
                </a:ext>
              </a:extLst>
            </p:cNvPr>
            <p:cNvGrpSpPr/>
            <p:nvPr/>
          </p:nvGrpSpPr>
          <p:grpSpPr>
            <a:xfrm>
              <a:off x="4246224" y="2039140"/>
              <a:ext cx="3693161" cy="3840715"/>
              <a:chOff x="967234" y="1440620"/>
              <a:chExt cx="2773492" cy="3081066"/>
            </a:xfrm>
          </p:grpSpPr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6B47D664-6DB2-4940-B82C-09A2ABFF2CCC}"/>
                  </a:ext>
                </a:extLst>
              </p:cNvPr>
              <p:cNvSpPr/>
              <p:nvPr/>
            </p:nvSpPr>
            <p:spPr>
              <a:xfrm>
                <a:off x="967234" y="1606902"/>
                <a:ext cx="2773491" cy="2914784"/>
              </a:xfrm>
              <a:prstGeom prst="roundRect">
                <a:avLst>
                  <a:gd name="adj" fmla="val 8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127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800" kern="0" spc="0" dirty="0">
                    <a:solidFill>
                      <a:srgbClr val="000000"/>
                    </a:solidFill>
                    <a:effectLst/>
                    <a:latin typeface="함초롬바탕" panose="02030604000101010101" pitchFamily="18" charset="-127"/>
                    <a:ea typeface="함초롬바탕" panose="02030604000101010101" pitchFamily="18" charset="-127"/>
                  </a:rPr>
                  <a:t> </a:t>
                </a:r>
                <a:endParaRPr lang="ko-KR" altLang="en-US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36" name="사각형: 둥근 위쪽 모서리 35">
                <a:extLst>
                  <a:ext uri="{FF2B5EF4-FFF2-40B4-BE49-F238E27FC236}">
                    <a16:creationId xmlns:a16="http://schemas.microsoft.com/office/drawing/2014/main" id="{614BE93C-66E4-46D6-96B8-8A34E772ADE6}"/>
                  </a:ext>
                </a:extLst>
              </p:cNvPr>
              <p:cNvSpPr/>
              <p:nvPr/>
            </p:nvSpPr>
            <p:spPr>
              <a:xfrm>
                <a:off x="967235" y="1440620"/>
                <a:ext cx="2773491" cy="524479"/>
              </a:xfrm>
              <a:prstGeom prst="round2SameRect">
                <a:avLst>
                  <a:gd name="adj1" fmla="val 24623"/>
                  <a:gd name="adj2" fmla="val 0"/>
                </a:avLst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F50A9C-14DC-464A-81DD-B98256EDD4FE}"/>
                  </a:ext>
                </a:extLst>
              </p:cNvPr>
              <p:cNvSpPr txBox="1"/>
              <p:nvPr/>
            </p:nvSpPr>
            <p:spPr>
              <a:xfrm>
                <a:off x="1535147" y="1440620"/>
                <a:ext cx="1637667" cy="4989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800" b="1" dirty="0">
                    <a:solidFill>
                      <a:schemeClr val="bg1"/>
                    </a:solidFill>
                  </a:rPr>
                  <a:t>소 국가 성립</a:t>
                </a:r>
              </a:p>
            </p:txBody>
          </p:sp>
        </p:grpSp>
        <p:pic>
          <p:nvPicPr>
            <p:cNvPr id="15" name="그림 14" descr="사진, 그룹, 다른, 묶음이(가) 표시된 사진&#10;&#10;자동 생성된 설명">
              <a:extLst>
                <a:ext uri="{FF2B5EF4-FFF2-40B4-BE49-F238E27FC236}">
                  <a16:creationId xmlns:a16="http://schemas.microsoft.com/office/drawing/2014/main" id="{FDF807D7-930C-49CB-BC35-5FE40E07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081" y="2692931"/>
              <a:ext cx="3676303" cy="3139458"/>
            </a:xfrm>
            <a:prstGeom prst="roundRect">
              <a:avLst>
                <a:gd name="adj" fmla="val 5448"/>
              </a:avLst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19B5312-9D67-4F4A-89A1-C25ED319E902}"/>
              </a:ext>
            </a:extLst>
          </p:cNvPr>
          <p:cNvGrpSpPr/>
          <p:nvPr/>
        </p:nvGrpSpPr>
        <p:grpSpPr>
          <a:xfrm>
            <a:off x="8160329" y="2042091"/>
            <a:ext cx="3693161" cy="3840715"/>
            <a:chOff x="8160329" y="2042091"/>
            <a:chExt cx="3693161" cy="3840715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389D99A-7699-4D06-AE76-836DFC74C85D}"/>
                </a:ext>
              </a:extLst>
            </p:cNvPr>
            <p:cNvGrpSpPr/>
            <p:nvPr/>
          </p:nvGrpSpPr>
          <p:grpSpPr>
            <a:xfrm>
              <a:off x="8160329" y="2042091"/>
              <a:ext cx="3693161" cy="3840715"/>
              <a:chOff x="967234" y="1440620"/>
              <a:chExt cx="2773492" cy="3081066"/>
            </a:xfrm>
          </p:grpSpPr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57E70D48-EE2C-459D-BC90-1B01D4EFFCD1}"/>
                  </a:ext>
                </a:extLst>
              </p:cNvPr>
              <p:cNvSpPr/>
              <p:nvPr/>
            </p:nvSpPr>
            <p:spPr>
              <a:xfrm>
                <a:off x="967234" y="1606902"/>
                <a:ext cx="2773491" cy="2914784"/>
              </a:xfrm>
              <a:prstGeom prst="roundRect">
                <a:avLst>
                  <a:gd name="adj" fmla="val 8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127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800" kern="0" spc="0" dirty="0">
                    <a:solidFill>
                      <a:srgbClr val="000000"/>
                    </a:solidFill>
                    <a:effectLst/>
                    <a:latin typeface="함초롬바탕" panose="02030604000101010101" pitchFamily="18" charset="-127"/>
                    <a:ea typeface="함초롬바탕" panose="02030604000101010101" pitchFamily="18" charset="-127"/>
                  </a:rPr>
                  <a:t> </a:t>
                </a:r>
                <a:r>
                  <a:rPr lang="en-US" altLang="ko-KR" sz="3200" b="1" kern="0" dirty="0">
                    <a:solidFill>
                      <a:srgbClr val="000000"/>
                    </a:solidFill>
                    <a:latin typeface="+mj-ea"/>
                    <a:ea typeface="+mj-ea"/>
                  </a:rPr>
                  <a:t> </a:t>
                </a:r>
                <a:endParaRPr lang="ko-KR" altLang="en-US" sz="3200" b="1" kern="0" spc="0" dirty="0">
                  <a:solidFill>
                    <a:srgbClr val="000000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41" name="사각형: 둥근 위쪽 모서리 40">
                <a:extLst>
                  <a:ext uri="{FF2B5EF4-FFF2-40B4-BE49-F238E27FC236}">
                    <a16:creationId xmlns:a16="http://schemas.microsoft.com/office/drawing/2014/main" id="{55E9EE8B-0E8E-425D-AB2A-708D53EEE9BC}"/>
                  </a:ext>
                </a:extLst>
              </p:cNvPr>
              <p:cNvSpPr/>
              <p:nvPr/>
            </p:nvSpPr>
            <p:spPr>
              <a:xfrm>
                <a:off x="967235" y="1440620"/>
                <a:ext cx="2773491" cy="524479"/>
              </a:xfrm>
              <a:prstGeom prst="round2SameRect">
                <a:avLst>
                  <a:gd name="adj1" fmla="val 24623"/>
                  <a:gd name="adj2" fmla="val 0"/>
                </a:avLst>
              </a:prstGeom>
              <a:solidFill>
                <a:srgbClr val="A197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08EB19-3899-4894-85C3-216C4067F38E}"/>
                  </a:ext>
                </a:extLst>
              </p:cNvPr>
              <p:cNvSpPr txBox="1"/>
              <p:nvPr/>
            </p:nvSpPr>
            <p:spPr>
              <a:xfrm>
                <a:off x="1535147" y="1440620"/>
                <a:ext cx="1637667" cy="4989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2800" b="1" dirty="0">
                    <a:solidFill>
                      <a:schemeClr val="bg1"/>
                    </a:solidFill>
                  </a:rPr>
                  <a:t>벼 농사 시작</a:t>
                </a:r>
              </a:p>
            </p:txBody>
          </p:sp>
        </p:grpSp>
        <p:pic>
          <p:nvPicPr>
            <p:cNvPr id="17" name="그림 16" descr="잔디, 사람들, 그룹, 여자이(가) 표시된 사진&#10;&#10;자동 생성된 설명">
              <a:extLst>
                <a:ext uri="{FF2B5EF4-FFF2-40B4-BE49-F238E27FC236}">
                  <a16:creationId xmlns:a16="http://schemas.microsoft.com/office/drawing/2014/main" id="{CFFDA42A-6FD0-40F5-9C9A-27BE9D57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65" y="2692931"/>
              <a:ext cx="3642423" cy="3139458"/>
            </a:xfrm>
            <a:prstGeom prst="roundRect">
              <a:avLst>
                <a:gd name="adj" fmla="val 4072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760F25-8A59-4CFE-BF83-3B73D143DF96}"/>
              </a:ext>
            </a:extLst>
          </p:cNvPr>
          <p:cNvSpPr txBox="1"/>
          <p:nvPr/>
        </p:nvSpPr>
        <p:spPr>
          <a:xfrm>
            <a:off x="3484489" y="230650"/>
            <a:ext cx="3046057" cy="5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&lt;B.C.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ko-KR" altLang="en-US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r>
              <a:rPr lang="en-US" altLang="ko-KR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A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.D 3</a:t>
            </a:r>
            <a:r>
              <a:rPr lang="ko-KR" altLang="en-US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세기</a:t>
            </a:r>
            <a:r>
              <a:rPr lang="en-US" altLang="ko-KR" sz="1800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&gt;</a:t>
            </a:r>
            <a:endParaRPr lang="ko-KR" altLang="en-US" sz="1800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32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bbb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425059"/>
      </a:accent1>
      <a:accent2>
        <a:srgbClr val="C7905A"/>
      </a:accent2>
      <a:accent3>
        <a:srgbClr val="F3DFBA"/>
      </a:accent3>
      <a:accent4>
        <a:srgbClr val="F0CAB6"/>
      </a:accent4>
      <a:accent5>
        <a:srgbClr val="F08820"/>
      </a:accent5>
      <a:accent6>
        <a:srgbClr val="867A6C"/>
      </a:accent6>
      <a:hlink>
        <a:srgbClr val="3F3F3F"/>
      </a:hlink>
      <a:folHlink>
        <a:srgbClr val="3F3F3F"/>
      </a:folHlink>
    </a:clrScheme>
    <a:fontScheme name="200525">
      <a:majorFont>
        <a:latin typeface="Arial Black"/>
        <a:ea typeface="나눔스퀘어 Bold"/>
        <a:cs typeface=""/>
      </a:majorFont>
      <a:minorFont>
        <a:latin typeface="Arial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1098</Words>
  <Application>Microsoft Office PowerPoint</Application>
  <PresentationFormat>와이드스크린</PresentationFormat>
  <Paragraphs>264</Paragraphs>
  <Slides>32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1" baseType="lpstr">
      <vt:lpstr>3207698_12</vt:lpstr>
      <vt:lpstr>G마켓 산스 TTF Bold</vt:lpstr>
      <vt:lpstr>나눔스퀘어 Bold</vt:lpstr>
      <vt:lpstr>나눔스퀘어 Light</vt:lpstr>
      <vt:lpstr>맑은 고딕</vt:lpstr>
      <vt:lpstr>함초롬바탕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진현 전</cp:lastModifiedBy>
  <cp:revision>123</cp:revision>
  <dcterms:created xsi:type="dcterms:W3CDTF">2020-05-25T00:38:46Z</dcterms:created>
  <dcterms:modified xsi:type="dcterms:W3CDTF">2020-09-30T01:45:17Z</dcterms:modified>
</cp:coreProperties>
</file>