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autoCompressPictures="0">
  <p:sldMasterIdLst>
    <p:sldMasterId id="2147483659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/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00" d="100"/>
          <a:sy n="100" d="100"/>
        </p:scale>
        <p:origin x="216" y="312"/>
      </p:cViewPr>
      <p:guideLst>
        <p:guide orient="horz" pos="3239"/>
        <p:guide pos="575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8.xml"  /><Relationship Id="rId11" Type="http://schemas.openxmlformats.org/officeDocument/2006/relationships/presProps" Target="presProps.xml"  /><Relationship Id="rId12" Type="http://schemas.openxmlformats.org/officeDocument/2006/relationships/viewProps" Target="viewProps.xml"  /><Relationship Id="rId13" Type="http://schemas.openxmlformats.org/officeDocument/2006/relationships/theme" Target="theme/theme1.xml"  /><Relationship Id="rId14" Type="http://schemas.openxmlformats.org/officeDocument/2006/relationships/tableStyles" Target="tableStyles.xml"  /><Relationship Id="rId2" Type="http://schemas.openxmlformats.org/officeDocument/2006/relationships/notesMaster" Target="notesMasters/notesMaster1.xml"  /><Relationship Id="rId3" Type="http://schemas.openxmlformats.org/officeDocument/2006/relationships/slide" Target="slides/slide1.xml"  /><Relationship Id="rId4" Type="http://schemas.openxmlformats.org/officeDocument/2006/relationships/slide" Target="slides/slide2.xml"  /><Relationship Id="rId5" Type="http://schemas.openxmlformats.org/officeDocument/2006/relationships/slide" Target="slides/slide3.xml"  /><Relationship Id="rId6" Type="http://schemas.openxmlformats.org/officeDocument/2006/relationships/slide" Target="slides/slide4.xml"  /><Relationship Id="rId7" Type="http://schemas.openxmlformats.org/officeDocument/2006/relationships/slide" Target="slides/slide5.xml"  /><Relationship Id="rId8" Type="http://schemas.openxmlformats.org/officeDocument/2006/relationships/slide" Target="slides/slide6.xml"  /><Relationship Id="rId9" Type="http://schemas.openxmlformats.org/officeDocument/2006/relationships/slide" Target="slides/slide7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5282F153-3F37-0F45-9E97-73ACFA13230C}" type="datetime1">
              <a:rPr lang="en-US"/>
              <a:pPr lvl="0">
                <a:defRPr/>
              </a:pPr>
              <a:t>9/30/2020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en-US"/>
              <a:t>Click to edit Master text styles</a:t>
            </a:r>
            <a:endParaRPr lang="en-US"/>
          </a:p>
          <a:p>
            <a:pPr lvl="1">
              <a:defRPr/>
            </a:pPr>
            <a:r>
              <a:rPr lang="en-US"/>
              <a:t>Second level</a:t>
            </a:r>
            <a:endParaRPr lang="en-US"/>
          </a:p>
          <a:p>
            <a:pPr lvl="2">
              <a:defRPr/>
            </a:pPr>
            <a:r>
              <a:rPr lang="en-US"/>
              <a:t>Third level</a:t>
            </a:r>
            <a:endParaRPr lang="en-US"/>
          </a:p>
          <a:p>
            <a:pPr lvl="3">
              <a:defRPr/>
            </a:pPr>
            <a:r>
              <a:rPr lang="en-US"/>
              <a:t>Fourth level</a:t>
            </a:r>
            <a:endParaRPr lang="en-US"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CE5E9CC1-C706-0F49-92D6-E571CC5EEA8F}" type="slidenum">
              <a:rPr lang="en-US"/>
              <a:pPr lvl="0"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slide" Target="../slides/slide1.xml"  /><Relationship Id="rId2" Type="http://schemas.openxmlformats.org/officeDocument/2006/relationships/notesMaster" Target="../notesMasters/notesMaster1.xml"  /></Relationships>
</file>

<file path=ppt/notesSlides/_rels/notesSlide2.xml.rels><?xml version="1.0" encoding="UTF-8" standalone="yes" ?><Relationships xmlns="http://schemas.openxmlformats.org/package/2006/relationships"><Relationship Id="rId1" Type="http://schemas.openxmlformats.org/officeDocument/2006/relationships/slide" Target="../slides/slide2.xml"  /><Relationship Id="rId2" Type="http://schemas.openxmlformats.org/officeDocument/2006/relationships/notesMaster" Target="../notesMasters/notesMaster1.xml"  /></Relationships>
</file>

<file path=ppt/notesSlides/_rels/notesSlide3.xml.rels><?xml version="1.0" encoding="UTF-8" standalone="yes" ?><Relationships xmlns="http://schemas.openxmlformats.org/package/2006/relationships"><Relationship Id="rId1" Type="http://schemas.openxmlformats.org/officeDocument/2006/relationships/slide" Target="../slides/slide3.xml"  /><Relationship Id="rId2" Type="http://schemas.openxmlformats.org/officeDocument/2006/relationships/notesMaster" Target="../notesMasters/notesMaster1.xml"  /></Relationships>
</file>

<file path=ppt/notesSlides/_rels/notesSlide4.xml.rels><?xml version="1.0" encoding="UTF-8" standalone="yes" ?><Relationships xmlns="http://schemas.openxmlformats.org/package/2006/relationships"><Relationship Id="rId1" Type="http://schemas.openxmlformats.org/officeDocument/2006/relationships/slide" Target="../slides/slide4.xml"  /><Relationship Id="rId2" Type="http://schemas.openxmlformats.org/officeDocument/2006/relationships/notesMaster" Target="../notesMasters/notesMaster1.xml"  /></Relationships>
</file>

<file path=ppt/notesSlides/_rels/notesSlide5.xml.rels><?xml version="1.0" encoding="UTF-8" standalone="yes" ?><Relationships xmlns="http://schemas.openxmlformats.org/package/2006/relationships"><Relationship Id="rId1" Type="http://schemas.openxmlformats.org/officeDocument/2006/relationships/slide" Target="../slides/slide6.xml"  /><Relationship Id="rId2" Type="http://schemas.openxmlformats.org/officeDocument/2006/relationships/notesMaster" Target="../notesMasters/notesMaster1.xml"  /></Relationships>
</file>

<file path=ppt/notesSlides/_rels/notesSlide6.xml.rels><?xml version="1.0" encoding="UTF-8" standalone="yes" ?><Relationships xmlns="http://schemas.openxmlformats.org/package/2006/relationships"><Relationship Id="rId1" Type="http://schemas.openxmlformats.org/officeDocument/2006/relationships/slide" Target="../slides/slide7.xml"  /><Relationship Id="rId2" Type="http://schemas.openxmlformats.org/officeDocument/2006/relationships/notesMaster" Target="../notesMasters/notesMaster1.xml"  /></Relationships>
</file>

<file path=ppt/notesSlides/_rels/notesSlide7.xml.rels><?xml version="1.0" encoding="UTF-8" standalone="yes" ?><Relationships xmlns="http://schemas.openxmlformats.org/package/2006/relationships"><Relationship Id="rId1" Type="http://schemas.openxmlformats.org/officeDocument/2006/relationships/slide" Target="../slides/slide8.xml"  /><Relationship Id="rId2" Type="http://schemas.openxmlformats.org/officeDocument/2006/relationships/notesMaster" Target="../notesMasters/notesMaster1.xml"  /></Relationships>
</file>

<file path=ppt/notesSlides/notesSlide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F7021451-1387-4CA6-816F-3879F97B5CBC}" type="slidenum">
              <a:rPr lang="en-US"/>
              <a:pPr lvl="0"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F7021451-1387-4CA6-816F-3879F97B5CBC}" type="slidenum">
              <a:rPr lang="en-US"/>
              <a:pPr lvl="0"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F7021451-1387-4CA6-816F-3879F97B5CBC}" type="slidenum">
              <a:rPr lang="en-US"/>
              <a:pPr lvl="0"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F7021451-1387-4CA6-816F-3879F97B5CBC}" type="slidenum">
              <a:rPr lang="en-US"/>
              <a:pPr lvl="0"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F7021451-1387-4CA6-816F-3879F97B5CBC}" type="slidenum">
              <a:rPr lang="en-US"/>
              <a:pPr lvl="0"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F7021451-1387-4CA6-816F-3879F97B5CBC}" type="slidenum">
              <a:rPr lang="en-US"/>
              <a:pPr lvl="0"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F7021451-1387-4CA6-816F-3879F97B5CBC}" type="slidenum">
              <a:rPr lang="en-US"/>
              <a:pPr lvl="0"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theme" Target="../theme/theme1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1.png"  /><Relationship Id="rId4" Type="http://schemas.openxmlformats.org/officeDocument/2006/relationships/hyperlink" Target="https://youtu.be/v3scjeTRR-8" TargetMode="External" /><Relationship Id="rId5" Type="http://schemas.openxmlformats.org/officeDocument/2006/relationships/image" Target="../media/image2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2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3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3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4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4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5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6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5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7.pn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6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8.png"  /><Relationship Id="rId4" Type="http://schemas.openxmlformats.org/officeDocument/2006/relationships/hyperlink" Target="https://youtu.be/UzHz82c6tFc" TargetMode="External" /><Relationship Id="rId5" Type="http://schemas.openxmlformats.org/officeDocument/2006/relationships/image" Target="../media/image9.pn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7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10.pn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">
            <a:hlinkClick r:id="rId4"/>
          </p:cNvPr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6137910" y="623789"/>
            <a:ext cx="12150090" cy="90394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1"/>
            <a:ext cx="18288000" cy="10286998"/>
          </a:xfrm>
          <a:prstGeom prst="rect">
            <a:avLst/>
          </a:prstGeom>
        </p:spPr>
      </p:pic>
      <p:pic>
        <p:nvPicPr>
          <p:cNvPr id="6" name="">
            <a:hlinkClick r:id="rId4"/>
          </p:cNvPr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5985266" y="751431"/>
            <a:ext cx="12302734" cy="87715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p="http://schemas.openxmlformats.org/presentation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0000ff"/>
      </a:hlink>
      <a:folHlink>
        <a:srgbClr val="800080"/>
      </a:folHlink>
    </a:clrScheme>
    <a:fontScheme name="한컴오피스">
      <a:majorFont>
        <a:latin typeface="함초롬돋움"/>
        <a:ea typeface="함초롬돋움"/>
        <a:cs typeface="Times New Roman"/>
      </a:majorFont>
      <a:minorFont>
        <a:latin typeface="함초롬돋움"/>
        <a:ea typeface="함초롬돋움"/>
        <a:cs typeface="Times New Roman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>PptxGenJS</ep:Company>
  <ep:Words>0</ep:Words>
  <ep:PresentationFormat>On-screen Show (16:9)</ep:PresentationFormat>
  <ep:Paragraphs>0</ep:Paragraphs>
  <ep:Slides>8</ep:Slides>
  <ep:Notes>7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ep:HeadingPairs>
  <ep:TitlesOfParts>
    <vt:vector size="9" baseType="lpstr">
      <vt:lpstr>Office Theme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2020-09-29T04:00:03.000</dcterms:created>
  <dc:creator>PptxGenJS</dc:creator>
  <cp:lastModifiedBy>yunji</cp:lastModifiedBy>
  <dcterms:modified xsi:type="dcterms:W3CDTF">2020-09-30T05:53:13.275</dcterms:modified>
  <cp:revision>18</cp:revision>
  <dc:subject>PptxGenJS Presentation</dc:subject>
  <dc:title>PptxGenJS Presentation</dc:title>
  <cp:version>1000.0000.01</cp:version>
</cp:coreProperties>
</file>