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  <p:guideLst>
        <p:guide orient="horz" pos="3239"/>
        <p:guide pos="57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image" Target="../media/image10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0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image" Target="../media/image5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image" Target="../media/image6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6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image" Target="../media/image7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7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image" Target="../media/image8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image" Target="../media/image9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9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10872327" y="7156040"/>
            <a:ext cx="6621411" cy="1966451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10</ep:Slides>
  <ep:Notes>10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2020-09-29T04:00:03.000</dcterms:created>
  <dc:creator>PptxGenJS</dc:creator>
  <cp:lastModifiedBy>yunji</cp:lastModifiedBy>
  <dcterms:modified xsi:type="dcterms:W3CDTF">2020-09-30T07:23:39.987</dcterms:modified>
  <cp:revision>20</cp:revision>
  <dc:subject>PptxGenJS Presentation</dc:subject>
  <dc:title>PptxGenJS Presentation</dc:title>
  <cp:version>1000.0000.01</cp:version>
</cp:coreProperties>
</file>