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autoCompressPictures="0">
  <p:sldMasterIdLst>
    <p:sldMasterId id="2147483692"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id="{57A4E767-57FA-48F3-9229-24F65C351FC6}" name="시작">
          <p14:sldIdLst>
            <p14:sldId id="256"/>
            <p14:sldId id="257"/>
          </p14:sldIdLst>
        </p14:section>
        <p14:section id="{D21C4036-D31C-4705-A6D3-780D2A439978}" name="1">
          <p14:sldIdLst>
            <p14:sldId id="258"/>
            <p14:sldId id="259"/>
            <p14:sldId id="260"/>
            <p14:sldId id="261"/>
            <p14:sldId id="262"/>
            <p14:sldId id="263"/>
            <p14:sldId id="264"/>
            <p14:sldId id="265"/>
            <p14:sldId id="266"/>
            <p14:sldId id="267"/>
            <p14:sldId id="268"/>
            <p14:sldId id="269"/>
            <p14:sldId id="270"/>
            <p14:sldId id="271"/>
            <p14:sldId id="272"/>
            <p14:sldId id="273"/>
          </p14:sldIdLst>
        </p14:section>
        <p14:section id="{C9112776-5481-4E00-9E08-70FD29EF0DFA}" name="끝">
          <p14:sldIdLst>
            <p14:sldId id="274"/>
            <p14:sldId id="275"/>
          </p14:sldIdLst>
        </p14:section>
      </p14:sectionLst>
    </p:ext>
  </p:extLst>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showPr showNarration="1">
    <p:sldAll/>
    <p:penClr>
      <a:srgbClr val="ff0000"/>
    </p:penClr>
    <p:extLst>
      <p:ext uri="{2FDB2607-1784-4EEB-B798-7EB5836EED8A}">
        <p14:showMediaCtrls xmlns:p14="http://schemas.microsoft.com/office/powerpoint/2010/main" val="1"/>
      </p:ext>
    </p:extLst>
  </p:showPr>
  <p:extLst>
    <p:ext uri="ACF4677E-8BD2-47ae-8A1F-98590045965D">
      <hp:hncThemeShow xmlns:hp="http://schemas.haansoft.com/office/presentation/8.0" themeShowType="1" themeSkinType="1" themeTransitionType="1" useThemeTransition="1" byMouseClick="1" attrType="1" dur="2000"/>
    </p:ext>
  </p:extLst>
</p:presentationPr>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p:restoredLeft sz="15620"/>
    <p:restoredTop sz="94704"/>
  </p:normalViewPr>
  <p:slideViewPr>
    <p:cSldViewPr>
      <p:cViewPr varScale="1">
        <p:scale>
          <a:sx n="100" d="100"/>
          <a:sy n="100" d="100"/>
        </p:scale>
        <p:origin x="-3852" y="-1254"/>
      </p:cViewPr>
      <p:guideLst>
        <p:guide orient="horz" pos="2156"/>
        <p:guide pos="2880"/>
      </p:guideLst>
    </p:cSldViewPr>
  </p:slideViewPr>
  <p:notesTextViewPr>
    <p:cViewPr>
      <p:scale>
        <a:sx n="100" d="100"/>
        <a:sy n="100" d="100"/>
      </p:scale>
      <p:origin x="0" y="0"/>
    </p:cViewPr>
  </p:notesTextViewPr>
  <p:notesViewPr>
    <p:cSldViewPr>
      <p:cViewPr varScale="1">
        <p:scale>
          <a:sx n="125" d="100"/>
          <a:sy n="125" d="100"/>
        </p:scale>
        <p:origin x="-4980" y="-90"/>
      </p:cViewPr>
      <p:guideLst>
        <p:guide orient="horz" pos="2880"/>
        <p:guide pos="2156"/>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heme" Target="theme/theme1.xml"  /><Relationship Id="rId26"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idx="0"/>
          </p:nvPr>
        </p:nvSpPr>
        <p:spPr>
          <a:xfrm>
            <a:off x="0" y="0"/>
            <a:ext cx="2971800" cy="457200"/>
          </a:xfrm>
          <a:prstGeom prst="rect">
            <a:avLst/>
          </a:prstGeom>
        </p:spPr>
        <p:txBody>
          <a:bodyPr vert="horz" lIns="91440" tIns="45720" rIns="91440" bIns="45720"/>
          <a:lstStyle>
            <a:lvl1pPr algn="l">
              <a:defRPr sz="1200"/>
            </a:lvl1pPr>
          </a:lstStyle>
          <a:p>
            <a:pPr lvl="0">
              <a:defRPr/>
            </a:pPr>
            <a:r>
              <a:rPr lang="ko-KR" altLang="en-US"/>
              <a:t/>
            </a:r>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a:lstStyle>
            <a:lvl1pPr algn="r">
              <a:defRPr sz="1200"/>
            </a:lvl1pPr>
          </a:lstStyle>
          <a:p>
            <a:pPr lvl="0">
              <a:defRPr/>
            </a:pPr>
            <a:fld id="{A4175B8C-DF90-4444-88E4-F1D95D87E965}" type="datetime1">
              <a:rPr lang="ko-KR" altLang="en-US"/>
              <a:pPr lvl="0">
                <a:defRPr/>
              </a:pPr>
              <a:t>2020-09-30</a:t>
            </a:fld>
            <a:endParaRPr lang="ko-KR" altLang="en-US"/>
          </a:p>
        </p:txBody>
      </p:sp>
      <p:sp>
        <p:nvSpPr>
          <p:cNvPr id="4" name="슬라이드 이미지 개체 틀 3"/>
          <p:cNvSpPr>
            <a:spLocks noGrp="1" noRot="1" noChangeAspect="1" noTextEdi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anchor="ctr"/>
          <a:lstStyle/>
          <a:p>
            <a:pPr lvl="0">
              <a:defRPr/>
            </a:pPr>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a:normAutofit/>
          </a:bodyPr>
          <a:lstStyle/>
          <a:p>
            <a:pPr lvl="0">
              <a:defRPr/>
            </a:pPr>
            <a:r>
              <a:rPr lang="ko-KR" altLang="en-US"/>
              <a:t>마스터 텍스트 스타일을 편집합니다</a:t>
            </a:r>
            <a:endParaRPr lang="ko-KR" altLang="en-US"/>
          </a:p>
          <a:p>
            <a:pPr lvl="1">
              <a:defRPr/>
            </a:pPr>
            <a:r>
              <a:rPr lang="ko-KR" altLang="en-US"/>
              <a:t>둘째 수준</a:t>
            </a:r>
            <a:endParaRPr lang="ko-KR" altLang="en-US"/>
          </a:p>
          <a:p>
            <a:pPr lvl="2">
              <a:defRPr/>
            </a:pPr>
            <a:r>
              <a:rPr lang="ko-KR" altLang="en-US"/>
              <a:t>셋째 수준</a:t>
            </a:r>
            <a:endParaRPr lang="ko-KR" altLang="en-US"/>
          </a:p>
          <a:p>
            <a:pPr lvl="3">
              <a:defRPr/>
            </a:pPr>
            <a:r>
              <a:rPr lang="ko-KR" altLang="en-US"/>
              <a:t>넷째 수준</a:t>
            </a:r>
            <a:endParaRPr lang="ko-KR" altLang="en-US"/>
          </a:p>
          <a:p>
            <a:pPr lvl="4">
              <a:defRPr/>
            </a:pPr>
            <a:r>
              <a:rPr lang="ko-KR" altLang="en-US"/>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anchor="b"/>
          <a:lstStyle>
            <a:lvl1pPr algn="l">
              <a:defRPr sz="1200"/>
            </a:lvl1pPr>
          </a:lstStyle>
          <a:p>
            <a:pPr lvl="0">
              <a:defRPr/>
            </a:pPr>
            <a:r>
              <a:rPr lang="ko-KR" altLang="en-US"/>
              <a:t/>
            </a:r>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anchor="b"/>
          <a:lstStyle>
            <a:lvl1pPr algn="r">
              <a:defRPr sz="1200"/>
            </a:lvl1pPr>
          </a:lstStyle>
          <a:p>
            <a:pPr lvl="0">
              <a:defRPr/>
            </a:pPr>
            <a:fld id="{78405DAE-064F-4E16-A6EA-40DBFA52F806}" type="slidenum">
              <a:rPr lang="ko-KR" altLang="en-US"/>
              <a:pPr lvl="0">
                <a:defRPr/>
              </a:pPr>
              <a:t>‹#›</a:t>
            </a:fld>
            <a:endParaRPr lang="ko-KR"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59AC5016-0CE9-49F3-B8D2-461B0C3D6C17}" type="datetime1">
              <a:rPr lang="ko-KR" altLang="en-US" smtClean="0"/>
              <a:pPr/>
              <a:t>2014-10-29</a:t>
            </a:fld>
            <a:endParaRPr lang="ko-KR" altLang="en-US"/>
          </a:p>
        </p:txBody>
      </p:sp>
      <p:sp>
        <p:nvSpPr>
          <p:cNvPr id="5" name="바닥글 개체 틀 4"/>
          <p:cNvSpPr>
            <a:spLocks noGrp="1"/>
          </p:cNvSpPr>
          <p:nvPr>
            <p:ph type="ftr" sz="quarter" idx="11"/>
          </p:nvPr>
        </p:nvSpPr>
        <p:spPr>
          <a:xfrm flipH="1">
            <a:off x="6019800" y="6237312"/>
            <a:ext cx="136376" cy="484163"/>
          </a:xfrm>
          <a:prstGeom prst="rect">
            <a:avLst/>
          </a:prstGeom>
        </p:spPr>
        <p:txBody>
          <a:bodyPr/>
          <a:lstStyle/>
          <a:p>
            <a:endParaRPr lang="ko-KR" altLang="en-US" dirty="0"/>
          </a:p>
        </p:txBody>
      </p:sp>
      <p:sp>
        <p:nvSpPr>
          <p:cNvPr id="6" name="슬라이드 번호 개체 틀 5"/>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7A200DB6-95EC-49A7-BD4C-E70999BD6845}" type="datetime1">
              <a:rPr lang="ko-KR" altLang="en-US" smtClean="0"/>
              <a:pPr/>
              <a:t>2014-10-29</a:t>
            </a:fld>
            <a:endParaRPr lang="ko-KR" altLang="en-US"/>
          </a:p>
        </p:txBody>
      </p:sp>
      <p:sp>
        <p:nvSpPr>
          <p:cNvPr id="5" name="바닥글 개체 틀 4"/>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6" name="슬라이드 번호 개체 틀 5"/>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FC5A2795-EB37-4315-A2CE-135DB3937956}" type="datetime1">
              <a:rPr lang="ko-KR" altLang="en-US" smtClean="0"/>
              <a:pPr/>
              <a:t>2014-10-29</a:t>
            </a:fld>
            <a:endParaRPr lang="ko-KR" altLang="en-US"/>
          </a:p>
        </p:txBody>
      </p:sp>
      <p:sp>
        <p:nvSpPr>
          <p:cNvPr id="5" name="바닥글 개체 틀 4"/>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6" name="슬라이드 번호 개체 틀 5"/>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D26B9918-E6BB-432D-A8F8-AC60DB3964CC}" type="datetime1">
              <a:rPr lang="ko-KR" altLang="en-US" smtClean="0"/>
              <a:pPr/>
              <a:t>2014-10-29</a:t>
            </a:fld>
            <a:endParaRPr lang="ko-KR" altLang="en-US"/>
          </a:p>
        </p:txBody>
      </p:sp>
      <p:sp>
        <p:nvSpPr>
          <p:cNvPr id="5" name="바닥글 개체 틀 4"/>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6" name="슬라이드 번호 개체 틀 5"/>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C0FC02E3-8D33-4F3D-B7C7-251592AF8EBF}" type="datetime1">
              <a:rPr lang="ko-KR" altLang="en-US" smtClean="0"/>
              <a:pPr/>
              <a:t>2014-10-29</a:t>
            </a:fld>
            <a:endParaRPr lang="ko-KR" altLang="en-US"/>
          </a:p>
        </p:txBody>
      </p:sp>
      <p:sp>
        <p:nvSpPr>
          <p:cNvPr id="5" name="바닥글 개체 틀 4"/>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6" name="슬라이드 번호 개체 틀 5"/>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98DFDEAE-93DF-4C5D-B8B3-A56BFDA35506}" type="datetime1">
              <a:rPr lang="ko-KR" altLang="en-US" smtClean="0"/>
              <a:pPr/>
              <a:t>2014-10-29</a:t>
            </a:fld>
            <a:endParaRPr lang="ko-KR" altLang="en-US"/>
          </a:p>
        </p:txBody>
      </p:sp>
      <p:sp>
        <p:nvSpPr>
          <p:cNvPr id="6" name="바닥글 개체 틀 5"/>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7" name="슬라이드 번호 개체 틀 6"/>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99C1F306-9F63-4D26-9200-67D01FD9E31C}" type="datetime1">
              <a:rPr lang="ko-KR" altLang="en-US" smtClean="0"/>
              <a:pPr/>
              <a:t>2014-10-29</a:t>
            </a:fld>
            <a:endParaRPr lang="ko-KR" altLang="en-US"/>
          </a:p>
        </p:txBody>
      </p:sp>
      <p:sp>
        <p:nvSpPr>
          <p:cNvPr id="8" name="바닥글 개체 틀 7"/>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9" name="슬라이드 번호 개체 틀 8"/>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A9F8D711-DAEC-41E7-BCCE-97D973D9FCF4}" type="datetime1">
              <a:rPr lang="ko-KR" altLang="en-US" smtClean="0"/>
              <a:pPr/>
              <a:t>2014-10-29</a:t>
            </a:fld>
            <a:endParaRPr lang="ko-KR" altLang="en-US"/>
          </a:p>
        </p:txBody>
      </p:sp>
      <p:sp>
        <p:nvSpPr>
          <p:cNvPr id="4" name="바닥글 개체 틀 3"/>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5" name="슬라이드 번호 개체 틀 4"/>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73DAACD-CB12-4A48-A0F0-7880F7B8F2E4}" type="datetime1">
              <a:rPr lang="ko-KR" altLang="en-US" smtClean="0"/>
              <a:pPr/>
              <a:t>2014-10-29</a:t>
            </a:fld>
            <a:endParaRPr lang="ko-KR" altLang="en-US"/>
          </a:p>
        </p:txBody>
      </p:sp>
      <p:sp>
        <p:nvSpPr>
          <p:cNvPr id="3" name="바닥글 개체 틀 2"/>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4" name="슬라이드 번호 개체 틀 3"/>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9B881914-6B2B-4507-8C3B-681EC42BF714}" type="datetime1">
              <a:rPr lang="ko-KR" altLang="en-US" smtClean="0"/>
              <a:pPr/>
              <a:t>2014-10-29</a:t>
            </a:fld>
            <a:endParaRPr lang="ko-KR" altLang="en-US"/>
          </a:p>
        </p:txBody>
      </p:sp>
      <p:sp>
        <p:nvSpPr>
          <p:cNvPr id="6" name="바닥글 개체 틀 5"/>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7" name="슬라이드 번호 개체 틀 6"/>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E2D7CE56-2D8E-4D66-9002-E3AC405EFE2C}" type="datetime1">
              <a:rPr lang="ko-KR" altLang="en-US" smtClean="0"/>
              <a:pPr/>
              <a:t>2014-10-29</a:t>
            </a:fld>
            <a:endParaRPr lang="ko-KR" altLang="en-US"/>
          </a:p>
        </p:txBody>
      </p:sp>
      <p:sp>
        <p:nvSpPr>
          <p:cNvPr id="6" name="바닥글 개체 틀 5"/>
          <p:cNvSpPr>
            <a:spLocks noGrp="1"/>
          </p:cNvSpPr>
          <p:nvPr>
            <p:ph type="ftr" sz="quarter" idx="11"/>
          </p:nvPr>
        </p:nvSpPr>
        <p:spPr>
          <a:xfrm flipH="1">
            <a:off x="6019800" y="6237312"/>
            <a:ext cx="136376" cy="484163"/>
          </a:xfrm>
          <a:prstGeom prst="rect">
            <a:avLst/>
          </a:prstGeom>
        </p:spPr>
        <p:txBody>
          <a:bodyPr/>
          <a:lstStyle/>
          <a:p>
            <a:endParaRPr lang="ko-KR" altLang="en-US"/>
          </a:p>
        </p:txBody>
      </p:sp>
      <p:sp>
        <p:nvSpPr>
          <p:cNvPr id="7" name="슬라이드 번호 개체 틀 6"/>
          <p:cNvSpPr>
            <a:spLocks noGrp="1"/>
          </p:cNvSpPr>
          <p:nvPr>
            <p:ph type="sldNum" sz="quarter" idx="12"/>
          </p:nvPr>
        </p:nvSpPr>
        <p:spPr/>
        <p:txBody>
          <a:bodyPr/>
          <a:lstStyle/>
          <a:p>
            <a:fld id="{1CE12531-6FF3-4A70-ADD4-1CF142C0B40C}" type="slidenum">
              <a:rPr lang="ko-KR" altLang="en-US" smtClean="0"/>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vot">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dirty="0" smtClean="0"/>
              <a:t>마스터 제목 스타일 편집</a:t>
            </a:r>
            <a:endParaRPr lang="ko-KR" altLang="en-US" dirty="0"/>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dirty="0" smtClean="0"/>
              <a:t>마스터 텍스트 스타일을 편집합니다</a:t>
            </a:r>
          </a:p>
          <a:p>
            <a:pPr lvl="1"/>
            <a:r>
              <a:rPr lang="ko-KR" altLang="en-US" dirty="0" smtClean="0"/>
              <a:t>둘째 수준</a:t>
            </a:r>
          </a:p>
          <a:p>
            <a:pPr lvl="2"/>
            <a:r>
              <a:rPr lang="ko-KR" altLang="en-US" dirty="0" smtClean="0"/>
              <a:t>셋째 수준</a:t>
            </a:r>
          </a:p>
          <a:p>
            <a:pPr lvl="3"/>
            <a:r>
              <a:rPr lang="ko-KR" altLang="en-US" dirty="0" smtClean="0"/>
              <a:t>넷째 수준</a:t>
            </a:r>
          </a:p>
          <a:p>
            <a:pPr lvl="4"/>
            <a:r>
              <a:rPr lang="ko-KR" altLang="en-US" dirty="0" smtClean="0"/>
              <a:t>다섯째 수준</a:t>
            </a:r>
            <a:endParaRPr lang="ko-KR" altLang="en-US" dirty="0"/>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Noto Sans Korean Medium" pitchFamily="34" charset="-127"/>
                <a:ea typeface="Noto Sans Korean Medium" pitchFamily="34" charset="-127"/>
              </a:defRPr>
            </a:lvl1pPr>
          </a:lstStyle>
          <a:p>
            <a:fld id="{47C2A942-B78E-48FC-8EFB-B55B217D18F5}" type="datetime1">
              <a:rPr lang="ko-KR" altLang="en-US" smtClean="0"/>
              <a:pPr/>
              <a:t>2014-10-29</a:t>
            </a:fld>
            <a:endParaRPr lang="ko-KR" altLang="en-US"/>
          </a:p>
        </p:txBody>
      </p:sp>
      <p:sp>
        <p:nvSpPr>
          <p:cNvPr id="6" name="슬라이드 번호 개체 틀 5"/>
          <p:cNvSpPr>
            <a:spLocks noGrp="1"/>
          </p:cNvSpPr>
          <p:nvPr>
            <p:ph type="sldNum" sz="quarter" idx="4"/>
          </p:nvPr>
        </p:nvSpPr>
        <p:spPr>
          <a:xfrm>
            <a:off x="6796216" y="-28997"/>
            <a:ext cx="2346960" cy="365125"/>
          </a:xfrm>
          <a:prstGeom prst="rect">
            <a:avLst/>
          </a:prstGeom>
        </p:spPr>
        <p:txBody>
          <a:bodyPr vert="horz" lIns="91440" tIns="45720" rIns="91440" bIns="45720" rtlCol="0" anchor="ctr"/>
          <a:lstStyle>
            <a:lvl1pPr algn="r">
              <a:defRPr sz="1200">
                <a:solidFill>
                  <a:schemeClr val="bg1">
                    <a:lumMod val="85000"/>
                  </a:schemeClr>
                </a:solidFill>
                <a:latin typeface="Noto Sans Korean Medium" pitchFamily="34" charset="-127"/>
                <a:ea typeface="Noto Sans Korean Medium" pitchFamily="34" charset="-127"/>
              </a:defRPr>
            </a:lvl1pPr>
          </a:lstStyle>
          <a:p>
            <a:fld id="{1CE12531-6FF3-4A70-ADD4-1CF142C0B40C}"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1" hangingPunct="1">
        <a:spcBef>
          <a:spcPct val="0"/>
        </a:spcBef>
        <a:buNone/>
        <a:defRPr sz="4400" kern="1200" spc="-150">
          <a:solidFill>
            <a:schemeClr val="tx1"/>
          </a:solidFill>
          <a:latin typeface="Noto Sans Korean Bold" pitchFamily="34" charset="-127"/>
          <a:ea typeface="Noto Sans Korean Bold" pitchFamily="34" charset="-127"/>
          <a:cs typeface="+mj-cs"/>
        </a:defRPr>
      </a:lvl1pPr>
    </p:titleStyle>
    <p:bodyStyle>
      <a:lvl1pPr marL="342900" indent="-342900" algn="l" defTabSz="914400" rtl="0" eaLnBrk="1" latinLnBrk="1" hangingPunct="1">
        <a:spcBef>
          <a:spcPct val="20000"/>
        </a:spcBef>
        <a:buFont typeface="Arial" pitchFamily="34" charset="0"/>
        <a:buChar char="•"/>
        <a:defRPr sz="3200" kern="1200" spc="-100" baseline="0">
          <a:solidFill>
            <a:schemeClr val="tx1"/>
          </a:solidFill>
          <a:latin typeface="Noto Sans Korean Medium" pitchFamily="34" charset="-127"/>
          <a:ea typeface="Noto Sans Korean Medium" pitchFamily="34" charset="-127"/>
          <a:cs typeface="+mn-cs"/>
        </a:defRPr>
      </a:lvl1pPr>
      <a:lvl2pPr marL="742950" indent="-285750" algn="l" defTabSz="914400" rtl="0" eaLnBrk="1" latinLnBrk="1" hangingPunct="1">
        <a:spcBef>
          <a:spcPct val="20000"/>
        </a:spcBef>
        <a:buFont typeface="Arial" pitchFamily="34" charset="0"/>
        <a:buChar char="–"/>
        <a:defRPr sz="2800" kern="1200" spc="-100" baseline="0">
          <a:solidFill>
            <a:schemeClr val="tx1"/>
          </a:solidFill>
          <a:latin typeface="Noto Sans Korean Medium" pitchFamily="34" charset="-127"/>
          <a:ea typeface="Noto Sans Korean Medium" pitchFamily="34" charset="-127"/>
          <a:cs typeface="+mn-cs"/>
        </a:defRPr>
      </a:lvl2pPr>
      <a:lvl3pPr marL="1143000" indent="-228600" algn="l" defTabSz="914400" rtl="0" eaLnBrk="1" latinLnBrk="1" hangingPunct="1">
        <a:spcBef>
          <a:spcPct val="20000"/>
        </a:spcBef>
        <a:buFont typeface="Arial" pitchFamily="34" charset="0"/>
        <a:buChar char="•"/>
        <a:defRPr sz="2400" kern="1200" spc="-100" baseline="0">
          <a:solidFill>
            <a:schemeClr val="tx1"/>
          </a:solidFill>
          <a:latin typeface="Noto Sans Korean Medium" pitchFamily="34" charset="-127"/>
          <a:ea typeface="Noto Sans Korean Medium" pitchFamily="34" charset="-127"/>
          <a:cs typeface="+mn-cs"/>
        </a:defRPr>
      </a:lvl3pPr>
      <a:lvl4pPr marL="1600200" indent="-228600" algn="l" defTabSz="914400" rtl="0" eaLnBrk="1" latinLnBrk="1" hangingPunct="1">
        <a:spcBef>
          <a:spcPct val="20000"/>
        </a:spcBef>
        <a:buFont typeface="Arial" pitchFamily="34" charset="0"/>
        <a:buChar char="–"/>
        <a:defRPr sz="2000" kern="1200" spc="-100" baseline="0">
          <a:solidFill>
            <a:schemeClr val="tx1"/>
          </a:solidFill>
          <a:latin typeface="Noto Sans Korean Medium" pitchFamily="34" charset="-127"/>
          <a:ea typeface="Noto Sans Korean Medium" pitchFamily="34" charset="-127"/>
          <a:cs typeface="+mn-cs"/>
        </a:defRPr>
      </a:lvl4pPr>
      <a:lvl5pPr marL="2057400" indent="-228600" algn="l" defTabSz="914400" rtl="0" eaLnBrk="1" latinLnBrk="1" hangingPunct="1">
        <a:spcBef>
          <a:spcPct val="20000"/>
        </a:spcBef>
        <a:buFont typeface="Arial" pitchFamily="34" charset="0"/>
        <a:buChar char="»"/>
        <a:defRPr sz="2000" kern="1200" spc="-100" baseline="0">
          <a:solidFill>
            <a:schemeClr val="tx1"/>
          </a:solidFill>
          <a:latin typeface="Noto Sans Korean Medium" pitchFamily="34" charset="-127"/>
          <a:ea typeface="Noto Sans Korean Medium" pitchFamily="34" charset="-127"/>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png"  /><Relationship Id="rId3" Type="http://schemas.openxmlformats.org/officeDocument/2006/relationships/image" Target="../media/image2.png"  /><Relationship Id="rId4" Type="http://schemas.openxmlformats.org/officeDocument/2006/relationships/image" Target="../media/image3.jpeg"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9" name="직사각형 8"/>
          <p:cNvSpPr/>
          <p:nvPr/>
        </p:nvSpPr>
        <p:spPr>
          <a:xfrm>
            <a:off x="-206" y="2276872"/>
            <a:ext cx="9180717" cy="144016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7" name="슬라이드 번호 개체 틀 16"/>
          <p:cNvSpPr>
            <a:spLocks noGrp="1"/>
          </p:cNvSpPr>
          <p:nvPr>
            <p:ph type="sldNum" sz="quarter" idx="12"/>
          </p:nvPr>
        </p:nvSpPr>
        <p:spPr/>
        <p:txBody>
          <a:bodyPr/>
          <a:lstStyle/>
          <a:p>
            <a:pPr lvl="0">
              <a:defRPr/>
            </a:pPr>
            <a:fld id="{1CE12531-6FF3-4A70-ADD4-1CF142C0B40C}" type="slidenum">
              <a:rPr lang="en-US" altLang="en-US"/>
              <a:pPr lvl="0">
                <a:defRPr/>
              </a:pPr>
              <a:t>1</a:t>
            </a:fld>
            <a:endParaRPr lang="en-US" altLang="en-US"/>
          </a:p>
        </p:txBody>
      </p:sp>
      <p:sp>
        <p:nvSpPr>
          <p:cNvPr id="1027" name="제목 5"/>
          <p:cNvSpPr>
            <a:spLocks noGrp="1"/>
          </p:cNvSpPr>
          <p:nvPr/>
        </p:nvSpPr>
        <p:spPr>
          <a:xfrm>
            <a:off x="5868144" y="4077072"/>
            <a:ext cx="2592288" cy="1728192"/>
          </a:xfrm>
          <a:prstGeom prst="rect">
            <a:avLst/>
          </a:prstGeom>
        </p:spPr>
        <p:txBody>
          <a:bodyPr vert="horz" lIns="91440" tIns="45720" rIns="91440" bIns="45720" anchor="ctr">
            <a:noAutofit/>
          </a:bodyPr>
          <a:p>
            <a:pPr marL="0" indent="0" algn="r" defTabSz="914400" rtl="0" eaLnBrk="1" latinLnBrk="1" hangingPunct="1">
              <a:lnSpc>
                <a:spcPct val="100000"/>
              </a:lnSpc>
              <a:spcBef>
                <a:spcPct val="0"/>
              </a:spcBef>
              <a:spcAft>
                <a:spcPts val="0"/>
              </a:spcAft>
              <a:buNone/>
              <a:defRPr/>
            </a:pPr>
            <a:r>
              <a:rPr xmlns:mc="http://schemas.openxmlformats.org/markup-compatibility/2006" xmlns:hp="http://schemas.haansoft.com/office/presentation/8.0" kumimoji="0" lang="ko-KR" altLang="en-US" sz="2800" b="0" i="0" u="none" strike="noStrike" kern="1200" cap="none" spc="-150" normalizeH="0" baseline="0" mc:Ignorable="hp" hp:hslEmbossed="0">
                <a:solidFill>
                  <a:srgbClr val="595959"/>
                </a:solidFill>
                <a:latin typeface="HY동녘B"/>
                <a:ea typeface="HY동녘B"/>
                <a:cs typeface="+mj-cs"/>
              </a:rPr>
              <a:t>일본어일본학과</a:t>
            </a:r>
            <a:endParaRPr xmlns:mc="http://schemas.openxmlformats.org/markup-compatibility/2006" xmlns:hp="http://schemas.haansoft.com/office/presentation/8.0" kumimoji="0" lang="ko-KR" altLang="en-US" sz="2800" b="0" i="0" u="none" strike="noStrike" kern="1200" cap="none" spc="-150" normalizeH="0" baseline="0" mc:Ignorable="hp" hp:hslEmbossed="0">
              <a:solidFill>
                <a:srgbClr val="595959"/>
              </a:solidFill>
              <a:latin typeface="HY동녘B"/>
              <a:ea typeface="HY동녘B"/>
              <a:cs typeface="+mj-cs"/>
            </a:endParaRPr>
          </a:p>
          <a:p>
            <a:pPr marL="0" indent="0" algn="r" defTabSz="914400" rtl="0" eaLnBrk="1" latinLnBrk="1" hangingPunct="1">
              <a:lnSpc>
                <a:spcPct val="10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595959"/>
                </a:solidFill>
                <a:latin typeface="HY동녘B"/>
                <a:ea typeface="HY동녘B"/>
                <a:cs typeface="+mj-cs"/>
              </a:rPr>
              <a:t>21802***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595959"/>
              </a:solidFill>
              <a:latin typeface="HY동녘B"/>
              <a:ea typeface="HY동녘B"/>
              <a:cs typeface="+mj-cs"/>
            </a:endParaRPr>
          </a:p>
          <a:p>
            <a:pPr marL="0" indent="0" algn="r" defTabSz="914400" rtl="0" eaLnBrk="1" latinLnBrk="1" hangingPunct="1">
              <a:lnSpc>
                <a:spcPct val="100000"/>
              </a:lnSpc>
              <a:spcBef>
                <a:spcPct val="0"/>
              </a:spcBef>
              <a:spcAft>
                <a:spcPts val="0"/>
              </a:spcAft>
              <a:buNone/>
              <a:defRPr/>
            </a:pPr>
            <a:r>
              <a:rPr xmlns:mc="http://schemas.openxmlformats.org/markup-compatibility/2006" xmlns:hp="http://schemas.haansoft.com/office/presentation/8.0" kumimoji="0" lang="ko-KR" altLang="en-US" sz="2800" b="0" i="0" u="none" strike="noStrike" kern="1200" cap="none" spc="-150" normalizeH="0" baseline="0" mc:Ignorable="hp" hp:hslEmbossed="0">
                <a:solidFill>
                  <a:srgbClr val="595959"/>
                </a:solidFill>
                <a:latin typeface="HY동녘B"/>
                <a:ea typeface="HY동녘B"/>
                <a:cs typeface="+mj-cs"/>
              </a:rPr>
              <a:t>김</a:t>
            </a: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595959"/>
                </a:solidFill>
                <a:latin typeface="HY동녘B"/>
                <a:ea typeface="HY동녘B"/>
                <a:cs typeface="+mj-cs"/>
              </a:rPr>
              <a:t>**</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595959"/>
              </a:solidFill>
              <a:latin typeface="HY동녘B"/>
              <a:ea typeface="HY동녘B"/>
              <a:cs typeface="+mj-cs"/>
            </a:endParaRPr>
          </a:p>
        </p:txBody>
      </p:sp>
      <p:sp>
        <p:nvSpPr>
          <p:cNvPr id="1028" name="제목 1"/>
          <p:cNvSpPr>
            <a:spLocks noGrp="1"/>
          </p:cNvSpPr>
          <p:nvPr>
            <p:ph type="ctrTitle" idx="0"/>
          </p:nvPr>
        </p:nvSpPr>
        <p:spPr>
          <a:xfrm>
            <a:off x="685800" y="2276872"/>
            <a:ext cx="7772400" cy="1470025"/>
          </a:xfrm>
        </p:spPr>
        <p:txBody>
          <a:bodyPr/>
          <a:lstStyle/>
          <a:p>
            <a:pPr>
              <a:defRPr/>
            </a:pPr>
            <a:r>
              <a:rPr lang="ko-KR" altLang="en-US">
                <a:solidFill>
                  <a:schemeClr val="lt1"/>
                </a:solidFill>
                <a:latin typeface="HY동녘B"/>
                <a:ea typeface="HY동녘B"/>
              </a:rPr>
              <a:t>일본의 천황제</a:t>
            </a:r>
            <a:endParaRPr lang="ko-KR" altLang="en-US">
              <a:solidFill>
                <a:schemeClr val="lt1"/>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r>
              <a:rPr lang="en-US" altLang="ko-KR" sz="2800">
                <a:solidFill>
                  <a:schemeClr val="bg2"/>
                </a:solidFill>
                <a:latin typeface="HY동녘B"/>
                <a:ea typeface="HY동녘B"/>
              </a:rPr>
              <a:t>(</a:t>
            </a:r>
            <a:r>
              <a:rPr lang="ko-KR" altLang="en-US" sz="2800">
                <a:solidFill>
                  <a:schemeClr val="bg2"/>
                </a:solidFill>
                <a:latin typeface="HY동녘B"/>
                <a:ea typeface="HY동녘B"/>
              </a:rPr>
              <a:t>호칭</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고대 야마토 수장이라는 뜻의 칭호</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⤷국내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오키미</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大君</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천왕</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天王</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endParaRPr xmlns:mc="http://schemas.openxmlformats.org/markup-compatibility/2006" xmlns:hp="http://schemas.haansoft.com/office/presentation/8.0" lang="EN-US" sz="2000" b="0" i="0" u="none" strike="noStrike" mc:Ignorable="hp" hp:hslEmbossed="0">
              <a:solidFill>
                <a:srgbClr val="595959"/>
              </a:solidFill>
              <a:latin typeface="Corporate Logo Mediu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⤷대외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왜왕</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倭王</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왜국왕</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倭國王</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대왜왕</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大倭王</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endParaRPr xmlns:mc="http://schemas.openxmlformats.org/markup-compatibility/2006" xmlns:hp="http://schemas.haansoft.com/office/presentation/8.0" lang="EN-US" sz="2000" b="0" i="0" u="none" strike="noStrike" mc:Ignorable="hp" hp:hslEmbossed="0">
              <a:solidFill>
                <a:srgbClr val="595959"/>
              </a:solidFill>
              <a:latin typeface="Corporate Logo Mediu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스베라기</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須米良伎</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스메라기</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須賣良伎</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스메로기</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須賣漏岐</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endParaRPr xmlns:mc="http://schemas.openxmlformats.org/markup-compatibility/2006" xmlns:hp="http://schemas.haansoft.com/office/presentation/8.0" lang="EN-US" sz="2000" b="0" i="0" u="none" strike="noStrike" mc:Ignorable="hp" hp:hslEmbossed="0">
              <a:solidFill>
                <a:srgbClr val="595959"/>
              </a:solidFill>
              <a:latin typeface="Corporate Logo Mediu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스메라미코토</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須明樂美御德</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스메미마노미코토</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皇御孫命</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endParaRPr xmlns:mc="http://schemas.openxmlformats.org/markup-compatibility/2006" xmlns:hp="http://schemas.haansoft.com/office/presentation/8.0" lang="EN-US" sz="2000" b="0" i="0" u="none" strike="noStrike" mc:Ignorable="hp" hp:hslEmbossed="0">
              <a:solidFill>
                <a:srgbClr val="595959"/>
              </a:solidFill>
              <a:latin typeface="Corporate Logo Mediu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7</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천황</a:t>
            </a:r>
            <a:r>
              <a:rPr xmlns:mc="http://schemas.openxmlformats.org/markup-compatibility/2006" xmlns:hp="http://schemas.haansoft.com/office/presentation/8.0" lang="EN-US" sz="2000" b="0" i="0" u="sng" strike="noStrike" mc:Ignorable="hp" hp:hslEmbossed="0">
                <a:solidFill>
                  <a:srgbClr val="ffd76c"/>
                </a:solidFill>
                <a:latin typeface="Corporate Logo Medium"/>
              </a:rPr>
              <a:t>(</a:t>
            </a:r>
            <a:r>
              <a:rPr xmlns:mc="http://schemas.openxmlformats.org/markup-compatibility/2006" xmlns:hp="http://schemas.haansoft.com/office/presentation/8.0" sz="2000" b="0" i="0" u="sng" strike="noStrike" mc:Ignorable="hp" hp:hslEmbossed="0">
                <a:solidFill>
                  <a:srgbClr val="ffd76c"/>
                </a:solidFill>
                <a:latin typeface="Corporate Logo Medium"/>
                <a:ea typeface="Corporate Logo Medium"/>
              </a:rPr>
              <a:t>天皇</a:t>
            </a:r>
            <a:r>
              <a:rPr xmlns:mc="http://schemas.openxmlformats.org/markup-compatibility/2006" xmlns:hp="http://schemas.haansoft.com/office/presentation/8.0" lang="EN-US" sz="2000" b="0" i="0" u="sng" strike="noStrike" mc:Ignorable="hp" hp:hslEmbossed="0">
                <a:solidFill>
                  <a:srgbClr val="ffd76c"/>
                </a:solidFill>
                <a:latin typeface="Corporate Logo Medium"/>
              </a:rPr>
              <a:t>)</a:t>
            </a:r>
            <a:r>
              <a:rPr xmlns:mc="http://schemas.openxmlformats.org/markup-compatibility/2006" xmlns:hp="http://schemas.haansoft.com/office/presentation/8.0" lang="EN-US" sz="2000" b="0" i="0" strike="noStrike" mc:Ignorable="hp" hp:hslEmbossed="0">
                <a:solidFill>
                  <a:srgbClr val="ffd76c"/>
                </a:solidFill>
                <a:latin typeface="HY동녘M"/>
                <a:ea typeface="HY동녘M"/>
              </a:rPr>
              <a:t> </a:t>
            </a:r>
            <a:r>
              <a:rPr xmlns:mc="http://schemas.openxmlformats.org/markup-compatibility/2006" xmlns:hp="http://schemas.haansoft.com/office/presentation/8.0" lang="EN-US" sz="2000" b="0" i="0" u="sng" strike="noStrike" mc:Ignorable="hp" hp:hslEmbossed="0">
                <a:solidFill>
                  <a:srgbClr val="ffd76c"/>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다이호 율령</a:t>
            </a:r>
            <a:r>
              <a:rPr xmlns:mc="http://schemas.openxmlformats.org/markup-compatibility/2006" xmlns:hp="http://schemas.haansoft.com/office/presentation/8.0" lang="EN-US" sz="2000" b="0" i="0" u="sng" strike="noStrike" mc:Ignorable="hp" hp:hslEmbossed="0">
                <a:solidFill>
                  <a:srgbClr val="ffd76c"/>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13</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 「천황」 칭호의 사용 폐해짐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19</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 다시 사용</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 고대의 한자음 차자표기에서는 「덴와</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てんわう</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」로 표기</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⤷「덴와」는 중세를 지나며 「덴노</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てんのう</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」로 변화</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r>
              <a:rPr lang="en-US" altLang="ko-KR" sz="2800">
                <a:solidFill>
                  <a:schemeClr val="bg2"/>
                </a:solidFill>
                <a:latin typeface="HY동녘B"/>
                <a:ea typeface="HY동녘B"/>
              </a:rPr>
              <a:t>(</a:t>
            </a:r>
            <a:r>
              <a:rPr lang="ko-KR" altLang="en-US" sz="2800">
                <a:solidFill>
                  <a:schemeClr val="bg2"/>
                </a:solidFill>
                <a:latin typeface="HY동녘B"/>
                <a:ea typeface="HY동녘B"/>
              </a:rPr>
              <a:t>호칭</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nSpc>
                <a:spcPct val="130000"/>
              </a:lnSpc>
              <a:spcBef>
                <a:spcPts val="0"/>
              </a:spcBef>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도쿠가와 시대 여러 표현으로 칭함</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미카도</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御門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帝</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어소</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御所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천황의 거처</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에서 천황이 드나드는 문</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긴리</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禁裏</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다이리</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内裏</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긴주</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禁中</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어소를 가리키는 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천황을 직접 지칭하는 것을 피하기 위한 표현</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주상</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主上</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오카미</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슈조</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천조</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天朝</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덴초</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일본의 왕조를 가리키는 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조정</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국가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또는 천황을 가리킬 때도 사용</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nSpc>
                <a:spcPct val="130000"/>
              </a:lnSpc>
              <a:spcBef>
                <a:spcPts val="0"/>
              </a:spcBef>
              <a:buFont typeface="Arial"/>
              <a:buNone/>
              <a:defRPr/>
            </a:pP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스메라미코토</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스메로기</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스베라키</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r>
              <a:rPr lang="en-US" altLang="ko-KR" sz="2800">
                <a:solidFill>
                  <a:schemeClr val="bg2"/>
                </a:solidFill>
                <a:latin typeface="HY동녘B"/>
                <a:ea typeface="HY동녘B"/>
              </a:rPr>
              <a:t>(</a:t>
            </a:r>
            <a:r>
              <a:rPr lang="ko-KR" altLang="en-US" sz="2800">
                <a:solidFill>
                  <a:schemeClr val="bg2"/>
                </a:solidFill>
                <a:latin typeface="HY동녘B"/>
                <a:ea typeface="HY동녘B"/>
              </a:rPr>
              <a:t>호칭</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황후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중궁</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中宮</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금상천황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당금의 제</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當今</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の</a:t>
            </a:r>
            <a:r>
              <a:rPr xmlns:mc="http://schemas.openxmlformats.org/markup-compatibility/2006" xmlns:hp="http://schemas.haansoft.com/office/presentation/8.0" sz="2000" b="0" i="0" u="none" strike="noStrike" mc:Ignorable="hp" hp:hslEmbossed="0">
                <a:solidFill>
                  <a:srgbClr val="595959"/>
                </a:solidFill>
                <a:latin typeface="HY동녘M"/>
              </a:rPr>
              <a:t>帝</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도긴노미카도</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태상천황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상황</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上皇</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선동</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仙洞</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원</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院</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⤷출가한 경우에는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법황</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rPr>
              <a:t>法皇</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태상천황은 고카쿠 천황 → 닌코 천황 양위 이후 사실상 사라진 표현</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⤷제국 시대 이후 제도적으로도 존재</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X</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⤷퇴위에 대한 규정</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X</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⤷천황의 붕어를 통해 황태자 즉위를 규정했기 때문</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r>
              <a:rPr lang="en-US" altLang="ko-KR" sz="2800">
                <a:solidFill>
                  <a:schemeClr val="bg2"/>
                </a:solidFill>
                <a:latin typeface="HY동녘B"/>
                <a:ea typeface="HY동녘B"/>
              </a:rPr>
              <a:t>(</a:t>
            </a:r>
            <a:r>
              <a:rPr lang="ko-KR" altLang="en-US" sz="2800">
                <a:solidFill>
                  <a:schemeClr val="bg2"/>
                </a:solidFill>
                <a:latin typeface="HY동녘B"/>
                <a:ea typeface="HY동녘B"/>
              </a:rPr>
              <a:t>호칭</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일본제국 헌법 처음으로 호칭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으로 통일</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외교 문서 등에서는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일본국 황제</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가 많이 이용</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국내의 공문서에서도 종종 사용됨</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표기는 통일</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X </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민간에서는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천자님</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天子様</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lang="ko-KR" altLang="en-US" sz="2000" b="0" i="0" u="none" strike="noStrike" mc:Ignorable="hp" hp:hslEmbossed="0">
                <a:solidFill>
                  <a:srgbClr val="595959"/>
                </a:solidFill>
                <a:latin typeface="Corporate Logo Mediu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으로 불리기도함</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육해군 통수권을 가졌다는 의미에서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대원수</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라고도 불림</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sng" strike="noStrike" mc:Ignorable="hp" hp:hslEmbossed="0">
                <a:solidFill>
                  <a:srgbClr val="ffd76c"/>
                </a:solidFill>
                <a:latin typeface="HY동녘M"/>
                <a:ea typeface="HY동녘M"/>
              </a:rPr>
              <a:t>현대 </a:t>
            </a:r>
            <a:r>
              <a:rPr xmlns:mc="http://schemas.openxmlformats.org/markup-compatibility/2006" xmlns:hp="http://schemas.haansoft.com/office/presentation/8.0" lang="ko-KR" altLang="en-US" sz="2000" b="0" i="0" u="sng" strike="noStrike" mc:Ignorable="hp" hp:hslEmbossed="0">
                <a:solidFill>
                  <a:srgbClr val="ffd76c"/>
                </a:solidFill>
                <a:latin typeface="HY동녘M"/>
                <a:ea typeface="HY동녘M"/>
              </a:rPr>
              <a:t>일본에서는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일반적으로 </a:t>
            </a:r>
            <a:r>
              <a:rPr xmlns:mc="http://schemas.openxmlformats.org/markup-compatibility/2006" xmlns:hp="http://schemas.haansoft.com/office/presentation/8.0" lang="EN-US" sz="2000" b="0" i="0" u="sng" strike="noStrike" mc:Ignorable="hp" hp:hslEmbossed="0">
                <a:solidFill>
                  <a:srgbClr val="ffd76c"/>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천황폐하</a:t>
            </a:r>
            <a:r>
              <a:rPr xmlns:mc="http://schemas.openxmlformats.org/markup-compatibility/2006" xmlns:hp="http://schemas.haansoft.com/office/presentation/8.0" lang="EN-US" sz="2000" b="0" i="0" u="sng" strike="noStrike" mc:Ignorable="hp" hp:hslEmbossed="0">
                <a:solidFill>
                  <a:srgbClr val="ffd76c"/>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로 칭함</a:t>
            </a:r>
            <a:endParaRPr xmlns:mc="http://schemas.openxmlformats.org/markup-compatibility/2006" xmlns:hp="http://schemas.haansoft.com/office/presentation/8.0" sz="2000" b="0" i="0" u="sng"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공문서에서는 다른 천황과의 혼동을 막기 위해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금상폐하</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로 칭하기도 함</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3</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인칭으로 경칭없이 불리는 경우도 있음</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그러나 근래에는 거의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X</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권능</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0" indent="0" algn="l"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zh-CN" altLang="ko-KR" sz="1800" b="0" i="0" u="none" strike="noStrike" kern="1200" cap="none" spc="-50" normalizeH="0" baseline="0" mc:Ignorable="hp" hp:hslEmbossed="0">
                <a:solidFill>
                  <a:srgbClr val="595959"/>
                </a:solidFill>
                <a:latin typeface="Corporate Logo Medium"/>
                <a:ea typeface="Corporate Logo Medium"/>
              </a:rPr>
              <a:t>日本国憲法下においては、天皇は</a:t>
            </a:r>
            <a:r>
              <a:rPr xmlns:mc="http://schemas.openxmlformats.org/markup-compatibility/2006" xmlns:hp="http://schemas.haansoft.com/office/presentation/8.0" kumimoji="0" lang="zh-CN" altLang="ko-KR" sz="1800" b="0" u="sng" strike="noStrike" kern="1200" cap="none" spc="-50" normalizeH="0" baseline="0" mc:Ignorable="hp" hp:hslEmbossed="0">
                <a:solidFill>
                  <a:srgbClr val="ffd76c"/>
                </a:solidFill>
                <a:latin typeface="Corporate Logo Medium"/>
                <a:ea typeface="Corporate Logo Medium"/>
              </a:rPr>
              <a:t>「国事に関する行為（国事行為）」のみを行い、国政に関する権能を一切有していない</a:t>
            </a:r>
            <a:r>
              <a:rPr xmlns:mc="http://schemas.openxmlformats.org/markup-compatibility/2006" xmlns:hp="http://schemas.haansoft.com/office/presentation/8.0" kumimoji="0" lang="zh-CN" altLang="ko-KR" sz="1800" b="0" i="0" u="none" strike="noStrike" kern="1200" cap="none" spc="-50" normalizeH="0" baseline="0" mc:Ignorable="hp" hp:hslEmbossed="0">
                <a:solidFill>
                  <a:srgbClr val="595959"/>
                </a:solidFill>
                <a:latin typeface="Corporate Logo Medium"/>
                <a:ea typeface="Corporate Logo Medium"/>
              </a:rPr>
              <a:t>（日本国憲法第4条1項）。</a:t>
            </a:r>
            <a:endParaRPr xmlns:mc="http://schemas.openxmlformats.org/markup-compatibility/2006" xmlns:hp="http://schemas.haansoft.com/office/presentation/8.0" kumimoji="0" lang="zh-CN" altLang="ko-KR" sz="1800" b="0" i="0" u="none" strike="noStrike" kern="1200" cap="none" spc="-50" normalizeH="0" baseline="0" mc:Ignorable="hp" hp:hslEmbossed="0">
              <a:solidFill>
                <a:srgbClr val="595959"/>
              </a:solidFill>
              <a:latin typeface="Corporate Logo Medium"/>
              <a:ea typeface="Corporate Logo Medium"/>
            </a:endParaRPr>
          </a:p>
          <a:p>
            <a:pPr marL="0" indent="0" algn="l" defTabSz="914400" rtl="0" eaLnBrk="1" latinLnBrk="1" hangingPunct="1">
              <a:lnSpc>
                <a:spcPct val="150000"/>
              </a:lnSpc>
              <a:spcBef>
                <a:spcPct val="0"/>
              </a:spcBef>
              <a:spcAft>
                <a:spcPts val="0"/>
              </a:spcAft>
              <a:buNone/>
              <a:defRPr/>
            </a:pPr>
            <a:endParaRPr xmlns:mc="http://schemas.openxmlformats.org/markup-compatibility/2006" xmlns:hp="http://schemas.haansoft.com/office/presentation/8.0" kumimoji="0" lang="zh-CN" altLang="ko-KR" sz="1800" b="0" i="0" u="none" strike="noStrike" kern="1200" cap="none" spc="-50" normalizeH="0" baseline="0" mc:Ignorable="hp" hp:hslEmbossed="0">
              <a:solidFill>
                <a:srgbClr val="595959"/>
              </a:solidFill>
              <a:latin typeface="Corporate Logo Medium"/>
              <a:ea typeface="Corporate Logo Medium"/>
            </a:endParaRPr>
          </a:p>
          <a:p>
            <a:pPr marL="0" indent="0" algn="l"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zh-CN" altLang="en-US" sz="2000" b="0" i="0" u="none" strike="noStrike" kern="1200" cap="none" spc="-50" normalizeH="0" baseline="0" mc:Ignorable="hp" hp:hslEmbossed="0">
                <a:solidFill>
                  <a:srgbClr val="595959"/>
                </a:solidFill>
                <a:latin typeface="Corporate Logo Medium"/>
              </a:rPr>
              <a:t>→</a:t>
            </a:r>
            <a:r>
              <a:rPr xmlns:mc="http://schemas.openxmlformats.org/markup-compatibility/2006" xmlns:hp="http://schemas.haansoft.com/office/presentation/8.0" kumimoji="0" lang="ko-KR" altLang="en-US" sz="2000" b="0" i="0" strike="noStrike" kern="1200" cap="none" spc="-50" normalizeH="0" baseline="0" mc:Ignorable="hp" hp:hslEmbossed="0">
                <a:solidFill>
                  <a:srgbClr val="595959"/>
                </a:solidFill>
                <a:latin typeface="HY동녘M"/>
                <a:ea typeface="HY동녘M"/>
              </a:rPr>
              <a:t>천황은 </a:t>
            </a:r>
            <a:r>
              <a:rPr xmlns:mc="http://schemas.openxmlformats.org/markup-compatibility/2006" xmlns:hp="http://schemas.haansoft.com/office/presentation/8.0" kumimoji="0" lang="ko-KR" altLang="en-US" sz="2000" b="0" i="0" u="sng" strike="noStrike" kern="1200" cap="none" spc="-50" normalizeH="0" baseline="0" mc:Ignorable="hp" hp:hslEmbossed="0">
                <a:solidFill>
                  <a:srgbClr val="ffd76c"/>
                </a:solidFill>
                <a:latin typeface="HY동녘M"/>
                <a:ea typeface="HY동녘M"/>
              </a:rPr>
              <a:t>국사행위만을 행하며 국정에 관한 권능 </a:t>
            </a:r>
            <a:r>
              <a:rPr xmlns:mc="http://schemas.openxmlformats.org/markup-compatibility/2006" xmlns:hp="http://schemas.haansoft.com/office/presentation/8.0" kumimoji="0" lang="en-US" altLang="ko-KR" sz="2000" b="0" i="0" u="sng" strike="noStrike" kern="1200" cap="none" spc="-50" normalizeH="0" baseline="0" mc:Ignorable="hp" hp:hslEmbossed="0">
                <a:solidFill>
                  <a:srgbClr val="ffd76c"/>
                </a:solidFill>
                <a:latin typeface="HY동녘M"/>
                <a:ea typeface="HY동녘M"/>
              </a:rPr>
              <a:t>X</a:t>
            </a:r>
            <a:endParaRPr xmlns:mc="http://schemas.openxmlformats.org/markup-compatibility/2006" xmlns:hp="http://schemas.haansoft.com/office/presentation/8.0" kumimoji="0" lang="en-US" altLang="ko-KR" sz="2000" b="0" i="0" u="sng" strike="noStrike" kern="1200" cap="none" spc="-50" normalizeH="0" baseline="0" mc:Ignorable="hp" hp:hslEmbossed="0">
              <a:solidFill>
                <a:srgbClr val="ffd76c"/>
              </a:solidFill>
              <a:latin typeface="HY동녘M"/>
              <a:ea typeface="HY동녘M"/>
            </a:endParaRPr>
          </a:p>
          <a:p>
            <a:pPr marL="0" indent="0" algn="l" defTabSz="914400" rtl="0" eaLnBrk="1" latinLnBrk="1" hangingPunct="1">
              <a:lnSpc>
                <a:spcPct val="150000"/>
              </a:lnSpc>
              <a:spcBef>
                <a:spcPct val="0"/>
              </a:spcBef>
              <a:spcAft>
                <a:spcPts val="0"/>
              </a:spcAft>
              <a:buNone/>
              <a:defRPr/>
            </a:pPr>
            <a:endParaRPr xmlns:mc="http://schemas.openxmlformats.org/markup-compatibility/2006" xmlns:hp="http://schemas.haansoft.com/office/presentation/8.0" kumimoji="0" lang="en-US" altLang="ko-KR" sz="2000" b="0" i="0" u="sng" strike="noStrike" kern="1200" cap="none" spc="-50" normalizeH="0" baseline="0" mc:Ignorable="hp" hp:hslEmbossed="0">
              <a:solidFill>
                <a:srgbClr val="ffd76c"/>
              </a:solidFill>
              <a:latin typeface="HY동녘M"/>
              <a:ea typeface="HY동녘M"/>
            </a:endParaRPr>
          </a:p>
          <a:p>
            <a:pPr marL="257040" indent="-257040" algn="l" defTabSz="914400">
              <a:lnSpc>
                <a:spcPct val="150000"/>
              </a:lnSpc>
              <a:buFont typeface="Arial"/>
              <a:buChar char="•"/>
              <a:defRPr/>
            </a:pP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내각총리대신</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대법원장의 임명</a:t>
            </a:r>
            <a:endPar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endParaRPr>
          </a:p>
          <a:p>
            <a:pPr marL="257040" indent="-257040" algn="l" defTabSz="914400">
              <a:lnSpc>
                <a:spcPct val="150000"/>
              </a:lnSpc>
              <a:buFont typeface="Arial"/>
              <a:buChar char="•"/>
              <a:defRPr/>
            </a:pP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헌법개정</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법률</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정령</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조약의 공포</a:t>
            </a:r>
            <a:endPar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endParaRPr>
          </a:p>
          <a:p>
            <a:pPr marL="257040" indent="-257040" algn="l" defTabSz="914400">
              <a:lnSpc>
                <a:spcPct val="150000"/>
              </a:lnSpc>
              <a:buFont typeface="Arial"/>
              <a:buChar char="•"/>
              <a:defRPr/>
            </a:pP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국회의 소집</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중의원의 해산</a:t>
            </a:r>
            <a:endPar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endParaRPr>
          </a:p>
          <a:p>
            <a:pPr marL="257040" indent="-257040" algn="l" defTabSz="914400">
              <a:lnSpc>
                <a:spcPct val="150000"/>
              </a:lnSpc>
              <a:buFont typeface="Arial"/>
              <a:buChar char="•"/>
              <a:defRPr/>
            </a:pP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국회의원 총선 시행 공식</a:t>
            </a:r>
            <a:endPar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endParaRPr>
          </a:p>
          <a:p>
            <a:pPr marL="257040" indent="-257040" algn="l" defTabSz="914400">
              <a:lnSpc>
                <a:spcPct val="150000"/>
              </a:lnSpc>
              <a:buFont typeface="Arial"/>
              <a:buChar char="•"/>
              <a:defRPr/>
            </a:pP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의식 진행 </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종교색 배제</a:t>
            </a:r>
            <a:r>
              <a:rPr xmlns:mc="http://schemas.openxmlformats.org/markup-compatibility/2006" xmlns:hp="http://schemas.haansoft.com/office/presentation/8.0" kumimoji="0" lang="en-US" altLang="ko-KR" sz="2000" b="0" i="0" u="none" strike="noStrike" kern="1200" cap="none" spc="-50" normalizeH="0" baseline="0" mc:Ignorable="hp" hp:hslEmbossed="0">
                <a:solidFill>
                  <a:srgbClr val="595959"/>
                </a:solidFill>
                <a:latin typeface="HY동녘M"/>
                <a:ea typeface="HY동녘M"/>
              </a:rPr>
              <a:t>)</a:t>
            </a:r>
            <a:r>
              <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rPr>
              <a:t> 등</a:t>
            </a:r>
            <a:endParaRPr xmlns:mc="http://schemas.openxmlformats.org/markup-compatibility/2006" xmlns:hp="http://schemas.haansoft.com/office/presentation/8.0" kumimoji="0" lang="ko-KR" altLang="en-US" sz="2000" b="0" i="0" u="none" strike="noStrike" kern="1200" cap="none" spc="-50" normalizeH="0" baseline="0"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계승</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algn="l">
              <a:lnSpc>
                <a:spcPct val="130000"/>
              </a:lnSpc>
              <a:spcBef>
                <a:spcPts val="0"/>
              </a:spcBef>
              <a:spcAft>
                <a:spcPts val="0"/>
              </a:spcAft>
              <a:defRPr/>
            </a:pPr>
            <a:r>
              <a:rPr xmlns:mc="http://schemas.openxmlformats.org/markup-compatibility/2006" xmlns:hp="http://schemas.haansoft.com/office/presentation/8.0" sz="2000" b="0" i="0" u="sng" strike="noStrike" mc:Ignorable="hp" hp:hslEmbossed="0">
                <a:solidFill>
                  <a:srgbClr val="ffd76c"/>
                </a:solidFill>
                <a:latin typeface="HY동녘M"/>
                <a:ea typeface="HY동녘M"/>
              </a:rPr>
              <a:t>황통에 속하는 남계의 남자</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가 아래의 순서에 따라 계승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황실전범</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algn="l">
              <a:lnSpc>
                <a:spcPct val="130000"/>
              </a:lnSpc>
              <a:spcBef>
                <a:spcPts val="0"/>
              </a:spcBef>
              <a:spcAft>
                <a:spcPts val="0"/>
              </a:spcAft>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⤷여자가 천황이 된 경우도 여러번 있음</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algn="l">
              <a:lnSpc>
                <a:spcPct val="130000"/>
              </a:lnSpc>
              <a:spcBef>
                <a:spcPts val="0"/>
              </a:spcBef>
              <a:spcAft>
                <a:spcPts val="0"/>
              </a:spcAft>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⤷특히 고교쿠 천황은</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두번이나 천황에 즉위</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algn="l">
              <a:lnSpc>
                <a:spcPct val="130000"/>
              </a:lnSpc>
              <a:spcBef>
                <a:spcPts val="0"/>
              </a:spcBef>
              <a:spcAft>
                <a:spcPts val="0"/>
              </a:spcAft>
              <a:defRPr/>
            </a:pP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황장자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황장손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그 밖의 황장자의 자손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황차자와 그 자손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그 밖의 황자손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황형제와 그 자손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황백숙부와 그 자손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lvl="1">
              <a:lnSpc>
                <a:spcPct val="130000"/>
              </a:lnSpc>
              <a:spcBef>
                <a:spcPts val="0"/>
              </a:spcBef>
              <a:spcAft>
                <a:spcPts val="0"/>
              </a:spcAft>
              <a:buAutoNum type="arabicPeriod"/>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최근친 계통인 황족</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역대 천황</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algn="l">
              <a:lnSpc>
                <a:spcPct val="130000"/>
              </a:lnSpc>
              <a:spcBef>
                <a:spcPts val="0"/>
              </a:spcBef>
              <a:spcAft>
                <a:spcPts val="0"/>
              </a:spcAft>
              <a:defRPr/>
            </a:pPr>
            <a:r>
              <a:rPr xmlns:mc="http://schemas.openxmlformats.org/markup-compatibility/2006" xmlns:hp="http://schemas.haansoft.com/office/presentation/8.0" sz="2000" b="0" i="0" u="sng" strike="noStrike" mc:Ignorable="hp" hp:hslEmbossed="0">
                <a:solidFill>
                  <a:srgbClr val="ffd76c"/>
                </a:solidFill>
                <a:latin typeface="HY동녘M"/>
                <a:ea typeface="HY동녘M"/>
              </a:rPr>
              <a:t>https://ja.wikipedia.org/wiki/%E7%9A%87%E5%AE%A4%E3%81%AE%E7%B3%BB%E5%9B%B3%E4%B8%80%E8%A6%A7</a:t>
            </a:r>
            <a:endParaRPr xmlns:mc="http://schemas.openxmlformats.org/markup-compatibility/2006" xmlns:hp="http://schemas.haansoft.com/office/presentation/8.0" sz="2000" b="0" i="0" u="sng" strike="noStrike" mc:Ignorable="hp" hp:hslEmbossed="0">
              <a:solidFill>
                <a:srgbClr val="ffd76c"/>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그 외</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algn="l">
              <a:lnSpc>
                <a:spcPct val="130000"/>
              </a:lnSpc>
              <a:spcBef>
                <a:spcPts val="0"/>
              </a:spcBef>
              <a:spcAft>
                <a:spcPts val="0"/>
              </a:spcAft>
              <a:defRPr/>
            </a:pPr>
            <a:r>
              <a:rPr xmlns:mc="http://schemas.openxmlformats.org/markup-compatibility/2006" xmlns:hp="http://schemas.haansoft.com/office/presentation/8.0" sz="2000" b="0" i="0" u="sng" strike="noStrike" mc:Ignorable="hp" hp:hslEmbossed="0">
                <a:solidFill>
                  <a:srgbClr val="ffd76c"/>
                </a:solidFill>
                <a:latin typeface="HY동녘M"/>
                <a:ea typeface="HY동녘M"/>
              </a:rPr>
              <a:t>https://ja.wikipedia.org/wiki/%E5%A4%A9%E7%9A%87#%E7%9A%87%E4%BD%8D%E7%B6%99%E6%89%BF</a:t>
            </a:r>
            <a:endParaRPr xmlns:mc="http://schemas.openxmlformats.org/markup-compatibility/2006" xmlns:hp="http://schemas.haansoft.com/office/presentation/8.0" sz="2000" b="0" i="0" u="sng" strike="noStrike" mc:Ignorable="hp" hp:hslEmbossed="0">
              <a:solidFill>
                <a:srgbClr val="ffd76c"/>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외에서의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각 나라별 천황 호칭</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3</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60000"/>
              </a:lnSpc>
              <a:spcBef>
                <a:spcPts val="0"/>
              </a:spcBef>
              <a:buFont typeface="Arial"/>
              <a:buChar char="•"/>
              <a:defRPr/>
            </a:pPr>
            <a:r>
              <a:rPr xmlns:mc="http://schemas.openxmlformats.org/markup-compatibility/2006" xmlns:hp="http://schemas.haansoft.com/office/presentation/8.0" sz="2000" b="0" i="0" u="none" strike="noStrike" mc:Ignorable="hp" hp:hslEmbossed="0">
                <a:latin typeface="HY동녘M"/>
                <a:ea typeface="HY동녘M"/>
              </a:rPr>
              <a:t>영어권 </a:t>
            </a:r>
            <a:r>
              <a:rPr xmlns:mc="http://schemas.openxmlformats.org/markup-compatibility/2006" xmlns:hp="http://schemas.haansoft.com/office/presentation/8.0" lang="EN-US" sz="2000" b="0" i="0" u="none" strike="noStrike" mc:Ignorable="hp" hp:hslEmbossed="0">
                <a:latin typeface="HY동녘M"/>
                <a:ea typeface="HY동녘M"/>
              </a:rPr>
              <a:t>emperor / the Emperor of Japan</a:t>
            </a:r>
            <a:endParaRPr xmlns:mc="http://schemas.openxmlformats.org/markup-compatibility/2006" xmlns:hp="http://schemas.haansoft.com/office/presentation/8.0" lang="EN-US" sz="2000" b="0" i="0" u="none" strike="noStrike" mc:Ignorable="hp" hp:hslEmbossed="0">
              <a:latin typeface="HY동녘M"/>
              <a:ea typeface="HY동녘M"/>
            </a:endParaRPr>
          </a:p>
          <a:p>
            <a:pPr marL="0" indent="0" algn="l">
              <a:lnSpc>
                <a:spcPct val="16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sz="2000" b="0" i="0" u="none" strike="noStrike" mc:Ignorable="hp" hp:hslEmbossed="0">
                <a:latin typeface="HY동녘M"/>
                <a:ea typeface="HY동녘M"/>
              </a:rPr>
              <a:t>⤷현재 세계의 군주 중에서 유일하게 </a:t>
            </a:r>
            <a:r>
              <a:rPr xmlns:mc="http://schemas.openxmlformats.org/markup-compatibility/2006" xmlns:hp="http://schemas.haansoft.com/office/presentation/8.0" lang="EN-US" sz="2000" b="0" i="0" u="none" strike="noStrike" mc:Ignorable="hp" hp:hslEmbossed="0">
                <a:latin typeface="HY동녘M"/>
                <a:ea typeface="HY동녘M"/>
              </a:rPr>
              <a:t>Emperor</a:t>
            </a:r>
            <a:r>
              <a:rPr xmlns:mc="http://schemas.openxmlformats.org/markup-compatibility/2006" xmlns:hp="http://schemas.haansoft.com/office/presentation/8.0" sz="2000" b="0" i="0" u="none" strike="noStrike" mc:Ignorable="hp" hp:hslEmbossed="0">
                <a:latin typeface="HY동녘M"/>
                <a:ea typeface="HY동녘M"/>
              </a:rPr>
              <a:t>로 불림</a:t>
            </a:r>
            <a:endParaRPr xmlns:mc="http://schemas.openxmlformats.org/markup-compatibility/2006" xmlns:hp="http://schemas.haansoft.com/office/presentation/8.0" sz="2000" b="0" i="0" u="none" strike="noStrike" mc:Ignorable="hp" hp:hslEmbossed="0">
              <a:latin typeface="HY동녘M"/>
              <a:ea typeface="HY동녘M"/>
            </a:endParaRPr>
          </a:p>
          <a:p>
            <a:pPr marL="285600" indent="-285600" algn="l">
              <a:lnSpc>
                <a:spcPct val="160000"/>
              </a:lnSpc>
              <a:spcBef>
                <a:spcPts val="0"/>
              </a:spcBef>
              <a:buFont typeface="Arial"/>
              <a:buChar char="•"/>
              <a:defRPr/>
            </a:pPr>
            <a:r>
              <a:rPr xmlns:mc="http://schemas.openxmlformats.org/markup-compatibility/2006" xmlns:hp="http://schemas.haansoft.com/office/presentation/8.0" sz="2000" b="0" i="0" u="none" strike="noStrike" mc:Ignorable="hp" hp:hslEmbossed="0">
                <a:latin typeface="HY동녘M"/>
                <a:ea typeface="HY동녘M"/>
              </a:rPr>
              <a:t>독일어권 </a:t>
            </a:r>
            <a:r>
              <a:rPr xmlns:mc="http://schemas.openxmlformats.org/markup-compatibility/2006" xmlns:hp="http://schemas.haansoft.com/office/presentation/8.0" lang="EN-US" sz="2000" b="0" i="0" u="none" strike="noStrike" mc:Ignorable="hp" hp:hslEmbossed="0">
                <a:latin typeface="HY동녘M"/>
                <a:ea typeface="HY동녘M"/>
              </a:rPr>
              <a:t>Kaiser(</a:t>
            </a:r>
            <a:r>
              <a:rPr xmlns:mc="http://schemas.openxmlformats.org/markup-compatibility/2006" xmlns:hp="http://schemas.haansoft.com/office/presentation/8.0" sz="2000" b="0" i="0" u="none" strike="noStrike" mc:Ignorable="hp" hp:hslEmbossed="0">
                <a:latin typeface="HY동녘M"/>
                <a:ea typeface="HY동녘M"/>
              </a:rPr>
              <a:t>카이저</a:t>
            </a:r>
            <a:r>
              <a:rPr xmlns:mc="http://schemas.openxmlformats.org/markup-compatibility/2006" xmlns:hp="http://schemas.haansoft.com/office/presentation/8.0" lang="EN-US" sz="2000" b="0" i="0" u="none" strike="noStrike" mc:Ignorable="hp" hp:hslEmbossed="0">
                <a:latin typeface="HY동녘M"/>
                <a:ea typeface="HY동녘M"/>
              </a:rPr>
              <a:t>)</a:t>
            </a:r>
            <a:endParaRPr xmlns:mc="http://schemas.openxmlformats.org/markup-compatibility/2006" xmlns:hp="http://schemas.haansoft.com/office/presentation/8.0" lang="EN-US" sz="2000" b="0" i="0" u="none" strike="noStrike" mc:Ignorable="hp" hp:hslEmbossed="0">
              <a:latin typeface="HY동녘M"/>
              <a:ea typeface="HY동녘M"/>
            </a:endParaRPr>
          </a:p>
          <a:p>
            <a:pPr marL="0" indent="0" algn="l">
              <a:lnSpc>
                <a:spcPct val="16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sz="2000" b="0" i="0" u="none" strike="noStrike" mc:Ignorable="hp" hp:hslEmbossed="0">
                <a:latin typeface="HY동녘M"/>
                <a:ea typeface="HY동녘M"/>
              </a:rPr>
              <a:t>⤷일부 지역에서는 </a:t>
            </a:r>
            <a:r>
              <a:rPr xmlns:mc="http://schemas.openxmlformats.org/markup-compatibility/2006" xmlns:hp="http://schemas.haansoft.com/office/presentation/8.0" lang="EN-US" sz="2000" b="0" i="0" u="none" strike="noStrike" mc:Ignorable="hp" hp:hslEmbossed="0">
                <a:latin typeface="HY동녘M"/>
                <a:ea typeface="HY동녘M"/>
              </a:rPr>
              <a:t>Keyser(</a:t>
            </a:r>
            <a:r>
              <a:rPr xmlns:mc="http://schemas.openxmlformats.org/markup-compatibility/2006" xmlns:hp="http://schemas.haansoft.com/office/presentation/8.0" sz="2000" b="0" i="0" u="none" strike="noStrike" mc:Ignorable="hp" hp:hslEmbossed="0">
                <a:latin typeface="HY동녘M"/>
                <a:ea typeface="HY동녘M"/>
              </a:rPr>
              <a:t>케이젤</a:t>
            </a:r>
            <a:r>
              <a:rPr xmlns:mc="http://schemas.openxmlformats.org/markup-compatibility/2006" xmlns:hp="http://schemas.haansoft.com/office/presentation/8.0" lang="EN-US" sz="2000" b="0" i="0" u="none" strike="noStrike" mc:Ignorable="hp" hp:hslEmbossed="0">
                <a:latin typeface="HY동녘M"/>
                <a:ea typeface="HY동녘M"/>
              </a:rPr>
              <a:t>)</a:t>
            </a:r>
            <a:endParaRPr xmlns:mc="http://schemas.openxmlformats.org/markup-compatibility/2006" xmlns:hp="http://schemas.haansoft.com/office/presentation/8.0" lang="EN-US" sz="2000" b="0" i="0" u="none" strike="noStrike" mc:Ignorable="hp" hp:hslEmbossed="0">
              <a:latin typeface="HY동녘M"/>
              <a:ea typeface="HY동녘M"/>
            </a:endParaRPr>
          </a:p>
          <a:p>
            <a:pPr marL="285600" indent="-285600" algn="l">
              <a:lnSpc>
                <a:spcPct val="160000"/>
              </a:lnSpc>
              <a:spcBef>
                <a:spcPts val="0"/>
              </a:spcBef>
              <a:buFont typeface="Arial"/>
              <a:buChar char="•"/>
              <a:defRPr/>
            </a:pPr>
            <a:r>
              <a:rPr xmlns:mc="http://schemas.openxmlformats.org/markup-compatibility/2006" xmlns:hp="http://schemas.haansoft.com/office/presentation/8.0" sz="2000" b="0" i="0" u="none" strike="noStrike" mc:Ignorable="hp" hp:hslEmbossed="0">
                <a:latin typeface="HY동녘M"/>
                <a:ea typeface="HY동녘M"/>
              </a:rPr>
              <a:t>중국 「</a:t>
            </a:r>
            <a:r>
              <a:rPr xmlns:mc="http://schemas.openxmlformats.org/markup-compatibility/2006" xmlns:hp="http://schemas.haansoft.com/office/presentation/8.0" sz="2000" b="0" i="0" u="none" strike="noStrike" mc:Ignorable="hp" hp:hslEmbossed="0">
                <a:latin typeface="HY동녘M"/>
              </a:rPr>
              <a:t>天皇陛下</a:t>
            </a:r>
            <a:r>
              <a:rPr xmlns:mc="http://schemas.openxmlformats.org/markup-compatibility/2006" xmlns:hp="http://schemas.haansoft.com/office/presentation/8.0"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rPr>
              <a:t>日本天皇陛下</a:t>
            </a:r>
            <a:r>
              <a:rPr xmlns:mc="http://schemas.openxmlformats.org/markup-compatibility/2006" xmlns:hp="http://schemas.haansoft.com/office/presentation/8.0" sz="2000" b="0" i="0" u="none" strike="noStrike" mc:Ignorable="hp" hp:hslEmbossed="0">
                <a:latin typeface="HY동녘M"/>
                <a:ea typeface="HY동녘M"/>
              </a:rPr>
              <a:t>」</a:t>
            </a:r>
            <a:endParaRPr xmlns:mc="http://schemas.openxmlformats.org/markup-compatibility/2006" xmlns:hp="http://schemas.haansoft.com/office/presentation/8.0" sz="2000" b="0" i="0" u="none" strike="noStrike" mc:Ignorable="hp" hp:hslEmbossed="0">
              <a:latin typeface="HY동녘M"/>
              <a:ea typeface="HY동녘M"/>
            </a:endParaRPr>
          </a:p>
          <a:p>
            <a:pPr marL="0" indent="0" algn="l">
              <a:lnSpc>
                <a:spcPct val="16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lang="en-US" altLang="ko-KR"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폐하</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라는 경칭으로 불리는 것이 통상적</a:t>
            </a:r>
            <a:endParaRPr xmlns:mc="http://schemas.openxmlformats.org/markup-compatibility/2006" xmlns:hp="http://schemas.haansoft.com/office/presentation/8.0" sz="2000" b="0" i="0" u="none" strike="noStrike" mc:Ignorable="hp" hp:hslEmbossed="0">
              <a:latin typeface="HY동녘M"/>
              <a:ea typeface="HY동녘M"/>
            </a:endParaRPr>
          </a:p>
          <a:p>
            <a:pPr marL="285600" indent="-285600" algn="l">
              <a:lnSpc>
                <a:spcPct val="160000"/>
              </a:lnSpc>
              <a:spcBef>
                <a:spcPts val="0"/>
              </a:spcBef>
              <a:buFont typeface="Arial"/>
              <a:buChar char="•"/>
              <a:defRPr/>
            </a:pPr>
            <a:r>
              <a:rPr xmlns:mc="http://schemas.openxmlformats.org/markup-compatibility/2006" xmlns:hp="http://schemas.haansoft.com/office/presentation/8.0" sz="2000" b="0" i="0" u="none" strike="noStrike" mc:Ignorable="hp" hp:hslEmbossed="0">
                <a:latin typeface="HY동녘M"/>
                <a:ea typeface="HY동녘M"/>
              </a:rPr>
              <a:t>한국 </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천황</a:t>
            </a:r>
            <a:r>
              <a:rPr xmlns:mc="http://schemas.openxmlformats.org/markup-compatibility/2006" xmlns:hp="http://schemas.haansoft.com/office/presentation/8.0" lang="EN-US" sz="2000" b="0" i="0" u="none" strike="noStrike" mc:Ignorable="hp" hp:hslEmbossed="0">
                <a:latin typeface="HY동녘M"/>
                <a:ea typeface="HY동녘M"/>
              </a:rPr>
              <a:t>’</a:t>
            </a:r>
            <a:endParaRPr xmlns:mc="http://schemas.openxmlformats.org/markup-compatibility/2006" xmlns:hp="http://schemas.haansoft.com/office/presentation/8.0" lang="EN-US" sz="2000" b="0" i="0" u="none" strike="noStrike" mc:Ignorable="hp" hp:hslEmbossed="0">
              <a:latin typeface="HY동녘M"/>
              <a:ea typeface="HY동녘M"/>
            </a:endParaRPr>
          </a:p>
          <a:p>
            <a:pPr marL="0" indent="0" algn="l">
              <a:lnSpc>
                <a:spcPct val="160000"/>
              </a:lnSpc>
              <a:spcBef>
                <a:spcPts val="0"/>
              </a:spcBef>
              <a:buFont typeface="Arial"/>
              <a:buNone/>
              <a:defRPr/>
            </a:pP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sz="2000" b="0" i="0" u="none" strike="noStrike" mc:Ignorable="hp" hp:hslEmbossed="0">
                <a:latin typeface="HY동녘M"/>
                <a:ea typeface="HY동녘M"/>
              </a:rPr>
              <a:t>⤷매체에서는 </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천황</a:t>
            </a:r>
            <a:r>
              <a:rPr xmlns:mc="http://schemas.openxmlformats.org/markup-compatibility/2006" xmlns:hp="http://schemas.haansoft.com/office/presentation/8.0" lang="EN-US" sz="2000" b="0" i="0" u="none" strike="noStrike" mc:Ignorable="hp" hp:hslEmbossed="0">
                <a:latin typeface="HY동녘M"/>
                <a:ea typeface="HY동녘M"/>
              </a:rPr>
              <a:t>’ </a:t>
            </a:r>
            <a:r>
              <a:rPr xmlns:mc="http://schemas.openxmlformats.org/markup-compatibility/2006" xmlns:hp="http://schemas.haansoft.com/office/presentation/8.0" sz="2000" b="0" i="0" u="none" strike="noStrike" mc:Ignorable="hp" hp:hslEmbossed="0">
                <a:latin typeface="HY동녘M"/>
                <a:ea typeface="HY동녘M"/>
              </a:rPr>
              <a:t>대신 </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일왕</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rPr>
              <a:t>日王</a:t>
            </a:r>
            <a:r>
              <a:rPr xmlns:mc="http://schemas.openxmlformats.org/markup-compatibility/2006" xmlns:hp="http://schemas.haansoft.com/office/presentation/8.0" lang="EN-US" sz="2000" b="0" i="0" u="none" strike="noStrike" mc:Ignorable="hp" hp:hslEmbossed="0">
                <a:latin typeface="HY동녘M"/>
                <a:ea typeface="HY동녘M"/>
              </a:rPr>
              <a:t>)</a:t>
            </a:r>
            <a:r>
              <a:rPr xmlns:mc="http://schemas.openxmlformats.org/markup-compatibility/2006" xmlns:hp="http://schemas.haansoft.com/office/presentation/8.0" sz="2000" b="0" i="0" u="none" strike="noStrike" mc:Ignorable="hp" hp:hslEmbossed="0">
                <a:latin typeface="HY동녘M"/>
                <a:ea typeface="HY동녘M"/>
              </a:rPr>
              <a:t>이라는 호칭</a:t>
            </a:r>
            <a:r>
              <a:rPr xmlns:mc="http://schemas.openxmlformats.org/markup-compatibility/2006" xmlns:hp="http://schemas.haansoft.com/office/presentation/8.0" lang="ko-KR" altLang="en-US" sz="2000" b="0" i="0" u="none" strike="noStrike" mc:Ignorable="hp" hp:hslEmbossed="0">
                <a:latin typeface="HY동녘M"/>
                <a:ea typeface="HY동녘M"/>
              </a:rPr>
              <a:t>으	로 </a:t>
            </a:r>
            <a:r>
              <a:rPr xmlns:mc="http://schemas.openxmlformats.org/markup-compatibility/2006" xmlns:hp="http://schemas.haansoft.com/office/presentation/8.0" sz="2000" b="0" i="0" u="none" strike="noStrike" mc:Ignorable="hp" hp:hslEmbossed="0">
                <a:latin typeface="HY동녘M"/>
                <a:ea typeface="HY동녘M"/>
              </a:rPr>
              <a:t>낮추어 부르기도 함</a:t>
            </a:r>
            <a:endParaRPr xmlns:mc="http://schemas.openxmlformats.org/markup-compatibility/2006" xmlns:hp="http://schemas.haansoft.com/office/presentation/8.0" sz="2000" b="0" i="0" u="none" strike="noStrike" mc:Ignorable="hp" hp:hslEmbossed="0">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grpSp>
        <p:nvGrpSpPr>
          <p:cNvPr id="14" name="그룹 13"/>
          <p:cNvGrpSpPr/>
          <p:nvPr/>
        </p:nvGrpSpPr>
        <p:grpSpPr>
          <a:xfrm rot="0">
            <a:off x="180022" y="180022"/>
            <a:ext cx="1260157" cy="648081"/>
            <a:chOff x="3952660" y="2366882"/>
            <a:chExt cx="1363352" cy="702078"/>
          </a:xfrm>
        </p:grpSpPr>
        <p:sp>
          <p:nvSpPr>
            <p:cNvPr id="15" name="직사각형 14"/>
            <p:cNvSpPr/>
            <p:nvPr/>
          </p:nvSpPr>
          <p:spPr>
            <a:xfrm>
              <a:off x="3957385" y="2366882"/>
              <a:ext cx="1358627" cy="702078"/>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algn="ctr">
                <a:defRPr/>
              </a:pPr>
              <a:endParaRPr lang="ko-KR" altLang="en-US"/>
            </a:p>
          </p:txBody>
        </p:sp>
        <p:sp>
          <p:nvSpPr>
            <p:cNvPr id="16" name="제목 5"/>
            <p:cNvSpPr txBox="1"/>
            <p:nvPr/>
          </p:nvSpPr>
          <p:spPr>
            <a:xfrm>
              <a:off x="3952660" y="2367931"/>
              <a:ext cx="1357534" cy="648072"/>
            </a:xfrm>
            <a:prstGeom prst="rect">
              <a:avLst/>
            </a:prstGeom>
          </p:spPr>
          <p:txBody>
            <a:bodyPr vert="horz" lIns="91440" tIns="45720" rIns="91440" bIns="45720" anchor="ctr" anchorCtr="0">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nSpc>
                  <a:spcPct val="150000"/>
                </a:lnSpc>
                <a:defRPr/>
              </a:pPr>
              <a:r>
                <a:rPr lang="ko-KR" altLang="en-US" sz="2600">
                  <a:solidFill>
                    <a:schemeClr val="bg1"/>
                  </a:solidFill>
                  <a:latin typeface="HY동녘B"/>
                  <a:ea typeface="HY동녘B"/>
                </a:rPr>
                <a:t>출처</a:t>
              </a:r>
              <a:endParaRPr lang="ko-KR" altLang="en-US" sz="2600">
                <a:solidFill>
                  <a:schemeClr val="bg1"/>
                </a:solidFill>
                <a:latin typeface="HY동녘B"/>
                <a:ea typeface="HY동녘B"/>
              </a:endParaRPr>
            </a:p>
          </p:txBody>
        </p:sp>
      </p:grpSp>
      <p:sp>
        <p:nvSpPr>
          <p:cNvPr id="17" name="제목 5"/>
          <p:cNvSpPr txBox="1"/>
          <p:nvPr/>
        </p:nvSpPr>
        <p:spPr>
          <a:xfrm>
            <a:off x="1440180" y="900112"/>
            <a:ext cx="7344918" cy="5688711"/>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en-US" altLang="ko-KR" sz="2000">
                <a:solidFill>
                  <a:srgbClr val="d4d4d6"/>
                </a:solidFill>
                <a:latin typeface="HY동녘B"/>
                <a:ea typeface="HY동녘B"/>
              </a:rPr>
              <a:t>-</a:t>
            </a:r>
            <a:r>
              <a:rPr lang="ko-KR" altLang="en-US" sz="2000">
                <a:solidFill>
                  <a:srgbClr val="d4d4d6"/>
                </a:solidFill>
                <a:latin typeface="HY동녘B"/>
                <a:ea typeface="HY동녘B"/>
              </a:rPr>
              <a:t> 위키피디아</a:t>
            </a:r>
            <a:endParaRPr lang="ko-KR" altLang="en-US" sz="2000">
              <a:solidFill>
                <a:srgbClr val="d4d4d6"/>
              </a:solidFill>
              <a:latin typeface="HY동녘B"/>
              <a:ea typeface="HY동녘B"/>
            </a:endParaRPr>
          </a:p>
          <a:p>
            <a:pPr algn="l">
              <a:defRPr/>
            </a:pPr>
            <a:r>
              <a:rPr lang="en-US" altLang="ko-KR" sz="2000">
                <a:solidFill>
                  <a:srgbClr val="595959"/>
                </a:solidFill>
                <a:latin typeface="HY동녘B"/>
                <a:ea typeface="HY동녘B"/>
              </a:rPr>
              <a:t>https://ko.wikipedia.org</a:t>
            </a:r>
            <a:endParaRPr lang="en-US" altLang="ko-KR" sz="2000">
              <a:solidFill>
                <a:srgbClr val="595959"/>
              </a:solidFill>
              <a:latin typeface="HY동녘B"/>
              <a:ea typeface="HY동녘B"/>
            </a:endParaRPr>
          </a:p>
          <a:p>
            <a:pPr algn="l">
              <a:defRPr/>
            </a:pPr>
            <a:r>
              <a:rPr lang="en-US" altLang="ko-KR" sz="2000">
                <a:solidFill>
                  <a:srgbClr val="595959"/>
                </a:solidFill>
                <a:latin typeface="HY동녘B"/>
                <a:ea typeface="HY동녘B"/>
              </a:rPr>
              <a:t>https://ja.wikipedia.org</a:t>
            </a:r>
            <a:endParaRPr lang="en-US" altLang="ko-KR" sz="2000">
              <a:solidFill>
                <a:srgbClr val="595959"/>
              </a:solidFill>
              <a:latin typeface="HY동녘B"/>
              <a:ea typeface="HY동녘B"/>
            </a:endParaRPr>
          </a:p>
          <a:p>
            <a:pPr algn="l">
              <a:defRPr/>
            </a:pPr>
            <a:r>
              <a:rPr lang="en-US" altLang="ko-KR" sz="2000">
                <a:solidFill>
                  <a:srgbClr val="595959"/>
                </a:solidFill>
                <a:latin typeface="HY동녘B"/>
                <a:ea typeface="HY동녘B"/>
              </a:rPr>
              <a:t>https://en.wikipedia.org</a:t>
            </a:r>
            <a:endParaRPr lang="en-US" altLang="ko-KR" sz="2000">
              <a:solidFill>
                <a:srgbClr val="595959"/>
              </a:solidFill>
              <a:latin typeface="HY동녘B"/>
              <a:ea typeface="HY동녘B"/>
            </a:endParaRPr>
          </a:p>
          <a:p>
            <a:pPr algn="l">
              <a:defRPr/>
            </a:pPr>
            <a:endParaRPr lang="en-US" altLang="ko-KR" sz="2000">
              <a:solidFill>
                <a:srgbClr val="ffd76c"/>
              </a:solidFill>
              <a:latin typeface="HY동녘B"/>
              <a:ea typeface="HY동녘B"/>
            </a:endParaRPr>
          </a:p>
          <a:p>
            <a:pPr algn="l">
              <a:defRPr/>
            </a:pPr>
            <a:r>
              <a:rPr lang="en-US" altLang="ko-KR" sz="2000">
                <a:solidFill>
                  <a:srgbClr val="d4d4d6"/>
                </a:solidFill>
                <a:latin typeface="HY동녘B"/>
                <a:ea typeface="HY동녘B"/>
              </a:rPr>
              <a:t>-</a:t>
            </a:r>
            <a:r>
              <a:rPr lang="ko-KR" altLang="en-US" sz="2000">
                <a:solidFill>
                  <a:srgbClr val="d4d4d6"/>
                </a:solidFill>
                <a:latin typeface="HY동녘B"/>
                <a:ea typeface="HY동녘B"/>
              </a:rPr>
              <a:t> 국내 사이트</a:t>
            </a:r>
            <a:endParaRPr lang="ko-KR" altLang="en-US" sz="2000">
              <a:solidFill>
                <a:srgbClr val="d4d4d6"/>
              </a:solidFill>
              <a:latin typeface="HY동녘B"/>
              <a:ea typeface="HY동녘B"/>
            </a:endParaRPr>
          </a:p>
          <a:p>
            <a:pPr algn="l">
              <a:defRPr/>
            </a:pPr>
            <a:r>
              <a:rPr lang="ko-KR" altLang="en-US" sz="2000">
                <a:solidFill>
                  <a:srgbClr val="595959"/>
                </a:solidFill>
                <a:latin typeface="HY동녘B"/>
                <a:ea typeface="HY동녘B"/>
              </a:rPr>
              <a:t>https://terms.naver.</a:t>
            </a:r>
            <a:r>
              <a:rPr lang="en-US" altLang="ko-KR" sz="2000">
                <a:solidFill>
                  <a:srgbClr val="595959"/>
                </a:solidFill>
                <a:latin typeface="HY동녘B"/>
                <a:ea typeface="HY동녘B"/>
              </a:rPr>
              <a:t>com</a:t>
            </a:r>
            <a:endParaRPr lang="en-US" altLang="ko-KR" sz="2000">
              <a:solidFill>
                <a:srgbClr val="595959"/>
              </a:solidFill>
              <a:latin typeface="HY동녘B"/>
              <a:ea typeface="HY동녘B"/>
            </a:endParaRPr>
          </a:p>
          <a:p>
            <a:pPr algn="l">
              <a:defRPr/>
            </a:pPr>
            <a:r>
              <a:rPr lang="en-US" altLang="ko-KR" sz="2000">
                <a:solidFill>
                  <a:srgbClr val="595959"/>
                </a:solidFill>
                <a:latin typeface="HY동녘B"/>
                <a:ea typeface="HY동녘B"/>
              </a:rPr>
              <a:t>https://www.yna.co.kr/view/AKR20190424097300073</a:t>
            </a:r>
            <a:endParaRPr lang="en-US" altLang="ko-KR" sz="2000">
              <a:solidFill>
                <a:srgbClr val="595959"/>
              </a:solidFill>
              <a:latin typeface="HY동녘B"/>
              <a:ea typeface="HY동녘B"/>
            </a:endParaRPr>
          </a:p>
          <a:p>
            <a:pPr algn="l">
              <a:defRPr/>
            </a:pPr>
            <a:r>
              <a:rPr lang="en-US" altLang="ko-KR" sz="2000">
                <a:solidFill>
                  <a:srgbClr val="595959"/>
                </a:solidFill>
                <a:latin typeface="HY동녘B"/>
                <a:ea typeface="HY동녘B"/>
              </a:rPr>
              <a:t>http://www.hani.co.kr/arti/politics/diplomacy/913988.html</a:t>
            </a:r>
            <a:endParaRPr lang="en-US" altLang="ko-KR" sz="2000">
              <a:solidFill>
                <a:srgbClr val="595959"/>
              </a:solidFill>
              <a:latin typeface="HY동녘B"/>
              <a:ea typeface="HY동녘B"/>
            </a:endParaRPr>
          </a:p>
          <a:p>
            <a:pPr algn="l">
              <a:defRPr/>
            </a:pPr>
            <a:r>
              <a:rPr lang="ko-KR" altLang="en-US" sz="2000">
                <a:solidFill>
                  <a:srgbClr val="595959"/>
                </a:solidFill>
                <a:latin typeface="HY동녘B"/>
                <a:ea typeface="HY동녘B"/>
              </a:rPr>
              <a:t>http://www.imbc.com/broad/tv/culture/spdocu/emperor/note/1462741_12076.html</a:t>
            </a:r>
            <a:endParaRPr lang="ko-KR" altLang="en-US" sz="2000">
              <a:solidFill>
                <a:srgbClr val="d9253e"/>
              </a:solidFill>
              <a:latin typeface="HY동녘B"/>
              <a:ea typeface="HY동녘B"/>
            </a:endParaRPr>
          </a:p>
          <a:p>
            <a:pPr algn="l">
              <a:defRPr/>
            </a:pPr>
            <a:endParaRPr lang="ko-KR" altLang="en-US" sz="2000">
              <a:solidFill>
                <a:srgbClr val="ffd76c"/>
              </a:solidFill>
              <a:latin typeface="HY동녘B"/>
              <a:ea typeface="HY동녘B"/>
            </a:endParaRPr>
          </a:p>
          <a:p>
            <a:pPr algn="l">
              <a:defRPr/>
            </a:pPr>
            <a:endParaRPr lang="ko-KR" altLang="en-US" sz="2000">
              <a:solidFill>
                <a:srgbClr val="ffd76c"/>
              </a:solidFill>
              <a:latin typeface="HY동녘B"/>
              <a:ea typeface="HY동녘B"/>
            </a:endParaRPr>
          </a:p>
          <a:p>
            <a:pPr algn="l">
              <a:defRPr/>
            </a:pPr>
            <a:r>
              <a:rPr lang="en-US" altLang="ko-KR" sz="2000">
                <a:solidFill>
                  <a:srgbClr val="d4d4d6"/>
                </a:solidFill>
                <a:latin typeface="HY동녘B"/>
                <a:ea typeface="HY동녘B"/>
              </a:rPr>
              <a:t>-</a:t>
            </a:r>
            <a:r>
              <a:rPr lang="ko-KR" altLang="en-US" sz="2000">
                <a:solidFill>
                  <a:srgbClr val="d4d4d6"/>
                </a:solidFill>
                <a:latin typeface="HY동녘B"/>
                <a:ea typeface="HY동녘B"/>
              </a:rPr>
              <a:t> 국외 사이트</a:t>
            </a:r>
            <a:endParaRPr lang="ko-KR" altLang="en-US" sz="2000">
              <a:solidFill>
                <a:srgbClr val="d4d4d6"/>
              </a:solidFill>
              <a:latin typeface="HY동녘B"/>
              <a:ea typeface="HY동녘B"/>
            </a:endParaRPr>
          </a:p>
          <a:p>
            <a:pPr algn="l">
              <a:defRPr/>
            </a:pPr>
            <a:r>
              <a:rPr lang="ko-KR" altLang="en-US" sz="2000">
                <a:solidFill>
                  <a:srgbClr val="595959"/>
                </a:solidFill>
                <a:latin typeface="HY동녘B"/>
                <a:ea typeface="HY동녘B"/>
              </a:rPr>
              <a:t>https://search.yahoo.co.jp/</a:t>
            </a:r>
            <a:endParaRPr lang="ko-KR" altLang="en-US" sz="2000">
              <a:solidFill>
                <a:srgbClr val="595959"/>
              </a:solidFill>
              <a:latin typeface="HY동녘B"/>
              <a:ea typeface="HY동녘B"/>
            </a:endParaRPr>
          </a:p>
          <a:p>
            <a:pPr algn="l">
              <a:defRPr/>
            </a:pPr>
            <a:r>
              <a:rPr lang="ko-KR" altLang="en-US" sz="2000">
                <a:solidFill>
                  <a:srgbClr val="595959"/>
                </a:solidFill>
                <a:latin typeface="HY동녘B"/>
                <a:ea typeface="HY동녘B"/>
              </a:rPr>
              <a:t>https://ka-ju.co.jp/column/roots-of-japanese-emperor/</a:t>
            </a:r>
            <a:endParaRPr lang="ko-KR" altLang="en-US" sz="2000">
              <a:solidFill>
                <a:srgbClr val="595959"/>
              </a:solidFill>
              <a:latin typeface="HY동녘B"/>
              <a:ea typeface="HY동녘B"/>
            </a:endParaRPr>
          </a:p>
          <a:p>
            <a:pPr algn="l">
              <a:defRPr/>
            </a:pPr>
            <a:r>
              <a:rPr lang="ko-KR" altLang="en-US" sz="2000">
                <a:solidFill>
                  <a:srgbClr val="595959"/>
                </a:solidFill>
                <a:latin typeface="HY동녘B"/>
                <a:ea typeface="HY동녘B"/>
              </a:rPr>
              <a:t>https://www.nikkei.com/article/DGXMZO44138660U9A420C1000000/</a:t>
            </a:r>
            <a:endParaRPr lang="ko-KR" altLang="en-US" sz="2000">
              <a:solidFill>
                <a:srgbClr val="595959"/>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10" name="제목 5"/>
          <p:cNvSpPr txBox="1"/>
          <p:nvPr/>
        </p:nvSpPr>
        <p:spPr>
          <a:xfrm>
            <a:off x="1778187" y="823620"/>
            <a:ext cx="5587626" cy="81333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lvl="0">
              <a:defRPr/>
            </a:pPr>
            <a:r>
              <a:rPr lang="ko-KR" altLang="en-US" sz="4800">
                <a:solidFill>
                  <a:srgbClr val="595959"/>
                </a:solidFill>
                <a:latin typeface="HY동녘B"/>
                <a:ea typeface="HY동녘B"/>
              </a:rPr>
              <a:t>목차</a:t>
            </a:r>
            <a:endParaRPr lang="ko-KR" altLang="en-US" sz="4800">
              <a:solidFill>
                <a:srgbClr val="595959"/>
              </a:solidFill>
              <a:latin typeface="HY동녘B"/>
              <a:ea typeface="HY동녘B"/>
            </a:endParaRPr>
          </a:p>
        </p:txBody>
      </p:sp>
      <p:sp>
        <p:nvSpPr>
          <p:cNvPr id="21" name="슬라이드 번호 개체 틀 16"/>
          <p:cNvSpPr>
            <a:spLocks noGrp="1"/>
          </p:cNvSpPr>
          <p:nvPr>
            <p:ph type="sldNum" sz="quarter" idx="12"/>
          </p:nvPr>
        </p:nvSpPr>
        <p:spPr>
          <a:xfrm>
            <a:off x="6796216" y="-28997"/>
            <a:ext cx="2346960" cy="365125"/>
          </a:xfrm>
        </p:spPr>
        <p:txBody>
          <a:bodyPr/>
          <a:lstStyle/>
          <a:p>
            <a:pPr lvl="0">
              <a:defRPr/>
            </a:pPr>
            <a:fld id="{1CE12531-6FF3-4A70-ADD4-1CF142C0B40C}" type="slidenum">
              <a:rPr lang="en-US" altLang="en-US"/>
              <a:pPr lvl="0">
                <a:defRPr/>
              </a:pPr>
              <a:t>2</a:t>
            </a:fld>
            <a:endParaRPr lang="en-US" altLang="en-US"/>
          </a:p>
        </p:txBody>
      </p:sp>
      <p:sp>
        <p:nvSpPr>
          <p:cNvPr id="27" name="액자 26"/>
          <p:cNvSpPr/>
          <p:nvPr/>
        </p:nvSpPr>
        <p:spPr>
          <a:xfrm>
            <a:off x="0" y="0"/>
            <a:ext cx="9144000" cy="6858000"/>
          </a:xfrm>
          <a:prstGeom prst="frame">
            <a:avLst>
              <a:gd name="adj1" fmla="val 1140"/>
            </a:avLst>
          </a:prstGeom>
          <a:solidFill>
            <a:srgbClr val="d9253e"/>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2052" name="직사각형 19"/>
          <p:cNvSpPr/>
          <p:nvPr/>
        </p:nvSpPr>
        <p:spPr>
          <a:xfrm>
            <a:off x="2604262" y="1998365"/>
            <a:ext cx="3971780" cy="4392488"/>
          </a:xfrm>
          <a:prstGeom prst="rect">
            <a:avLst/>
          </a:prstGeom>
          <a:solidFill>
            <a:srgbClr val="d9253e">
              <a:alpha val="100000"/>
            </a:srgbClr>
          </a:solidFill>
          <a:ln w="19050" cap="flat" cmpd="sng" algn="ctr">
            <a:noFill/>
            <a:prstDash val="sysDot"/>
          </a:ln>
        </p:spPr>
        <p:txBody>
          <a:bodyPr anchor="ctr"/>
          <a:p>
            <a:pPr marL="0" indent="0" algn="ctr" defTabSz="914400" rtl="0" eaLnBrk="1" latinLnBrk="1" hangingPunct="1">
              <a:lnSpc>
                <a:spcPct val="100000"/>
              </a:lnSpc>
              <a:spcBef>
                <a:spcPct val="0"/>
              </a:spcBef>
              <a:spcAft>
                <a:spcPts val="0"/>
              </a:spcAft>
              <a:buNone/>
              <a:defRPr/>
            </a:pPr>
            <a:endParaRPr xmlns:mc="http://schemas.openxmlformats.org/markup-compatibility/2006" xmlns:hp="http://schemas.haansoft.com/office/presentation/8.0" kumimoji="0" lang="ko-KR" altLang="en-US" sz="1800" b="0" i="0" u="none" strike="noStrike" kern="1200" cap="none" spc="0" normalizeH="0" baseline="0" mc:Ignorable="hp" hp:hslEmbossed="0">
              <a:ln w="9525">
                <a:solidFill>
                  <a:schemeClr val="lt1"/>
                </a:solidFill>
              </a:ln>
              <a:solidFill>
                <a:srgbClr val="ffffff"/>
              </a:solidFill>
              <a:latin typeface="맑은 고딕"/>
              <a:ea typeface="맑은 고딕"/>
              <a:cs typeface="맑은 고딕"/>
            </a:endParaRPr>
          </a:p>
        </p:txBody>
      </p:sp>
      <p:sp>
        <p:nvSpPr>
          <p:cNvPr id="2051" name="제목 5"/>
          <p:cNvSpPr txBox="1"/>
          <p:nvPr/>
        </p:nvSpPr>
        <p:spPr>
          <a:xfrm>
            <a:off x="2472967" y="2286397"/>
            <a:ext cx="4198066" cy="3737263"/>
          </a:xfrm>
          <a:prstGeom prst="rect">
            <a:avLst/>
          </a:prstGeom>
        </p:spPr>
        <p:txBody>
          <a:bodyPr vert="horz" lIns="91440" tIns="45720" rIns="91440" bIns="45720" anchor="ctr">
            <a:noAutofit/>
          </a:bodyPr>
          <a:p>
            <a:pPr marL="0" indent="0" algn="ctr" defTabSz="914400" rtl="0" eaLnBrk="1" latinLnBrk="1" hangingPunct="1">
              <a:spcBef>
                <a:spcPct val="0"/>
              </a:spcBef>
              <a:spcAft>
                <a:spcPts val="0"/>
              </a:spcAft>
              <a:buNone/>
              <a:defRPr/>
            </a:pPr>
            <a:r>
              <a:rPr xmlns:mc="http://schemas.openxmlformats.org/markup-compatibility/2006" xmlns:hp="http://schemas.haansoft.com/office/presentation/8.0" kumimoji="0" lang="en-US" altLang="ko-KR" sz="3000" b="0" i="0" u="none" strike="noStrike" kern="1200" cap="none" spc="-150" normalizeH="0" baseline="0" mc:Ignorable="hp" hp:hslEmbossed="0">
                <a:solidFill>
                  <a:srgbClr val="ffffff"/>
                </a:solidFill>
                <a:latin typeface="HY동녘B"/>
                <a:ea typeface="HY동녘B"/>
              </a:rPr>
              <a:t>1.</a:t>
            </a:r>
            <a:r>
              <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rPr>
              <a:t> 천황제란 무엇인가</a:t>
            </a: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r>
              <a:rPr xmlns:mc="http://schemas.openxmlformats.org/markup-compatibility/2006" xmlns:hp="http://schemas.haansoft.com/office/presentation/8.0" kumimoji="0" lang="en-US" altLang="ko-KR" sz="3000" b="0" i="0" u="none" strike="noStrike" kern="1200" cap="none" spc="-150" normalizeH="0" baseline="0" mc:Ignorable="hp" hp:hslEmbossed="0">
                <a:solidFill>
                  <a:srgbClr val="ffffff"/>
                </a:solidFill>
                <a:latin typeface="HY동녘B"/>
                <a:ea typeface="HY동녘B"/>
              </a:rPr>
              <a:t>2.</a:t>
            </a:r>
            <a:r>
              <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rPr>
              <a:t> 일본 내에서의 천황</a:t>
            </a: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r>
              <a:rPr xmlns:mc="http://schemas.openxmlformats.org/markup-compatibility/2006" xmlns:hp="http://schemas.haansoft.com/office/presentation/8.0" kumimoji="0" lang="en-US" altLang="ko-KR" sz="3000" b="0" i="0" u="none" strike="noStrike" kern="1200" cap="none" spc="-150" normalizeH="0" baseline="0" mc:Ignorable="hp" hp:hslEmbossed="0">
                <a:solidFill>
                  <a:srgbClr val="ffffff"/>
                </a:solidFill>
                <a:latin typeface="HY동녘B"/>
                <a:ea typeface="HY동녘B"/>
              </a:rPr>
              <a:t>3.</a:t>
            </a:r>
            <a:r>
              <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rPr>
              <a:t> 일본 외에서의 천황</a:t>
            </a: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a:p>
            <a:pPr marL="0" indent="0" algn="ctr" defTabSz="914400" rtl="0" eaLnBrk="1" latinLnBrk="1" hangingPunct="1">
              <a:spcBef>
                <a:spcPct val="0"/>
              </a:spcBef>
              <a:spcAft>
                <a:spcPts val="0"/>
              </a:spcAft>
              <a:buNone/>
              <a:defRPr/>
            </a:pPr>
            <a:r>
              <a:rPr xmlns:mc="http://schemas.openxmlformats.org/markup-compatibility/2006" xmlns:hp="http://schemas.haansoft.com/office/presentation/8.0" kumimoji="0" lang="en-US" altLang="ko-KR" sz="3000" b="0" i="0" u="none" strike="noStrike" kern="1200" cap="none" spc="-150" normalizeH="0" baseline="0" mc:Ignorable="hp" hp:hslEmbossed="0">
                <a:solidFill>
                  <a:srgbClr val="ffffff"/>
                </a:solidFill>
                <a:latin typeface="HY동녘B"/>
                <a:ea typeface="HY동녘B"/>
              </a:rPr>
              <a:t>4.</a:t>
            </a:r>
            <a:r>
              <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rPr>
              <a:t> 출처</a:t>
            </a:r>
            <a:endParaRPr xmlns:mc="http://schemas.openxmlformats.org/markup-compatibility/2006" xmlns:hp="http://schemas.haansoft.com/office/presentation/8.0" kumimoji="0" lang="ko-KR" altLang="en-US" sz="3000" b="0" i="0" u="none" strike="noStrike" kern="1200" cap="none" spc="-150" normalizeH="0" baseline="0" mc:Ignorable="hp" hp:hslEmbossed="0">
              <a:solidFill>
                <a:srgbClr val="ffffff"/>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rgbClr val="c00000"/>
        </a:solidFill>
      </p:bgPr>
    </p:bg>
    <p:spTree>
      <p:nvGrpSpPr>
        <p:cNvPr id="1" name=""/>
        <p:cNvGrpSpPr/>
        <p:nvPr/>
      </p:nvGrpSpPr>
      <p:grpSpPr>
        <a:xfrm>
          <a:off x="0" y="0"/>
          <a:ext cx="0" cy="0"/>
          <a:chOff x="0" y="0"/>
          <a:chExt cx="0" cy="0"/>
        </a:xfrm>
      </p:grpSpPr>
      <p:sp>
        <p:nvSpPr>
          <p:cNvPr id="5" name="제목 1"/>
          <p:cNvSpPr txBox="1"/>
          <p:nvPr/>
        </p:nvSpPr>
        <p:spPr>
          <a:xfrm>
            <a:off x="685800" y="3102551"/>
            <a:ext cx="7772400" cy="1118537"/>
          </a:xfrm>
          <a:prstGeom prst="rect">
            <a:avLst/>
          </a:prstGeom>
        </p:spPr>
        <p:txBody>
          <a:bodyPr vert="horz" wrap="none"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nSpc>
                <a:spcPct val="150000"/>
              </a:lnSpc>
              <a:defRPr/>
            </a:pPr>
            <a:r>
              <a:rPr lang="ko-KR" altLang="en-US" sz="3200" spc="0">
                <a:solidFill>
                  <a:schemeClr val="bg1"/>
                </a:solidFill>
                <a:latin typeface="HY동녘B"/>
                <a:ea typeface="HY동녘B"/>
              </a:rPr>
              <a:t>감사합니다</a:t>
            </a:r>
            <a:endParaRPr lang="en-US" altLang="ko-KR" sz="3200" spc="0">
              <a:solidFill>
                <a:schemeClr val="bg1"/>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천황제란 무엇인가</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a:t>
            </a:r>
            <a:r>
              <a:rPr lang="ko-KR" altLang="en-US" sz="2800">
                <a:solidFill>
                  <a:srgbClr val="d4d4d6"/>
                </a:solidFill>
                <a:latin typeface="HY동녘B"/>
                <a:ea typeface="HY동녘B"/>
              </a:rPr>
              <a:t>천황</a:t>
            </a:r>
            <a:r>
              <a:rPr lang="ko-KR" altLang="en-US" sz="2800">
                <a:solidFill>
                  <a:schemeClr val="bg2"/>
                </a:solidFill>
                <a:latin typeface="HY동녘B"/>
                <a:ea typeface="HY동녘B"/>
              </a:rPr>
              <a:t>이란</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3" name="제목 5"/>
          <p:cNvSpPr txBox="1"/>
          <p:nvPr/>
        </p:nvSpPr>
        <p:spPr>
          <a:xfrm>
            <a:off x="1440180" y="1710213"/>
            <a:ext cx="7200900" cy="5040630"/>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lnSpc>
                <a:spcPct val="150000"/>
              </a:lnSpc>
              <a:defRPr/>
            </a:pPr>
            <a:r>
              <a:rPr lang="ko-KR" altLang="en-US" sz="2400" spc="-50">
                <a:solidFill>
                  <a:schemeClr val="tx1">
                    <a:lumMod val="65000"/>
                    <a:lumOff val="35000"/>
                  </a:schemeClr>
                </a:solidFill>
                <a:latin typeface="Corporate Logo Medium"/>
                <a:ea typeface="Corporate Logo Medium"/>
              </a:rPr>
              <a:t>天皇</a:t>
            </a:r>
            <a:r>
              <a:rPr lang="en-US" altLang="ko-KR" sz="2400" b="1" spc="-50">
                <a:solidFill>
                  <a:schemeClr val="tx1">
                    <a:lumMod val="65000"/>
                    <a:lumOff val="35000"/>
                  </a:schemeClr>
                </a:solidFill>
                <a:latin typeface="HY동녘B"/>
              </a:rPr>
              <a:t>(</a:t>
            </a:r>
            <a:r>
              <a:rPr lang="ko-KR" altLang="en-US" sz="2400" b="1" spc="-50">
                <a:solidFill>
                  <a:schemeClr val="tx1">
                    <a:lumMod val="65000"/>
                    <a:lumOff val="35000"/>
                  </a:schemeClr>
                </a:solidFill>
                <a:latin typeface="Corporate Logo Medium"/>
                <a:ea typeface="Corporate Logo Medium"/>
              </a:rPr>
              <a:t>てんのう</a:t>
            </a:r>
            <a:r>
              <a:rPr lang="en-US" altLang="ko-KR" sz="2400" b="1" spc="-50">
                <a:solidFill>
                  <a:schemeClr val="tx1">
                    <a:lumMod val="65000"/>
                    <a:lumOff val="35000"/>
                  </a:schemeClr>
                </a:solidFill>
                <a:latin typeface="HY동녘B"/>
              </a:rPr>
              <a:t>),</a:t>
            </a:r>
            <a:r>
              <a:rPr lang="ko-KR" altLang="en-US" sz="2400" b="1" spc="-50">
                <a:solidFill>
                  <a:schemeClr val="tx1">
                    <a:lumMod val="65000"/>
                    <a:lumOff val="35000"/>
                  </a:schemeClr>
                </a:solidFill>
                <a:latin typeface="HY동녘B"/>
              </a:rPr>
              <a:t> Emperor of Japan</a:t>
            </a:r>
            <a:endParaRPr lang="ko-KR" altLang="en-US" sz="2400" b="1" spc="-50">
              <a:solidFill>
                <a:schemeClr val="tx1">
                  <a:lumMod val="65000"/>
                  <a:lumOff val="35000"/>
                </a:schemeClr>
              </a:solidFill>
              <a:latin typeface="HY동녘B"/>
            </a:endParaRPr>
          </a:p>
          <a:p>
            <a:pPr algn="l">
              <a:lnSpc>
                <a:spcPct val="150000"/>
              </a:lnSpc>
              <a:defRPr/>
            </a:pPr>
            <a:endParaRPr lang="ko-KR" altLang="en-US" sz="2400" b="1" spc="-50">
              <a:solidFill>
                <a:schemeClr val="tx1">
                  <a:lumMod val="65000"/>
                  <a:lumOff val="35000"/>
                </a:schemeClr>
              </a:solidFill>
              <a:latin typeface="HY동녘B"/>
            </a:endParaRPr>
          </a:p>
          <a:p>
            <a:pPr algn="l">
              <a:lnSpc>
                <a:spcPct val="150000"/>
              </a:lnSpc>
              <a:defRPr/>
            </a:pPr>
            <a:r>
              <a:rPr lang="zh-CN" altLang="en-US" sz="1800" spc="-50">
                <a:solidFill>
                  <a:schemeClr val="tx1">
                    <a:lumMod val="65000"/>
                    <a:lumOff val="35000"/>
                  </a:schemeClr>
                </a:solidFill>
                <a:latin typeface="Corporate Logo Medium"/>
                <a:ea typeface="Corporate Logo Medium"/>
              </a:rPr>
              <a:t>天皇</a:t>
            </a:r>
            <a:r>
              <a:rPr lang="en-US" altLang="ko-KR" sz="1800" spc="-50">
                <a:solidFill>
                  <a:schemeClr val="tx1">
                    <a:lumMod val="65000"/>
                    <a:lumOff val="35000"/>
                  </a:schemeClr>
                </a:solidFill>
                <a:latin typeface="HY동녘M"/>
                <a:ea typeface="HY동녘M"/>
              </a:rPr>
              <a:t>(</a:t>
            </a:r>
            <a:r>
              <a:rPr lang="zh-CN" altLang="en-US" sz="1800" spc="-50">
                <a:solidFill>
                  <a:schemeClr val="tx1">
                    <a:lumMod val="65000"/>
                    <a:lumOff val="35000"/>
                  </a:schemeClr>
                </a:solidFill>
                <a:latin typeface="Corporate Logo Medium"/>
                <a:ea typeface="Corporate Logo Medium"/>
              </a:rPr>
              <a:t>てんのう</a:t>
            </a:r>
            <a:r>
              <a:rPr lang="en-US" altLang="ko-KR" sz="1800" spc="-50">
                <a:solidFill>
                  <a:schemeClr val="tx1">
                    <a:lumMod val="65000"/>
                    <a:lumOff val="35000"/>
                  </a:schemeClr>
                </a:solidFill>
                <a:latin typeface="HY동녘M"/>
                <a:ea typeface="HY동녘M"/>
              </a:rPr>
              <a:t>)</a:t>
            </a:r>
            <a:r>
              <a:rPr lang="ko-KR" altLang="en-US" sz="1800" spc="-50">
                <a:solidFill>
                  <a:schemeClr val="tx1">
                    <a:lumMod val="65000"/>
                    <a:lumOff val="35000"/>
                  </a:schemeClr>
                </a:solidFill>
                <a:latin typeface="HY동녘M"/>
                <a:ea typeface="HY동녘M"/>
              </a:rPr>
              <a:t> </a:t>
            </a:r>
            <a:r>
              <a:rPr lang="zh-CN" altLang="en-US" sz="1800" spc="-50">
                <a:solidFill>
                  <a:schemeClr val="tx1">
                    <a:lumMod val="65000"/>
                    <a:lumOff val="35000"/>
                  </a:schemeClr>
                </a:solidFill>
                <a:latin typeface="Corporate Logo Medium"/>
                <a:ea typeface="Corporate Logo Medium"/>
              </a:rPr>
              <a:t>は、</a:t>
            </a:r>
            <a:r>
              <a:rPr lang="zh-CN" altLang="en-US" sz="1800" u="sng" spc="-50">
                <a:solidFill>
                  <a:srgbClr val="ffd76c"/>
                </a:solidFill>
                <a:latin typeface="Corporate Logo Medium"/>
                <a:ea typeface="Corporate Logo Medium"/>
              </a:rPr>
              <a:t>日本国憲法に規定された日本国および日本国民統合の象徴たる地位</a:t>
            </a:r>
            <a:r>
              <a:rPr lang="zh-CN" altLang="en-US" sz="1800" spc="-50">
                <a:solidFill>
                  <a:schemeClr val="tx1">
                    <a:lumMod val="65000"/>
                    <a:lumOff val="35000"/>
                  </a:schemeClr>
                </a:solidFill>
                <a:latin typeface="Corporate Logo Medium"/>
                <a:ea typeface="Corporate Logo Medium"/>
              </a:rPr>
              <a:t>、または当該地位にある個人。</a:t>
            </a:r>
            <a:r>
              <a:rPr lang="zh-CN" altLang="en-US" sz="1800" spc="-50">
                <a:solidFill>
                  <a:schemeClr val="tx1">
                    <a:lumMod val="65000"/>
                    <a:lumOff val="35000"/>
                  </a:schemeClr>
                </a:solidFill>
                <a:latin typeface="Corporate Logo Medium"/>
              </a:rPr>
              <a:t>7</a:t>
            </a:r>
            <a:r>
              <a:rPr lang="zh-CN" altLang="en-US" sz="1800" spc="-50">
                <a:solidFill>
                  <a:schemeClr val="tx1">
                    <a:lumMod val="65000"/>
                    <a:lumOff val="35000"/>
                  </a:schemeClr>
                </a:solidFill>
                <a:latin typeface="Corporate Logo Medium"/>
                <a:ea typeface="Corporate Logo Medium"/>
              </a:rPr>
              <a:t>世紀頃に大王が用いた称号に始まり、歴史的な権能の変遷を経て現在に至っている。</a:t>
            </a:r>
            <a:endParaRPr lang="zh-CN" altLang="en-US" sz="2000" spc="-50">
              <a:solidFill>
                <a:schemeClr val="tx1">
                  <a:lumMod val="65000"/>
                  <a:lumOff val="35000"/>
                </a:schemeClr>
              </a:solidFill>
              <a:latin typeface="Corporate Logo Medium"/>
              <a:ea typeface="Corporate Logo Medium"/>
            </a:endParaRPr>
          </a:p>
          <a:p>
            <a:pPr algn="l">
              <a:lnSpc>
                <a:spcPct val="150000"/>
              </a:lnSpc>
              <a:defRPr/>
            </a:pPr>
            <a:endParaRPr lang="zh-CN" altLang="en-US" sz="2000" spc="-50">
              <a:solidFill>
                <a:schemeClr val="tx1">
                  <a:lumMod val="65000"/>
                  <a:lumOff val="35000"/>
                </a:schemeClr>
              </a:solidFill>
              <a:latin typeface="Corporate Logo Medium"/>
              <a:ea typeface="Corporate Logo Medium"/>
            </a:endParaRPr>
          </a:p>
          <a:p>
            <a:pPr algn="l">
              <a:lnSpc>
                <a:spcPct val="150000"/>
              </a:lnSpc>
              <a:defRPr/>
            </a:pPr>
            <a:r>
              <a:rPr lang="zh-CN" altLang="en-US" sz="2000" spc="-50">
                <a:solidFill>
                  <a:schemeClr val="tx1">
                    <a:lumMod val="65000"/>
                    <a:lumOff val="35000"/>
                  </a:schemeClr>
                </a:solidFill>
                <a:latin typeface="Corporate Logo Medium"/>
              </a:rPr>
              <a:t>→</a:t>
            </a:r>
            <a:r>
              <a:rPr lang="ko-KR" altLang="en-US" sz="2000" spc="-50">
                <a:solidFill>
                  <a:schemeClr val="tx1">
                    <a:lumMod val="65000"/>
                    <a:lumOff val="35000"/>
                  </a:schemeClr>
                </a:solidFill>
                <a:latin typeface="HY동녘M"/>
                <a:ea typeface="HY동녘M"/>
              </a:rPr>
              <a:t> 천황</a:t>
            </a:r>
            <a:r>
              <a:rPr lang="en-US" altLang="ko-KR" sz="2000" spc="-50">
                <a:solidFill>
                  <a:schemeClr val="tx1">
                    <a:lumMod val="65000"/>
                    <a:lumOff val="35000"/>
                  </a:schemeClr>
                </a:solidFill>
                <a:latin typeface="HY동녘M"/>
                <a:ea typeface="HY동녘M"/>
              </a:rPr>
              <a:t>:</a:t>
            </a:r>
            <a:r>
              <a:rPr lang="ko-KR" altLang="en-US" sz="2000" spc="-50">
                <a:solidFill>
                  <a:schemeClr val="tx1">
                    <a:lumMod val="65000"/>
                    <a:lumOff val="35000"/>
                  </a:schemeClr>
                </a:solidFill>
                <a:latin typeface="HY동녘M"/>
                <a:ea typeface="HY동녘M"/>
              </a:rPr>
              <a:t> </a:t>
            </a:r>
            <a:r>
              <a:rPr lang="ko-KR" altLang="en-US" sz="2000" u="sng" spc="-50">
                <a:solidFill>
                  <a:srgbClr val="ffd76c"/>
                </a:solidFill>
                <a:latin typeface="HY동녘M"/>
                <a:ea typeface="HY동녘M"/>
              </a:rPr>
              <a:t>일본 헌법에 규정된 일본 및 일본 국민 통합의 상징인 지위</a:t>
            </a:r>
            <a:r>
              <a:rPr lang="ko-KR" altLang="en-US" sz="2000" spc="-50">
                <a:solidFill>
                  <a:schemeClr val="tx1">
                    <a:lumMod val="65000"/>
                    <a:lumOff val="35000"/>
                  </a:schemeClr>
                </a:solidFill>
                <a:latin typeface="HY동녘M"/>
                <a:ea typeface="HY동녘M"/>
              </a:rPr>
              <a:t> 도는 해당 지위에 있는 개인</a:t>
            </a:r>
            <a:endParaRPr lang="en-US" altLang="ko-KR" sz="2000" spc="-50">
              <a:solidFill>
                <a:schemeClr val="tx1">
                  <a:lumMod val="65000"/>
                  <a:lumOff val="35000"/>
                </a:schemeClr>
              </a:solidFill>
              <a:latin typeface="HY동녘M"/>
              <a:ea typeface="HY동녘M"/>
            </a:endParaRPr>
          </a:p>
          <a:p>
            <a:pPr algn="l">
              <a:lnSpc>
                <a:spcPct val="150000"/>
              </a:lnSpc>
              <a:defRPr/>
            </a:pPr>
            <a:r>
              <a:rPr lang="en-US" altLang="ko-KR" sz="2000" spc="-50">
                <a:solidFill>
                  <a:schemeClr val="tx1">
                    <a:lumMod val="65000"/>
                    <a:lumOff val="35000"/>
                  </a:schemeClr>
                </a:solidFill>
                <a:latin typeface="HY동녘M"/>
                <a:ea typeface="HY동녘M"/>
              </a:rPr>
              <a:t>7</a:t>
            </a:r>
            <a:r>
              <a:rPr lang="ko-KR" altLang="en-US" sz="2000" spc="-50">
                <a:solidFill>
                  <a:schemeClr val="tx1">
                    <a:lumMod val="65000"/>
                    <a:lumOff val="35000"/>
                  </a:schemeClr>
                </a:solidFill>
                <a:latin typeface="HY동녘M"/>
                <a:ea typeface="HY동녘M"/>
              </a:rPr>
              <a:t>세기경 대왕이 사용하던 칭호를 시작으로 역사적인 권능의 변천을 거쳐 현재에</a:t>
            </a:r>
            <a:r>
              <a:rPr lang="en-US" altLang="ko-KR" sz="2000" spc="-50">
                <a:solidFill>
                  <a:schemeClr val="tx1">
                    <a:lumMod val="65000"/>
                    <a:lumOff val="35000"/>
                  </a:schemeClr>
                </a:solidFill>
                <a:latin typeface="Corporate Logo Medium"/>
                <a:ea typeface="Corporate Logo Medium"/>
              </a:rPr>
              <a:t> </a:t>
            </a:r>
            <a:r>
              <a:rPr lang="ko-KR" altLang="en-US" sz="2000" spc="-50">
                <a:solidFill>
                  <a:schemeClr val="tx1">
                    <a:lumMod val="65000"/>
                    <a:lumOff val="35000"/>
                  </a:schemeClr>
                </a:solidFill>
                <a:latin typeface="HY동녘M"/>
                <a:ea typeface="HY동녘M"/>
              </a:rPr>
              <a:t>이름</a:t>
            </a:r>
            <a:endParaRPr lang="ko-KR" altLang="en-US" sz="2000" spc="-50">
              <a:solidFill>
                <a:schemeClr val="tx1">
                  <a:lumMod val="65000"/>
                  <a:lumOff val="35000"/>
                </a:schemeClr>
              </a:solidFill>
              <a:latin typeface="HY동녘M"/>
              <a:ea typeface="HY동녘M"/>
            </a:endParaRPr>
          </a:p>
        </p:txBody>
      </p:sp>
      <p:sp>
        <p:nvSpPr>
          <p:cNvPr id="3081" name="직사각형 6"/>
          <p:cNvSpPr/>
          <p:nvPr/>
        </p:nvSpPr>
        <p:spPr>
          <a:xfrm>
            <a:off x="180022" y="180022"/>
            <a:ext cx="1260157" cy="648081"/>
          </a:xfrm>
          <a:prstGeom prst="rect">
            <a:avLst/>
          </a:prstGeom>
          <a:solidFill>
            <a:srgbClr val="d9253e">
              <a:alpha val="100000"/>
            </a:srgbClr>
          </a:solidFill>
          <a:ln w="25400" cap="flat" cmpd="sng" algn="ctr">
            <a:noFill/>
            <a:prstDash val="solid"/>
          </a:ln>
        </p:spPr>
        <p:txBody>
          <a:bodyPr anchor="ctr"/>
          <a:p>
            <a:pPr marL="0" indent="0" algn="ctr" defTabSz="914400" rtl="0" eaLnBrk="1" latinLnBrk="1" hangingPunct="1">
              <a:lnSpc>
                <a:spcPct val="100000"/>
              </a:lnSpc>
              <a:spcBef>
                <a:spcPct val="0"/>
              </a:spcBef>
              <a:spcAft>
                <a:spcPts val="0"/>
              </a:spcAft>
              <a:buNone/>
              <a:defRPr/>
            </a:pPr>
            <a:endParaRPr xmlns:mc="http://schemas.openxmlformats.org/markup-compatibility/2006" xmlns:hp="http://schemas.haansoft.com/office/presentation/8.0" kumimoji="0" lang="ko-KR" altLang="en-US" sz="1800" b="0" i="0" u="none" strike="noStrike" kern="1200" cap="none" spc="0" normalizeH="0" baseline="0" mc:Ignorable="hp" hp:hslEmbossed="0">
              <a:solidFill>
                <a:srgbClr val="ffffff"/>
              </a:solidFill>
              <a:latin typeface="맑은 고딕"/>
              <a:ea typeface="맑은 고딕"/>
              <a:cs typeface="맑은 고딕"/>
            </a:endParaRPr>
          </a:p>
        </p:txBody>
      </p:sp>
      <p:sp>
        <p:nvSpPr>
          <p:cNvPr id="3082"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1</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2" y="233264"/>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천황제란 무엇인가</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a:t>
            </a:r>
            <a:r>
              <a:rPr lang="ko-KR" altLang="en-US" sz="2800">
                <a:solidFill>
                  <a:srgbClr val="d4d4d6"/>
                </a:solidFill>
                <a:latin typeface="HY동녘B"/>
                <a:ea typeface="HY동녘B"/>
              </a:rPr>
              <a:t>천황</a:t>
            </a:r>
            <a:r>
              <a:rPr lang="ko-KR" altLang="en-US" sz="2800">
                <a:solidFill>
                  <a:schemeClr val="bg2"/>
                </a:solidFill>
                <a:latin typeface="HY동녘B"/>
                <a:ea typeface="HY동녘B"/>
              </a:rPr>
              <a:t>제란</a:t>
            </a:r>
            <a:r>
              <a:rPr lang="en-US" altLang="ko-KR" sz="2800">
                <a:solidFill>
                  <a:schemeClr val="bg2"/>
                </a:solidFill>
                <a:latin typeface="HY동녘B"/>
                <a:ea typeface="HY동녘B"/>
              </a:rPr>
              <a:t>?</a:t>
            </a:r>
            <a:endParaRPr lang="en-US" altLang="ko-KR"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3" name="제목 5"/>
          <p:cNvSpPr txBox="1"/>
          <p:nvPr/>
        </p:nvSpPr>
        <p:spPr>
          <a:xfrm>
            <a:off x="1440180" y="1710213"/>
            <a:ext cx="7200900" cy="5040630"/>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lnSpc>
                <a:spcPct val="150000"/>
              </a:lnSpc>
              <a:defRPr/>
            </a:pPr>
            <a:r>
              <a:rPr lang="zh-CN" altLang="ko-KR" sz="2400" b="1" spc="-50">
                <a:solidFill>
                  <a:srgbClr val="595959"/>
                </a:solidFill>
                <a:latin typeface="Corporate Logo Medium"/>
                <a:ea typeface="Corporate Logo Medium"/>
              </a:rPr>
              <a:t>天皇制</a:t>
            </a:r>
            <a:r>
              <a:rPr lang="en-US" altLang="ko-KR" sz="2400" b="1" spc="-50">
                <a:solidFill>
                  <a:srgbClr val="595959"/>
                </a:solidFill>
                <a:latin typeface="Corporate Logo Medium"/>
              </a:rPr>
              <a:t>(</a:t>
            </a:r>
            <a:r>
              <a:rPr lang="ko-KR" altLang="en-US" sz="2400" b="1" spc="-50">
                <a:solidFill>
                  <a:srgbClr val="595959"/>
                </a:solidFill>
                <a:latin typeface="Corporate Logo Medium"/>
                <a:ea typeface="Corporate Logo Medium"/>
              </a:rPr>
              <a:t>てんのう</a:t>
            </a:r>
            <a:r>
              <a:rPr lang="ja-JP" altLang="ko-KR" sz="2400" b="1" spc="-50">
                <a:solidFill>
                  <a:srgbClr val="595959"/>
                </a:solidFill>
                <a:latin typeface="Corporate Logo Medium"/>
                <a:ea typeface="Corporate Logo Medium"/>
              </a:rPr>
              <a:t>せい</a:t>
            </a:r>
            <a:r>
              <a:rPr lang="en-US" altLang="ko-KR" sz="2400" b="1" spc="-50">
                <a:solidFill>
                  <a:srgbClr val="595959"/>
                </a:solidFill>
                <a:latin typeface="Corporate Logo Medium"/>
              </a:rPr>
              <a:t>)</a:t>
            </a:r>
            <a:r>
              <a:rPr lang="en-US" altLang="ko-KR" sz="2400" b="1" spc="-50">
                <a:solidFill>
                  <a:srgbClr val="595959"/>
                </a:solidFill>
                <a:latin typeface="HY동녘B"/>
              </a:rPr>
              <a:t>,</a:t>
            </a:r>
            <a:r>
              <a:rPr lang="ko-KR" altLang="en-US" sz="2400" b="1" spc="-50">
                <a:solidFill>
                  <a:srgbClr val="595959"/>
                </a:solidFill>
                <a:latin typeface="HY동녘B"/>
              </a:rPr>
              <a:t> the Emperor system</a:t>
            </a:r>
            <a:endParaRPr lang="ko-KR" altLang="en-US" sz="2400" b="1" spc="-50">
              <a:solidFill>
                <a:srgbClr val="595959"/>
              </a:solidFill>
              <a:latin typeface="HY동녘B"/>
            </a:endParaRPr>
          </a:p>
          <a:p>
            <a:pPr algn="l">
              <a:lnSpc>
                <a:spcPct val="150000"/>
              </a:lnSpc>
              <a:defRPr/>
            </a:pPr>
            <a:endParaRPr lang="ko-KR" altLang="en-US" sz="2400" b="1" spc="-50">
              <a:solidFill>
                <a:schemeClr val="tx1">
                  <a:lumMod val="65000"/>
                  <a:lumOff val="35000"/>
                </a:schemeClr>
              </a:solidFill>
              <a:latin typeface="HY동녘B"/>
            </a:endParaRPr>
          </a:p>
          <a:p>
            <a:pPr algn="l">
              <a:lnSpc>
                <a:spcPct val="150000"/>
              </a:lnSpc>
              <a:defRPr/>
            </a:pPr>
            <a:r>
              <a:rPr lang="zh-CN" altLang="ko-KR" sz="1800" spc="-50">
                <a:solidFill>
                  <a:schemeClr val="tx1">
                    <a:lumMod val="65000"/>
                    <a:lumOff val="35000"/>
                  </a:schemeClr>
                </a:solidFill>
                <a:latin typeface="Corporate Logo Medium"/>
                <a:ea typeface="Corporate Logo Medium"/>
              </a:rPr>
              <a:t>天皇制</a:t>
            </a:r>
            <a:r>
              <a:rPr lang="en-US" altLang="ko-KR" sz="1800" spc="-50">
                <a:solidFill>
                  <a:schemeClr val="tx1">
                    <a:lumMod val="65000"/>
                    <a:lumOff val="35000"/>
                  </a:schemeClr>
                </a:solidFill>
                <a:latin typeface="HY동녘B"/>
              </a:rPr>
              <a:t>(</a:t>
            </a:r>
            <a:r>
              <a:rPr lang="ko-KR" altLang="en-US" sz="1800" spc="-50">
                <a:solidFill>
                  <a:schemeClr val="tx1">
                    <a:lumMod val="65000"/>
                    <a:lumOff val="35000"/>
                  </a:schemeClr>
                </a:solidFill>
                <a:latin typeface="Corporate Logo Medium"/>
                <a:ea typeface="Corporate Logo Medium"/>
              </a:rPr>
              <a:t>てんのう</a:t>
            </a:r>
            <a:r>
              <a:rPr lang="ja-JP" altLang="ko-KR" sz="1800" spc="-50">
                <a:solidFill>
                  <a:schemeClr val="tx1">
                    <a:lumMod val="65000"/>
                    <a:lumOff val="35000"/>
                  </a:schemeClr>
                </a:solidFill>
                <a:latin typeface="Corporate Logo Medium"/>
                <a:ea typeface="Corporate Logo Medium"/>
              </a:rPr>
              <a:t>せい</a:t>
            </a:r>
            <a:r>
              <a:rPr lang="en-US" altLang="ko-KR" sz="1800" spc="-50">
                <a:solidFill>
                  <a:schemeClr val="tx1">
                    <a:lumMod val="65000"/>
                    <a:lumOff val="35000"/>
                  </a:schemeClr>
                </a:solidFill>
                <a:latin typeface="HY동녘B"/>
              </a:rPr>
              <a:t>)</a:t>
            </a:r>
            <a:r>
              <a:rPr lang="ko-KR" altLang="en-US" sz="1800" spc="-50">
                <a:solidFill>
                  <a:schemeClr val="tx1">
                    <a:lumMod val="65000"/>
                    <a:lumOff val="35000"/>
                  </a:schemeClr>
                </a:solidFill>
                <a:latin typeface="HY동녘B"/>
              </a:rPr>
              <a:t> </a:t>
            </a:r>
            <a:r>
              <a:rPr lang="zh-CN" altLang="en-US" sz="1800" spc="-50">
                <a:solidFill>
                  <a:schemeClr val="tx1">
                    <a:lumMod val="65000"/>
                    <a:lumOff val="35000"/>
                  </a:schemeClr>
                </a:solidFill>
                <a:latin typeface="Corporate Logo Medium"/>
                <a:ea typeface="Corporate Logo Medium"/>
              </a:rPr>
              <a:t>とは、</a:t>
            </a:r>
            <a:r>
              <a:rPr lang="zh-CN" altLang="en-US" sz="1800" u="sng" spc="-50">
                <a:solidFill>
                  <a:srgbClr val="ffd76c"/>
                </a:solidFill>
                <a:latin typeface="Corporate Logo Medium"/>
                <a:ea typeface="Corporate Logo Medium"/>
              </a:rPr>
              <a:t>天皇を中心とした日本の国家制度</a:t>
            </a:r>
            <a:r>
              <a:rPr lang="zh-CN" altLang="en-US" sz="1800" spc="-50">
                <a:solidFill>
                  <a:schemeClr val="tx1">
                    <a:lumMod val="65000"/>
                    <a:lumOff val="35000"/>
                  </a:schemeClr>
                </a:solidFill>
                <a:latin typeface="Corporate Logo Medium"/>
                <a:ea typeface="Corporate Logo Medium"/>
              </a:rPr>
              <a:t>。狭義には</a:t>
            </a:r>
            <a:r>
              <a:rPr lang="zh-CN" altLang="en-US" sz="1800" u="sng" spc="-50">
                <a:solidFill>
                  <a:srgbClr val="ffd76c"/>
                </a:solidFill>
                <a:latin typeface="Corporate Logo Medium"/>
                <a:ea typeface="Corporate Logo Medium"/>
              </a:rPr>
              <a:t>大日本帝国憲法下の君主制</a:t>
            </a:r>
            <a:r>
              <a:rPr lang="zh-CN" altLang="en-US" sz="1800" spc="-50">
                <a:solidFill>
                  <a:schemeClr val="tx1">
                    <a:lumMod val="65000"/>
                    <a:lumOff val="35000"/>
                  </a:schemeClr>
                </a:solidFill>
                <a:latin typeface="Corporate Logo Medium"/>
                <a:ea typeface="Corporate Logo Medium"/>
              </a:rPr>
              <a:t>としての天皇制を指し、広義には近代以前の天皇制や、日本国憲法下の象徴天皇制も含める。</a:t>
            </a:r>
            <a:endParaRPr lang="zh-CN" altLang="en-US" sz="2000" spc="-50">
              <a:solidFill>
                <a:schemeClr val="tx1">
                  <a:lumMod val="65000"/>
                  <a:lumOff val="35000"/>
                </a:schemeClr>
              </a:solidFill>
              <a:latin typeface="Corporate Logo Medium"/>
              <a:ea typeface="Corporate Logo Medium"/>
            </a:endParaRPr>
          </a:p>
          <a:p>
            <a:pPr algn="l">
              <a:lnSpc>
                <a:spcPct val="150000"/>
              </a:lnSpc>
              <a:defRPr/>
            </a:pPr>
            <a:endParaRPr lang="zh-CN" altLang="en-US" sz="2000" spc="-50">
              <a:solidFill>
                <a:schemeClr val="tx1">
                  <a:lumMod val="65000"/>
                  <a:lumOff val="35000"/>
                </a:schemeClr>
              </a:solidFill>
              <a:latin typeface="Corporate Logo Medium"/>
              <a:ea typeface="Corporate Logo Medium"/>
            </a:endParaRPr>
          </a:p>
          <a:p>
            <a:pPr algn="l">
              <a:lnSpc>
                <a:spcPct val="150000"/>
              </a:lnSpc>
              <a:defRPr/>
            </a:pPr>
            <a:r>
              <a:rPr lang="zh-CN" altLang="en-US" sz="2000" spc="-50">
                <a:solidFill>
                  <a:schemeClr val="tx1">
                    <a:lumMod val="65000"/>
                    <a:lumOff val="35000"/>
                  </a:schemeClr>
                </a:solidFill>
                <a:latin typeface="Corporate Logo Medium"/>
              </a:rPr>
              <a:t>→</a:t>
            </a:r>
            <a:r>
              <a:rPr lang="ko-KR" altLang="en-US" sz="2000" spc="-50">
                <a:solidFill>
                  <a:schemeClr val="tx1">
                    <a:lumMod val="65000"/>
                    <a:lumOff val="35000"/>
                  </a:schemeClr>
                </a:solidFill>
                <a:latin typeface="HY동녘M"/>
                <a:ea typeface="HY동녘M"/>
              </a:rPr>
              <a:t> 천황제</a:t>
            </a:r>
            <a:r>
              <a:rPr lang="en-US" altLang="ko-KR" sz="2000" spc="-50">
                <a:solidFill>
                  <a:schemeClr val="tx1">
                    <a:lumMod val="65000"/>
                    <a:lumOff val="35000"/>
                  </a:schemeClr>
                </a:solidFill>
                <a:latin typeface="HY동녘M"/>
                <a:ea typeface="HY동녘M"/>
              </a:rPr>
              <a:t>:</a:t>
            </a:r>
            <a:r>
              <a:rPr lang="ko-KR" altLang="en-US" sz="2000" spc="-50">
                <a:solidFill>
                  <a:schemeClr val="tx1">
                    <a:lumMod val="65000"/>
                    <a:lumOff val="35000"/>
                  </a:schemeClr>
                </a:solidFill>
                <a:latin typeface="HY동녘M"/>
                <a:ea typeface="HY동녘M"/>
              </a:rPr>
              <a:t> </a:t>
            </a:r>
            <a:r>
              <a:rPr lang="ko-KR" altLang="en-US" sz="2000" u="sng" spc="-50">
                <a:solidFill>
                  <a:srgbClr val="ffd76c"/>
                </a:solidFill>
                <a:latin typeface="HY동녘M"/>
                <a:ea typeface="HY동녘M"/>
              </a:rPr>
              <a:t>천황을 중심으로 한 일본의 국가제도</a:t>
            </a:r>
            <a:endParaRPr lang="en-US" altLang="ko-KR" sz="2000" spc="-50">
              <a:solidFill>
                <a:schemeClr val="tx1">
                  <a:lumMod val="65000"/>
                  <a:lumOff val="35000"/>
                </a:schemeClr>
              </a:solidFill>
              <a:latin typeface="HY동녘M"/>
              <a:ea typeface="HY동녘M"/>
            </a:endParaRPr>
          </a:p>
          <a:p>
            <a:pPr algn="l">
              <a:lnSpc>
                <a:spcPct val="150000"/>
              </a:lnSpc>
              <a:defRPr/>
            </a:pPr>
            <a:r>
              <a:rPr lang="ko-KR" altLang="en-US" sz="2000" spc="-50">
                <a:solidFill>
                  <a:schemeClr val="tx1">
                    <a:lumMod val="65000"/>
                    <a:lumOff val="35000"/>
                  </a:schemeClr>
                </a:solidFill>
                <a:latin typeface="HY동녘M"/>
                <a:ea typeface="HY동녘M"/>
              </a:rPr>
              <a:t>좁은 의미</a:t>
            </a:r>
            <a:r>
              <a:rPr lang="en-US" altLang="ko-KR" sz="2000" spc="-50">
                <a:solidFill>
                  <a:schemeClr val="tx1">
                    <a:lumMod val="65000"/>
                    <a:lumOff val="35000"/>
                  </a:schemeClr>
                </a:solidFill>
                <a:latin typeface="HY동녘M"/>
                <a:ea typeface="HY동녘M"/>
              </a:rPr>
              <a:t>-</a:t>
            </a:r>
            <a:r>
              <a:rPr lang="ko-KR" altLang="en-US" sz="2000" spc="-50">
                <a:solidFill>
                  <a:schemeClr val="tx1">
                    <a:lumMod val="65000"/>
                    <a:lumOff val="35000"/>
                  </a:schemeClr>
                </a:solidFill>
                <a:latin typeface="HY동녘M"/>
                <a:ea typeface="HY동녘M"/>
              </a:rPr>
              <a:t> </a:t>
            </a:r>
            <a:r>
              <a:rPr lang="ko-KR" altLang="en-US" sz="2000" u="sng" spc="-50">
                <a:solidFill>
                  <a:srgbClr val="ffd76c"/>
                </a:solidFill>
                <a:latin typeface="HY동녘M"/>
                <a:ea typeface="HY동녘M"/>
              </a:rPr>
              <a:t>일본제국 헌법하의 군주제</a:t>
            </a:r>
            <a:r>
              <a:rPr lang="ko-KR" altLang="en-US" sz="2000" spc="-50">
                <a:solidFill>
                  <a:schemeClr val="tx1">
                    <a:lumMod val="65000"/>
                    <a:lumOff val="35000"/>
                  </a:schemeClr>
                </a:solidFill>
                <a:latin typeface="HY동녘M"/>
                <a:ea typeface="HY동녘M"/>
              </a:rPr>
              <a:t>로서의 천황제를 가리킴</a:t>
            </a:r>
            <a:endParaRPr lang="ko-KR" altLang="en-US" sz="2000" spc="-50">
              <a:solidFill>
                <a:schemeClr val="tx1">
                  <a:lumMod val="65000"/>
                  <a:lumOff val="35000"/>
                </a:schemeClr>
              </a:solidFill>
              <a:latin typeface="HY동녘M"/>
              <a:ea typeface="HY동녘M"/>
            </a:endParaRPr>
          </a:p>
          <a:p>
            <a:pPr algn="l">
              <a:lnSpc>
                <a:spcPct val="150000"/>
              </a:lnSpc>
              <a:defRPr/>
            </a:pPr>
            <a:r>
              <a:rPr lang="ko-KR" altLang="en-US" sz="2000" spc="-50">
                <a:solidFill>
                  <a:schemeClr val="tx1">
                    <a:lumMod val="65000"/>
                    <a:lumOff val="35000"/>
                  </a:schemeClr>
                </a:solidFill>
                <a:latin typeface="HY동녘M"/>
                <a:ea typeface="HY동녘M"/>
              </a:rPr>
              <a:t>넓은 의미 </a:t>
            </a:r>
            <a:r>
              <a:rPr lang="en-US" altLang="ko-KR" sz="2000" spc="-50">
                <a:solidFill>
                  <a:schemeClr val="tx1">
                    <a:lumMod val="65000"/>
                    <a:lumOff val="35000"/>
                  </a:schemeClr>
                </a:solidFill>
                <a:latin typeface="HY동녘M"/>
                <a:ea typeface="HY동녘M"/>
              </a:rPr>
              <a:t>-</a:t>
            </a:r>
            <a:r>
              <a:rPr lang="ko-KR" altLang="en-US" sz="2000" spc="-50">
                <a:solidFill>
                  <a:schemeClr val="tx1">
                    <a:lumMod val="65000"/>
                    <a:lumOff val="35000"/>
                  </a:schemeClr>
                </a:solidFill>
                <a:latin typeface="HY동녘M"/>
                <a:ea typeface="HY동녘M"/>
              </a:rPr>
              <a:t> 근대 이전의 천황제와 일본국 헌법의 </a:t>
            </a:r>
            <a:r>
              <a:rPr lang="ko-KR" altLang="en-US" sz="2000" spc="-50">
                <a:solidFill>
                  <a:srgbClr val="d4d4d6"/>
                </a:solidFill>
                <a:latin typeface="HY동녘M"/>
                <a:ea typeface="HY동녘M"/>
              </a:rPr>
              <a:t>상징천황제</a:t>
            </a:r>
            <a:r>
              <a:rPr lang="ko-KR" altLang="en-US" sz="2000" spc="-50">
                <a:solidFill>
                  <a:schemeClr val="tx1">
                    <a:lumMod val="65000"/>
                    <a:lumOff val="35000"/>
                  </a:schemeClr>
                </a:solidFill>
                <a:latin typeface="HY동녘M"/>
                <a:ea typeface="HY동녘M"/>
              </a:rPr>
              <a:t>까지 포함</a:t>
            </a:r>
            <a:endParaRPr lang="ko-KR" altLang="en-US" sz="2000" spc="-50">
              <a:solidFill>
                <a:schemeClr val="tx1">
                  <a:lumMod val="65000"/>
                  <a:lumOff val="35000"/>
                </a:schemeClr>
              </a:solidFill>
              <a:latin typeface="HY동녘M"/>
              <a:ea typeface="HY동녘M"/>
            </a:endParaRPr>
          </a:p>
        </p:txBody>
      </p:sp>
      <p:sp>
        <p:nvSpPr>
          <p:cNvPr id="3081" name="직사각형 6"/>
          <p:cNvSpPr/>
          <p:nvPr/>
        </p:nvSpPr>
        <p:spPr>
          <a:xfrm>
            <a:off x="180022" y="180022"/>
            <a:ext cx="1260157" cy="648081"/>
          </a:xfrm>
          <a:prstGeom prst="rect">
            <a:avLst/>
          </a:prstGeom>
          <a:solidFill>
            <a:srgbClr val="d9253e">
              <a:alpha val="100000"/>
            </a:srgbClr>
          </a:solidFill>
          <a:ln w="25400" cap="flat" cmpd="sng" algn="ctr">
            <a:noFill/>
            <a:prstDash val="solid"/>
          </a:ln>
        </p:spPr>
        <p:txBody>
          <a:bodyPr anchor="ctr"/>
          <a:p>
            <a:pPr marL="0" indent="0" algn="ctr" defTabSz="914400" rtl="0" eaLnBrk="1" latinLnBrk="1" hangingPunct="1">
              <a:lnSpc>
                <a:spcPct val="100000"/>
              </a:lnSpc>
              <a:spcBef>
                <a:spcPct val="0"/>
              </a:spcBef>
              <a:spcAft>
                <a:spcPts val="0"/>
              </a:spcAft>
              <a:buNone/>
              <a:defRPr/>
            </a:pPr>
            <a:endParaRPr xmlns:mc="http://schemas.openxmlformats.org/markup-compatibility/2006" xmlns:hp="http://schemas.haansoft.com/office/presentation/8.0" kumimoji="0" lang="ko-KR" altLang="en-US" sz="1800" b="0" i="0" u="none" strike="noStrike" kern="1200" cap="none" spc="0" normalizeH="0" baseline="0" mc:Ignorable="hp" hp:hslEmbossed="0">
              <a:solidFill>
                <a:srgbClr val="ffffff"/>
              </a:solidFill>
              <a:latin typeface="맑은 고딕"/>
              <a:ea typeface="맑은 고딕"/>
              <a:cs typeface="맑은 고딕"/>
            </a:endParaRPr>
          </a:p>
        </p:txBody>
      </p:sp>
      <p:sp>
        <p:nvSpPr>
          <p:cNvPr id="3082"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1</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천황제란 무엇인가</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상징천황제</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3" name="제목 5"/>
          <p:cNvSpPr txBox="1"/>
          <p:nvPr/>
        </p:nvSpPr>
        <p:spPr>
          <a:xfrm>
            <a:off x="1440180" y="1710213"/>
            <a:ext cx="7200900" cy="5040630"/>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lnSpc>
                <a:spcPct val="150000"/>
              </a:lnSpc>
              <a:defRPr/>
            </a:pPr>
            <a:r>
              <a:rPr lang="zh-CN" altLang="en-US" sz="1800" spc="-50">
                <a:solidFill>
                  <a:schemeClr val="tx1">
                    <a:lumMod val="65000"/>
                    <a:lumOff val="35000"/>
                  </a:schemeClr>
                </a:solidFill>
                <a:latin typeface="Corporate Logo Medium"/>
                <a:ea typeface="Corporate Logo Medium"/>
              </a:rPr>
              <a:t>象徴天皇制（しょうちょうてんのうせい）は、日本国憲法で規定された、天皇を日本国及び日本国民統合の象徴とする制度。</a:t>
            </a:r>
            <a:endParaRPr lang="zh-CN" altLang="en-US" sz="2000" b="1" spc="-50">
              <a:solidFill>
                <a:schemeClr val="tx1">
                  <a:lumMod val="65000"/>
                  <a:lumOff val="35000"/>
                </a:schemeClr>
              </a:solidFill>
              <a:latin typeface="Corporate Logo Medium"/>
              <a:ea typeface="Corporate Logo Medium"/>
            </a:endParaRPr>
          </a:p>
          <a:p>
            <a:pPr algn="l">
              <a:lnSpc>
                <a:spcPct val="150000"/>
              </a:lnSpc>
              <a:defRPr/>
            </a:pPr>
            <a:endParaRPr lang="zh-CN" altLang="en-US" sz="2000" b="1" spc="-50">
              <a:solidFill>
                <a:schemeClr val="tx1">
                  <a:lumMod val="65000"/>
                  <a:lumOff val="35000"/>
                </a:schemeClr>
              </a:solidFill>
              <a:latin typeface="Corporate Logo Medium"/>
              <a:ea typeface="Corporate Logo Medium"/>
            </a:endParaRPr>
          </a:p>
          <a:p>
            <a:pPr algn="l">
              <a:lnSpc>
                <a:spcPct val="150000"/>
              </a:lnSpc>
              <a:defRPr/>
            </a:pPr>
            <a:r>
              <a:rPr lang="zh-CN" altLang="en-US" sz="2000" b="1" spc="-50">
                <a:solidFill>
                  <a:schemeClr val="tx1">
                    <a:lumMod val="65000"/>
                    <a:lumOff val="35000"/>
                  </a:schemeClr>
                </a:solidFill>
                <a:latin typeface="Corporate Logo Medium"/>
              </a:rPr>
              <a:t>→</a:t>
            </a:r>
            <a:r>
              <a:rPr lang="ko-KR" altLang="en-US" sz="2000" b="1" spc="-50">
                <a:solidFill>
                  <a:schemeClr val="tx1">
                    <a:lumMod val="65000"/>
                    <a:lumOff val="35000"/>
                  </a:schemeClr>
                </a:solidFill>
                <a:latin typeface="HY동녘M"/>
                <a:ea typeface="HY동녘M"/>
              </a:rPr>
              <a:t> </a:t>
            </a:r>
            <a:r>
              <a:rPr lang="ko-KR" altLang="en-US" sz="2000" spc="-50">
                <a:solidFill>
                  <a:schemeClr val="tx1">
                    <a:lumMod val="65000"/>
                    <a:lumOff val="35000"/>
                  </a:schemeClr>
                </a:solidFill>
                <a:latin typeface="HY동녘M"/>
                <a:ea typeface="HY동녘M"/>
              </a:rPr>
              <a:t>상징천황제 </a:t>
            </a:r>
            <a:r>
              <a:rPr lang="en-US" altLang="ko-KR" sz="2000" spc="-50">
                <a:solidFill>
                  <a:schemeClr val="tx1">
                    <a:lumMod val="65000"/>
                    <a:lumOff val="35000"/>
                  </a:schemeClr>
                </a:solidFill>
                <a:latin typeface="HY동녘M"/>
                <a:ea typeface="HY동녘M"/>
              </a:rPr>
              <a:t>:</a:t>
            </a:r>
            <a:r>
              <a:rPr lang="ko-KR" altLang="en-US" sz="2000" spc="-50">
                <a:solidFill>
                  <a:schemeClr val="tx1">
                    <a:lumMod val="65000"/>
                    <a:lumOff val="35000"/>
                  </a:schemeClr>
                </a:solidFill>
                <a:latin typeface="HY동녘M"/>
                <a:ea typeface="HY동녘M"/>
              </a:rPr>
              <a:t> 일본 헌법에서 규정한 천황을 일본 및 일본 국민 통합의 상징으로 하는 제도</a:t>
            </a:r>
            <a:endParaRPr lang="en-US" altLang="ko-KR" sz="2000" spc="-50">
              <a:solidFill>
                <a:schemeClr val="tx1">
                  <a:lumMod val="65000"/>
                  <a:lumOff val="35000"/>
                </a:schemeClr>
              </a:solidFill>
              <a:latin typeface="HY동녘M"/>
              <a:ea typeface="HY동녘M"/>
            </a:endParaRPr>
          </a:p>
          <a:p>
            <a:pPr algn="l">
              <a:lnSpc>
                <a:spcPct val="150000"/>
              </a:lnSpc>
              <a:defRPr/>
            </a:pPr>
            <a:r>
              <a:rPr lang="ko-KR" altLang="en-US" sz="2000" u="sng" spc="-50">
                <a:solidFill>
                  <a:srgbClr val="ffd76c"/>
                </a:solidFill>
                <a:latin typeface="HY동녘M"/>
                <a:ea typeface="HY동녘M"/>
              </a:rPr>
              <a:t>천황의 정치적 실권은 모두 박탈하고 형식적인 역할만을 인정함</a:t>
            </a:r>
            <a:endParaRPr lang="ko-KR" altLang="en-US" sz="2000" u="sng" spc="-50">
              <a:solidFill>
                <a:srgbClr val="ffd76c"/>
              </a:solidFill>
              <a:latin typeface="HY동녘M"/>
              <a:ea typeface="HY동녘M"/>
            </a:endParaRPr>
          </a:p>
        </p:txBody>
      </p:sp>
      <p:sp>
        <p:nvSpPr>
          <p:cNvPr id="3081" name="직사각형 6"/>
          <p:cNvSpPr/>
          <p:nvPr/>
        </p:nvSpPr>
        <p:spPr>
          <a:xfrm>
            <a:off x="180022" y="180022"/>
            <a:ext cx="1260157" cy="648081"/>
          </a:xfrm>
          <a:prstGeom prst="rect">
            <a:avLst/>
          </a:prstGeom>
          <a:solidFill>
            <a:srgbClr val="d9253e">
              <a:alpha val="100000"/>
            </a:srgbClr>
          </a:solidFill>
          <a:ln w="25400" cap="flat" cmpd="sng" algn="ctr">
            <a:noFill/>
            <a:prstDash val="solid"/>
          </a:ln>
        </p:spPr>
        <p:txBody>
          <a:bodyPr anchor="ctr"/>
          <a:p>
            <a:pPr marL="0" indent="0" algn="ctr" defTabSz="914400" rtl="0" eaLnBrk="1" latinLnBrk="1" hangingPunct="1">
              <a:lnSpc>
                <a:spcPct val="100000"/>
              </a:lnSpc>
              <a:spcBef>
                <a:spcPct val="0"/>
              </a:spcBef>
              <a:spcAft>
                <a:spcPts val="0"/>
              </a:spcAft>
              <a:buNone/>
              <a:defRPr/>
            </a:pPr>
            <a:endParaRPr xmlns:mc="http://schemas.openxmlformats.org/markup-compatibility/2006" xmlns:hp="http://schemas.haansoft.com/office/presentation/8.0" kumimoji="0" lang="ko-KR" altLang="en-US" sz="1800" b="0" i="0" u="none" strike="noStrike" kern="1200" cap="none" spc="0" normalizeH="0" baseline="0" mc:Ignorable="hp" hp:hslEmbossed="0">
              <a:solidFill>
                <a:srgbClr val="ffffff"/>
              </a:solidFill>
              <a:latin typeface="맑은 고딕"/>
              <a:ea typeface="맑은 고딕"/>
              <a:cs typeface="맑은 고딕"/>
            </a:endParaRPr>
          </a:p>
        </p:txBody>
      </p:sp>
      <p:sp>
        <p:nvSpPr>
          <p:cNvPr id="3082"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1</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천황제란 무엇인가</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일본의 천황</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13" name="제목 5"/>
          <p:cNvSpPr txBox="1"/>
          <p:nvPr/>
        </p:nvSpPr>
        <p:spPr>
          <a:xfrm>
            <a:off x="1440180" y="1710213"/>
            <a:ext cx="7200900" cy="5040630"/>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lnSpc>
                <a:spcPct val="150000"/>
              </a:lnSpc>
              <a:defRPr/>
            </a:pPr>
            <a:endParaRPr lang="ko-KR" altLang="en-US" sz="2400" spc="-50">
              <a:solidFill>
                <a:schemeClr val="tx1">
                  <a:lumMod val="65000"/>
                  <a:lumOff val="35000"/>
                </a:schemeClr>
              </a:solidFill>
              <a:latin typeface="Corporate Logo Medium"/>
              <a:ea typeface="Corporate Logo Medium"/>
            </a:endParaRPr>
          </a:p>
          <a:p>
            <a:pPr algn="l">
              <a:lnSpc>
                <a:spcPct val="150000"/>
              </a:lnSpc>
              <a:defRPr/>
            </a:pPr>
            <a:endParaRPr lang="ko-KR" altLang="en-US" sz="2400" b="1" spc="-50">
              <a:solidFill>
                <a:schemeClr val="tx1">
                  <a:lumMod val="65000"/>
                  <a:lumOff val="35000"/>
                </a:schemeClr>
              </a:solidFill>
              <a:latin typeface="HY동녘B"/>
            </a:endParaRPr>
          </a:p>
        </p:txBody>
      </p:sp>
      <p:sp>
        <p:nvSpPr>
          <p:cNvPr id="3081" name="직사각형 6"/>
          <p:cNvSpPr/>
          <p:nvPr/>
        </p:nvSpPr>
        <p:spPr>
          <a:xfrm>
            <a:off x="180022" y="180022"/>
            <a:ext cx="1260157" cy="648081"/>
          </a:xfrm>
          <a:prstGeom prst="rect">
            <a:avLst/>
          </a:prstGeom>
          <a:solidFill>
            <a:srgbClr val="d9253e">
              <a:alpha val="100000"/>
            </a:srgbClr>
          </a:solidFill>
          <a:ln w="25400" cap="flat" cmpd="sng" algn="ctr">
            <a:noFill/>
            <a:prstDash val="solid"/>
          </a:ln>
        </p:spPr>
        <p:txBody>
          <a:bodyPr anchor="ctr"/>
          <a:p>
            <a:pPr marL="0" indent="0" algn="ctr" defTabSz="914400" rtl="0" eaLnBrk="1" latinLnBrk="1" hangingPunct="1">
              <a:lnSpc>
                <a:spcPct val="100000"/>
              </a:lnSpc>
              <a:spcBef>
                <a:spcPct val="0"/>
              </a:spcBef>
              <a:spcAft>
                <a:spcPts val="0"/>
              </a:spcAft>
              <a:buNone/>
              <a:defRPr/>
            </a:pPr>
            <a:endParaRPr xmlns:mc="http://schemas.openxmlformats.org/markup-compatibility/2006" xmlns:hp="http://schemas.haansoft.com/office/presentation/8.0" kumimoji="0" lang="ko-KR" altLang="en-US" sz="1800" b="0" i="0" u="none" strike="noStrike" kern="1200" cap="none" spc="0" normalizeH="0" baseline="0" mc:Ignorable="hp" hp:hslEmbossed="0">
              <a:solidFill>
                <a:srgbClr val="ffffff"/>
              </a:solidFill>
              <a:latin typeface="맑은 고딕"/>
              <a:ea typeface="맑은 고딕"/>
              <a:cs typeface="맑은 고딕"/>
            </a:endParaRPr>
          </a:p>
        </p:txBody>
      </p:sp>
      <p:sp>
        <p:nvSpPr>
          <p:cNvPr id="3082"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1</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pic>
        <p:nvPicPr>
          <p:cNvPr id="3083" name=""/>
          <p:cNvPicPr>
            <a:picLocks noChangeAspect="1"/>
          </p:cNvPicPr>
          <p:nvPr/>
        </p:nvPicPr>
        <p:blipFill rotWithShape="1">
          <a:blip r:embed="rId2"/>
          <a:stretch>
            <a:fillRect/>
          </a:stretch>
        </p:blipFill>
        <p:spPr>
          <a:xfrm>
            <a:off x="5760720" y="1800225"/>
            <a:ext cx="1440180" cy="1440180"/>
          </a:xfrm>
          <a:prstGeom prst="rect">
            <a:avLst/>
          </a:prstGeom>
        </p:spPr>
      </p:pic>
      <p:pic>
        <p:nvPicPr>
          <p:cNvPr id="3084" name=""/>
          <p:cNvPicPr/>
          <p:nvPr/>
        </p:nvPicPr>
        <p:blipFill rotWithShape="1">
          <a:blip r:embed="rId3"/>
          <a:stretch>
            <a:fillRect/>
          </a:stretch>
        </p:blipFill>
        <p:spPr>
          <a:xfrm>
            <a:off x="1440180" y="1800225"/>
            <a:ext cx="2160270" cy="1440180"/>
          </a:xfrm>
          <a:prstGeom prst="rect">
            <a:avLst/>
          </a:prstGeom>
        </p:spPr>
      </p:pic>
      <p:sp>
        <p:nvSpPr>
          <p:cNvPr id="3085" name=""/>
          <p:cNvSpPr txBox="1"/>
          <p:nvPr/>
        </p:nvSpPr>
        <p:spPr>
          <a:xfrm>
            <a:off x="4139952" y="4860607"/>
            <a:ext cx="4176464" cy="1310640"/>
          </a:xfrm>
          <a:prstGeom prst="rect">
            <a:avLst/>
          </a:prstGeom>
        </p:spPr>
        <p:txBody>
          <a:bodyPr wrap="square">
            <a:spAutoFit/>
          </a:bodyPr>
          <a:p>
            <a:pPr>
              <a:defRPr/>
            </a:pPr>
            <a:r>
              <a:rPr lang="en-US" altLang="ko-KR" sz="2000">
                <a:solidFill>
                  <a:srgbClr val="595959"/>
                </a:solidFill>
                <a:latin typeface="HY동녘M"/>
                <a:ea typeface="HY동녘M"/>
              </a:rPr>
              <a:t>2019</a:t>
            </a:r>
            <a:r>
              <a:rPr lang="ko-KR" altLang="en-US" sz="2000">
                <a:solidFill>
                  <a:srgbClr val="595959"/>
                </a:solidFill>
                <a:latin typeface="HY동녘M"/>
                <a:ea typeface="HY동녘M"/>
              </a:rPr>
              <a:t>년 </a:t>
            </a:r>
            <a:r>
              <a:rPr lang="en-US" altLang="ko-KR" sz="2000">
                <a:solidFill>
                  <a:srgbClr val="595959"/>
                </a:solidFill>
                <a:latin typeface="HY동녘M"/>
                <a:ea typeface="HY동녘M"/>
              </a:rPr>
              <a:t>5</a:t>
            </a:r>
            <a:r>
              <a:rPr lang="ko-KR" altLang="en-US" sz="2000">
                <a:solidFill>
                  <a:srgbClr val="595959"/>
                </a:solidFill>
                <a:latin typeface="HY동녘M"/>
                <a:ea typeface="HY동녘M"/>
              </a:rPr>
              <a:t>월 </a:t>
            </a:r>
            <a:r>
              <a:rPr lang="en-US" altLang="ko-KR" sz="2000">
                <a:solidFill>
                  <a:srgbClr val="595959"/>
                </a:solidFill>
                <a:latin typeface="HY동녘M"/>
                <a:ea typeface="HY동녘M"/>
              </a:rPr>
              <a:t>1</a:t>
            </a:r>
            <a:r>
              <a:rPr lang="ko-KR" altLang="en-US" sz="2000">
                <a:solidFill>
                  <a:srgbClr val="595959"/>
                </a:solidFill>
                <a:latin typeface="HY동녘M"/>
                <a:ea typeface="HY동녘M"/>
              </a:rPr>
              <a:t>일</a:t>
            </a:r>
            <a:r>
              <a:rPr lang="en-US" altLang="ko-KR" sz="2000">
                <a:solidFill>
                  <a:srgbClr val="595959"/>
                </a:solidFill>
                <a:latin typeface="Corporate Logo Medium"/>
              </a:rPr>
              <a:t>~</a:t>
            </a:r>
            <a:r>
              <a:rPr lang="ko-KR" altLang="en-US" sz="2000">
                <a:solidFill>
                  <a:srgbClr val="595959"/>
                </a:solidFill>
                <a:latin typeface="HY동녘M"/>
                <a:ea typeface="HY동녘M"/>
              </a:rPr>
              <a:t> 나루히토 천황 </a:t>
            </a:r>
            <a:r>
              <a:rPr lang="en-US" altLang="ko-KR" sz="2000">
                <a:solidFill>
                  <a:srgbClr val="595959"/>
                </a:solidFill>
                <a:latin typeface="HY동녘M"/>
                <a:ea typeface="HY동녘M"/>
              </a:rPr>
              <a:t>(126</a:t>
            </a:r>
            <a:r>
              <a:rPr lang="ko-KR" altLang="en-US" sz="2000">
                <a:solidFill>
                  <a:srgbClr val="595959"/>
                </a:solidFill>
                <a:latin typeface="HY동녘M"/>
                <a:ea typeface="HY동녘M"/>
              </a:rPr>
              <a:t>대 천황</a:t>
            </a:r>
            <a:r>
              <a:rPr lang="en-US" altLang="ko-KR" sz="2000">
                <a:solidFill>
                  <a:srgbClr val="595959"/>
                </a:solidFill>
                <a:latin typeface="HY동녘M"/>
                <a:ea typeface="HY동녘M"/>
              </a:rPr>
              <a:t>)</a:t>
            </a:r>
            <a:r>
              <a:rPr lang="ko-KR" altLang="en-US" sz="2000">
                <a:solidFill>
                  <a:srgbClr val="595959"/>
                </a:solidFill>
                <a:latin typeface="HY동녘M"/>
                <a:ea typeface="HY동녘M"/>
              </a:rPr>
              <a:t> 재위중</a:t>
            </a:r>
            <a:endParaRPr lang="ko-KR" altLang="en-US" sz="2000">
              <a:solidFill>
                <a:srgbClr val="595959"/>
              </a:solidFill>
              <a:latin typeface="HY동녘M"/>
              <a:ea typeface="HY동녘M"/>
            </a:endParaRPr>
          </a:p>
          <a:p>
            <a:pPr>
              <a:defRPr/>
            </a:pPr>
            <a:endParaRPr lang="ko-KR" altLang="en-US" sz="2000">
              <a:solidFill>
                <a:srgbClr val="595959"/>
              </a:solidFill>
              <a:latin typeface="HY동녘M"/>
              <a:ea typeface="HY동녘M"/>
            </a:endParaRPr>
          </a:p>
          <a:p>
            <a:pPr>
              <a:defRPr/>
            </a:pPr>
            <a:r>
              <a:rPr lang="ko-KR" altLang="en-US" sz="2000">
                <a:solidFill>
                  <a:srgbClr val="595959"/>
                </a:solidFill>
                <a:latin typeface="HY동녘M"/>
                <a:ea typeface="HY동녘M"/>
              </a:rPr>
              <a:t>연호</a:t>
            </a:r>
            <a:r>
              <a:rPr lang="en-US" altLang="ko-KR" sz="2000">
                <a:solidFill>
                  <a:srgbClr val="595959"/>
                </a:solidFill>
                <a:latin typeface="HY동녘M"/>
                <a:ea typeface="HY동녘M"/>
              </a:rPr>
              <a:t>:</a:t>
            </a:r>
            <a:r>
              <a:rPr lang="ko-KR" altLang="en-US" sz="2000">
                <a:solidFill>
                  <a:srgbClr val="595959"/>
                </a:solidFill>
                <a:latin typeface="HY동녘M"/>
                <a:ea typeface="HY동녘M"/>
              </a:rPr>
              <a:t> 레이와</a:t>
            </a:r>
            <a:r>
              <a:rPr lang="ko-KR" altLang="en-US" sz="2000">
                <a:solidFill>
                  <a:srgbClr val="595959"/>
                </a:solidFill>
                <a:latin typeface="Corporate Logo Medium"/>
              </a:rPr>
              <a:t> </a:t>
            </a:r>
            <a:r>
              <a:rPr lang="en-US" altLang="ko-KR" sz="2000">
                <a:solidFill>
                  <a:srgbClr val="595959"/>
                </a:solidFill>
                <a:latin typeface="Corporate Logo Medium"/>
              </a:rPr>
              <a:t>(</a:t>
            </a:r>
            <a:r>
              <a:rPr lang="zh-CN" altLang="ko-KR" sz="2000">
                <a:solidFill>
                  <a:srgbClr val="595959"/>
                </a:solidFill>
                <a:latin typeface="Corporate Logo Medium"/>
                <a:ea typeface="Corporate Logo Medium"/>
              </a:rPr>
              <a:t>令和</a:t>
            </a:r>
            <a:r>
              <a:rPr lang="en-US" altLang="ko-KR" sz="2000">
                <a:solidFill>
                  <a:srgbClr val="595959"/>
                </a:solidFill>
                <a:latin typeface="Corporate Logo Medium"/>
              </a:rPr>
              <a:t>)</a:t>
            </a:r>
            <a:endParaRPr lang="en-US" altLang="ko-KR" sz="2000">
              <a:solidFill>
                <a:srgbClr val="595959"/>
              </a:solidFill>
              <a:latin typeface="Corporate Logo Medium"/>
            </a:endParaRPr>
          </a:p>
        </p:txBody>
      </p:sp>
      <p:sp>
        <p:nvSpPr>
          <p:cNvPr id="3087" name=""/>
          <p:cNvSpPr txBox="1"/>
          <p:nvPr/>
        </p:nvSpPr>
        <p:spPr>
          <a:xfrm>
            <a:off x="1547664" y="3240405"/>
            <a:ext cx="1944216" cy="339090"/>
          </a:xfrm>
          <a:prstGeom prst="rect">
            <a:avLst/>
          </a:prstGeom>
        </p:spPr>
        <p:txBody>
          <a:bodyPr wrap="square">
            <a:spAutoFit/>
          </a:bodyPr>
          <a:p>
            <a:pPr algn="ctr">
              <a:defRPr/>
            </a:pPr>
            <a:r>
              <a:rPr lang="ko-KR" altLang="en-US" sz="1600">
                <a:solidFill>
                  <a:srgbClr val="595959"/>
                </a:solidFill>
                <a:latin typeface="HY동녘M"/>
                <a:ea typeface="HY동녘M"/>
              </a:rPr>
              <a:t>일본 천황기</a:t>
            </a:r>
            <a:endParaRPr lang="ko-KR" altLang="en-US" sz="1600">
              <a:solidFill>
                <a:srgbClr val="595959"/>
              </a:solidFill>
              <a:latin typeface="HY동녘M"/>
              <a:ea typeface="HY동녘M"/>
            </a:endParaRPr>
          </a:p>
        </p:txBody>
      </p:sp>
      <p:sp>
        <p:nvSpPr>
          <p:cNvPr id="3088" name=""/>
          <p:cNvSpPr txBox="1"/>
          <p:nvPr/>
        </p:nvSpPr>
        <p:spPr>
          <a:xfrm>
            <a:off x="5508688" y="3240405"/>
            <a:ext cx="1944216" cy="339090"/>
          </a:xfrm>
          <a:prstGeom prst="rect">
            <a:avLst/>
          </a:prstGeom>
        </p:spPr>
        <p:txBody>
          <a:bodyPr wrap="square">
            <a:spAutoFit/>
          </a:bodyPr>
          <a:p>
            <a:pPr marL="0" indent="0" algn="ctr" defTabSz="914400" rtl="0" eaLnBrk="1" latinLnBrk="1" hangingPunct="1">
              <a:lnSpc>
                <a:spcPct val="100000"/>
              </a:lnSpc>
              <a:spcBef>
                <a:spcPct val="0"/>
              </a:spcBef>
              <a:spcAft>
                <a:spcPts val="0"/>
              </a:spcAft>
              <a:buNone/>
              <a:defRPr/>
            </a:pPr>
            <a:r>
              <a:rPr xmlns:mc="http://schemas.openxmlformats.org/markup-compatibility/2006" xmlns:hp="http://schemas.haansoft.com/office/presentation/8.0" kumimoji="0" lang="ko-KR" altLang="en-US" sz="1600" b="0" i="0" u="none" strike="noStrike" kern="1200" cap="none" spc="0" normalizeH="0" baseline="0" mc:Ignorable="hp" hp:hslEmbossed="0">
                <a:solidFill>
                  <a:srgbClr val="595959"/>
                </a:solidFill>
                <a:latin typeface="HY동녘M"/>
                <a:ea typeface="HY동녘M"/>
              </a:rPr>
              <a:t>국화 문장</a:t>
            </a:r>
            <a:endParaRPr xmlns:mc="http://schemas.openxmlformats.org/markup-compatibility/2006" xmlns:hp="http://schemas.haansoft.com/office/presentation/8.0" kumimoji="0" lang="ko-KR" altLang="en-US" sz="1600" b="0" i="0" u="none" strike="noStrike" kern="1200" cap="none" spc="0" normalizeH="0" baseline="0" mc:Ignorable="hp" hp:hslEmbossed="0">
              <a:solidFill>
                <a:srgbClr val="595959"/>
              </a:solidFill>
              <a:latin typeface="HY동녘M"/>
              <a:ea typeface="HY동녘M"/>
            </a:endParaRPr>
          </a:p>
        </p:txBody>
      </p:sp>
      <p:sp>
        <p:nvSpPr>
          <p:cNvPr id="3090" name=""/>
          <p:cNvSpPr txBox="1"/>
          <p:nvPr/>
        </p:nvSpPr>
        <p:spPr>
          <a:xfrm>
            <a:off x="1620202" y="3690461"/>
            <a:ext cx="6192774" cy="700850"/>
          </a:xfrm>
          <a:prstGeom prst="rect">
            <a:avLst/>
          </a:prstGeom>
        </p:spPr>
        <p:txBody>
          <a:bodyPr wrap="square">
            <a:spAutoFit/>
          </a:bodyPr>
          <a:p>
            <a:pPr algn="ctr">
              <a:defRPr/>
            </a:pPr>
            <a:r>
              <a:rPr lang="ko-KR" sz="2000" b="0" i="0" u="none" strike="noStrike">
                <a:solidFill>
                  <a:srgbClr val="595959"/>
                </a:solidFill>
                <a:effectLst/>
                <a:latin typeface="HY동녘M"/>
                <a:ea typeface="HY동녘M"/>
              </a:rPr>
              <a:t>국화 문장</a:t>
            </a:r>
            <a:r>
              <a:rPr lang="en-US" altLang="ko-KR" sz="2000" b="0" i="0" u="none" strike="noStrike">
                <a:solidFill>
                  <a:srgbClr val="595959"/>
                </a:solidFill>
                <a:effectLst/>
                <a:latin typeface="HY동녘M"/>
                <a:ea typeface="HY동녘M"/>
              </a:rPr>
              <a:t>:</a:t>
            </a:r>
            <a:r>
              <a:rPr lang="ko-KR" sz="2000" b="0" i="0" u="none" strike="noStrike">
                <a:solidFill>
                  <a:srgbClr val="595959"/>
                </a:solidFill>
                <a:effectLst/>
                <a:latin typeface="HY동녘M"/>
                <a:ea typeface="HY동녘M"/>
              </a:rPr>
              <a:t> 공식 국장</a:t>
            </a:r>
            <a:r>
              <a:rPr lang="ko-KR" altLang="en-US" sz="2000" b="0" i="0" u="none" strike="noStrike">
                <a:solidFill>
                  <a:srgbClr val="595959"/>
                </a:solidFill>
                <a:effectLst/>
                <a:latin typeface="HY동녘M"/>
                <a:ea typeface="HY동녘M"/>
              </a:rPr>
              <a:t>은 아니지만 </a:t>
            </a:r>
            <a:r>
              <a:rPr lang="ko-KR" sz="2000" b="0" i="0" u="none" strike="noStrike">
                <a:solidFill>
                  <a:srgbClr val="595959"/>
                </a:solidFill>
                <a:effectLst/>
                <a:latin typeface="HY동녘M"/>
                <a:ea typeface="HY동녘M"/>
              </a:rPr>
              <a:t>일본 천황의 상징</a:t>
            </a:r>
            <a:endParaRPr lang="ko-KR" sz="2000" b="0" i="0" u="none" strike="noStrike">
              <a:solidFill>
                <a:srgbClr val="595959"/>
              </a:solidFill>
              <a:effectLst/>
              <a:latin typeface="HY동녘M"/>
              <a:ea typeface="HY동녘M"/>
            </a:endParaRPr>
          </a:p>
          <a:p>
            <a:pPr algn="ctr">
              <a:defRPr/>
            </a:pPr>
            <a:r>
              <a:rPr lang="ko-KR" sz="2000" b="0" i="0" u="none" strike="noStrike">
                <a:solidFill>
                  <a:srgbClr val="595959"/>
                </a:solidFill>
                <a:effectLst/>
                <a:latin typeface="HY동녘M"/>
                <a:ea typeface="HY동녘M"/>
              </a:rPr>
              <a:t>국장처럼 쓰이기도 </a:t>
            </a:r>
            <a:r>
              <a:rPr lang="ko-KR" altLang="en-US" sz="2000" b="0" i="0" u="none" strike="noStrike">
                <a:solidFill>
                  <a:srgbClr val="595959"/>
                </a:solidFill>
                <a:effectLst/>
                <a:latin typeface="HY동녘M"/>
                <a:ea typeface="HY동녘M"/>
              </a:rPr>
              <a:t>함</a:t>
            </a:r>
            <a:endParaRPr lang="ko-KR" altLang="en-US" sz="2000" b="0" i="0" u="none" strike="noStrike">
              <a:solidFill>
                <a:srgbClr val="595959"/>
              </a:solidFill>
              <a:effectLst/>
              <a:latin typeface="HY동녘M"/>
              <a:ea typeface="HY동녘M"/>
            </a:endParaRPr>
          </a:p>
        </p:txBody>
      </p:sp>
      <p:pic>
        <p:nvPicPr>
          <p:cNvPr id="3092" name=""/>
          <p:cNvPicPr/>
          <p:nvPr/>
        </p:nvPicPr>
        <p:blipFill rotWithShape="1">
          <a:blip r:embed="rId4"/>
          <a:srcRect t="16500" b="8820"/>
          <a:stretch>
            <a:fillRect/>
          </a:stretch>
        </p:blipFill>
        <p:spPr>
          <a:xfrm>
            <a:off x="1800225" y="4500562"/>
            <a:ext cx="2052256" cy="2052256"/>
          </a:xfrm>
          <a:prstGeom prst="rect">
            <a:avLst/>
          </a:prstGeom>
        </p:spPr>
      </p:pic>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0" indent="0" algn="l" defTabSz="914400" rtl="0" eaLnBrk="1" latinLnBrk="1" hangingPunct="1">
              <a:lnSpc>
                <a:spcPct val="150000"/>
              </a:lnSpc>
              <a:spcBef>
                <a:spcPct val="0"/>
              </a:spcBef>
              <a:spcAft>
                <a:spcPts val="0"/>
              </a:spcAft>
              <a:buNone/>
              <a:defRPr/>
            </a:pPr>
            <a:endParaRPr xmlns:mc="http://schemas.openxmlformats.org/markup-compatibility/2006" xmlns:hp="http://schemas.haansoft.com/office/presentation/8.0" kumimoji="0" lang="zh-CN" altLang="ko-KR" sz="1800" b="0" i="0" u="none" strike="noStrike" kern="1200" cap="none" spc="-50" normalizeH="0" baseline="0" mc:Ignorable="hp" hp:hslEmbossed="0">
              <a:solidFill>
                <a:srgbClr val="595959"/>
              </a:solidFill>
              <a:latin typeface="Corporate Logo Medium"/>
              <a:ea typeface="Corporate Logo Medium"/>
            </a:endParaRPr>
          </a:p>
        </p:txBody>
      </p:sp>
      <p:sp>
        <p:nvSpPr>
          <p:cNvPr id="3083"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진무 천황</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Corporate Logo Medium"/>
                <a:ea typeface="Corporate Logo Medium"/>
              </a:rPr>
              <a:t>神武天皇</a:t>
            </a:r>
            <a:r>
              <a:rPr xmlns:mc="http://schemas.openxmlformats.org/markup-compatibility/2006" xmlns:hp="http://schemas.haansoft.com/office/presentation/8.0" lang="EN-US" sz="2000" b="0" i="0" u="none" strike="noStrike" mc:Ignorable="hp" hp:hslEmbossed="0">
                <a:solidFill>
                  <a:srgbClr val="595959"/>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이 기원전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660</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년에 즉위했다고 추정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일본서기</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고사기</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sz="2000" b="0" i="0" u="none" strike="noStrike" mc:Ignorable="hp" hp:hslEmbossed="0">
              <a:latin typeface="HY동녘M"/>
              <a:ea typeface="HY동녘M"/>
            </a:endParaRPr>
          </a:p>
          <a:p>
            <a:pPr marL="0" indent="0">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lang="ko-KR" sz="2000" b="0" i="0"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군사측면</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과</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제사측면</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의 두 가지 역할</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보유</a:t>
            </a:r>
            <a:endPar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endParaRPr>
          </a:p>
          <a:p>
            <a:pPr marL="285600" indent="-285600">
              <a:lnSpc>
                <a:spcPct val="130000"/>
              </a:lnSpc>
              <a:spcBef>
                <a:spcPts val="0"/>
              </a:spcBef>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고대에는</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오오키미</a:t>
            </a:r>
            <a:r>
              <a:rPr xmlns:mc="http://schemas.openxmlformats.org/markup-compatibility/2006" xmlns:hp="http://schemas.haansoft.com/office/presentation/8.0" lang="EN-US" sz="2000" b="0" i="0" u="sng" strike="noStrike" mc:Ignorable="hp" hp:hslEmbossed="0">
                <a:solidFill>
                  <a:srgbClr val="ffd76c"/>
                </a:solidFill>
                <a:latin typeface="Corporate Logo Medium"/>
              </a:rPr>
              <a:t>(</a:t>
            </a:r>
            <a:r>
              <a:rPr xmlns:mc="http://schemas.openxmlformats.org/markup-compatibility/2006" xmlns:hp="http://schemas.haansoft.com/office/presentation/8.0" sz="2000" b="0" i="0" u="sng" strike="noStrike" mc:Ignorable="hp" hp:hslEmbossed="0">
                <a:solidFill>
                  <a:srgbClr val="ffd76c"/>
                </a:solidFill>
                <a:latin typeface="Corporate Logo Medium"/>
                <a:ea typeface="Corporate Logo Medium"/>
              </a:rPr>
              <a:t>大君</a:t>
            </a:r>
            <a:r>
              <a:rPr xmlns:mc="http://schemas.openxmlformats.org/markup-compatibility/2006" xmlns:hp="http://schemas.haansoft.com/office/presentation/8.0" lang="EN-US" sz="2000" b="0" i="0" u="sng" strike="noStrike" mc:Ignorable="hp" hp:hslEmbossed="0">
                <a:solidFill>
                  <a:srgbClr val="ffd76c"/>
                </a:solidFill>
                <a:latin typeface="Corporate Logo Mediu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라 부름</a:t>
            </a:r>
            <a:endPar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endParaRPr>
          </a:p>
          <a:p>
            <a:pPr marL="285600" indent="-285600">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645</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다이카 개신</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으로 천황중심의 정치 시작</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호칭 사용</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endParaRPr>
          </a:p>
          <a:p>
            <a:pPr marL="285600" indent="-285600">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9</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 귀족층 정치권력 장악</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285600" indent="-285600">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10</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 천황가와 혼인관계를 맺은</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후지와라 북가 섭관정치 시작</a:t>
            </a:r>
            <a:endParaRPr xmlns:mc="http://schemas.openxmlformats.org/markup-compatibility/2006" xmlns:hp="http://schemas.haansoft.com/office/presentation/8.0" sz="2000" b="0" i="0" u="none" strike="noStrike" mc:Ignorable="hp" hp:hslEmbossed="0">
              <a:latin typeface="HY동녘M"/>
              <a:ea typeface="HY동녘M"/>
            </a:endParaRPr>
          </a:p>
          <a:p>
            <a:pPr marL="285600" indent="-285600">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11</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세기</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상황 군림</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실무자가 통치하는</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원정</a:t>
            </a:r>
            <a:r>
              <a:rPr xmlns:mc="http://schemas.openxmlformats.org/markup-compatibility/2006" xmlns:hp="http://schemas.haansoft.com/office/presentation/8.0" sz="2000" b="0" i="0" u="none" strike="noStrike" mc:Ignorable="hp" hp:hslEmbossed="0">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시작</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⤷이 시기 섭가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후지와라씨</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 지위 약해짐</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1192</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 미나모토노 요리토모 세이이타이쇼군 임명</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정치적 실권 상실</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근대 이전에는 연호가 국가적인 경조사 또는 재해에 의한 피해가 있을 때마다 바뀜</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현재</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일세일원</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가마쿠라 막부 멸망</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후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 친정</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부활</a:t>
            </a:r>
            <a:r>
              <a:rPr xmlns:mc="http://schemas.openxmlformats.org/markup-compatibility/2006" xmlns:hp="http://schemas.haansoft.com/office/presentation/8.0" lang="ko-KR" altLang="en-US" sz="2000" b="0" i="0" u="none" strike="noStrike" mc:Ignorable="hp" hp:hslEmbossed="0">
                <a:latin typeface="HY동녘M"/>
                <a:ea typeface="HY동녘M"/>
              </a:rPr>
              <a:t> </a:t>
            </a:r>
            <a:r>
              <a:rPr xmlns:mc="http://schemas.openxmlformats.org/markup-compatibility/2006" xmlns:hp="http://schemas.haansoft.com/office/presentation/8.0" lang="en-US" altLang="ko-KR" sz="2000" b="0" i="0" u="none" strike="noStrike" mc:Ignorable="hp" hp:hslEmbossed="0">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고다이고 천황</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none" strike="noStrike" mc:Ignorable="hp" hp:hslEmbossed="0">
                <a:solidFill>
                  <a:srgbClr val="ffd76c"/>
                </a:solidFill>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겐무 신정</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무로마치 막부 성립 이후 천황가 분열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sng" strike="noStrike" mc:Ignorable="hp" hp:hslEmbossed="0">
                <a:solidFill>
                  <a:srgbClr val="ffd76c"/>
                </a:solidFill>
                <a:latin typeface="HY동녘M"/>
                <a:ea typeface="HY동녘M"/>
              </a:rPr>
              <a:t>남북조 시대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1392</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남북조 통일</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아시카가 요시미</a:t>
            </a:r>
            <a:r>
              <a:rPr xmlns:mc="http://schemas.openxmlformats.org/markup-compatibility/2006" xmlns:hp="http://schemas.haansoft.com/office/presentation/8.0" lang="ko-KR" altLang="en-US" sz="2000" b="0" i="0" u="sng" strike="noStrike" mc:Ignorable="hp" hp:hslEmbossed="0">
                <a:solidFill>
                  <a:srgbClr val="ffd76c"/>
                </a:solidFill>
                <a:latin typeface="HY동녘M"/>
                <a:ea typeface="HY동녘M"/>
              </a:rPr>
              <a:t>츠</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⤷일본국왕 자격으로 명나라 황제에게 조공</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시작</a:t>
            </a:r>
            <a:r>
              <a:rPr xmlns:mc="http://schemas.openxmlformats.org/markup-compatibility/2006" xmlns:hp="http://schemas.haansoft.com/office/presentation/8.0" lang="ko-KR" alt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ko-KR" altLang="en-US" sz="2000" b="0" i="0" u="sng" strike="noStrike" mc:Ignorable="hp" hp:hslEmbossed="0">
                <a:solidFill>
                  <a:srgbClr val="ffd76c"/>
                </a:solidFill>
                <a:latin typeface="HY동녘M"/>
                <a:ea typeface="HY동녘M"/>
              </a:rPr>
              <a:t>명일무역</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1394</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 요시미츠 사후 태상법황 칭호 수여</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91223" y="108013"/>
            <a:ext cx="8961554" cy="6624736"/>
          </a:xfrm>
          <a:prstGeom prst="rect">
            <a:avLst/>
          </a:prstGeom>
          <a:solidFill>
            <a:schemeClr val="bg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7" name="직사각형 6"/>
          <p:cNvSpPr/>
          <p:nvPr/>
        </p:nvSpPr>
        <p:spPr>
          <a:xfrm>
            <a:off x="180022" y="180022"/>
            <a:ext cx="1260157" cy="64808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ko-KR" altLang="en-US"/>
          </a:p>
        </p:txBody>
      </p:sp>
      <p:sp>
        <p:nvSpPr>
          <p:cNvPr id="10" name="제목 5"/>
          <p:cNvSpPr txBox="1"/>
          <p:nvPr/>
        </p:nvSpPr>
        <p:spPr>
          <a:xfrm>
            <a:off x="1800225" y="108013"/>
            <a:ext cx="6840855" cy="1728216"/>
          </a:xfrm>
          <a:prstGeom prst="rect">
            <a:avLst/>
          </a:prstGeom>
        </p:spPr>
        <p:txBody>
          <a:bodyPr vert="horz" lIns="91440" tIns="45720" rIns="91440" bIns="45720" anchor="ctr">
            <a:noAutofit/>
          </a:bodyPr>
          <a:lstStyle>
            <a:lvl1pPr algn="ctr" defTabSz="914400" rtl="0" eaLnBrk="1" latinLnBrk="1" hangingPunct="1">
              <a:spcBef>
                <a:spcPct val="0"/>
              </a:spcBef>
              <a:buNone/>
              <a:defRPr sz="4400" kern="1200" spc="-150">
                <a:solidFill>
                  <a:schemeClr val="tx1"/>
                </a:solidFill>
                <a:latin typeface="Noto Sans Korean Bold"/>
                <a:ea typeface="Noto Sans Korean Bold"/>
                <a:cs typeface="+mj-cs"/>
              </a:defRPr>
            </a:lvl1pPr>
          </a:lstStyle>
          <a:p>
            <a:pPr algn="l">
              <a:defRPr/>
            </a:pPr>
            <a:r>
              <a:rPr lang="ko-KR" altLang="en-US" sz="3200">
                <a:solidFill>
                  <a:srgbClr val="595959"/>
                </a:solidFill>
                <a:latin typeface="HY동녘B"/>
                <a:ea typeface="HY동녘B"/>
              </a:rPr>
              <a:t>일본 내에서의 천황</a:t>
            </a:r>
            <a:endParaRPr lang="ko-KR" altLang="en-US" sz="3200">
              <a:solidFill>
                <a:srgbClr val="595959"/>
              </a:solidFill>
              <a:latin typeface="HY동녘B"/>
              <a:ea typeface="HY동녘B"/>
            </a:endParaRPr>
          </a:p>
          <a:p>
            <a:pPr algn="l">
              <a:defRPr/>
            </a:pPr>
            <a:r>
              <a:rPr lang="en-US" altLang="ko-KR" sz="2800">
                <a:solidFill>
                  <a:schemeClr val="bg2"/>
                </a:solidFill>
                <a:latin typeface="HY동녘B"/>
                <a:ea typeface="HY동녘B"/>
              </a:rPr>
              <a:t>-</a:t>
            </a:r>
            <a:r>
              <a:rPr lang="ko-KR" altLang="en-US" sz="2800">
                <a:solidFill>
                  <a:schemeClr val="bg2"/>
                </a:solidFill>
                <a:latin typeface="HY동녘B"/>
                <a:ea typeface="HY동녘B"/>
              </a:rPr>
              <a:t> 천황의 역사</a:t>
            </a:r>
            <a:endParaRPr lang="ko-KR" altLang="en-US" sz="2800">
              <a:solidFill>
                <a:schemeClr val="bg2"/>
              </a:solidFill>
              <a:latin typeface="HY동녘B"/>
              <a:ea typeface="HY동녘B"/>
            </a:endParaRPr>
          </a:p>
        </p:txBody>
      </p:sp>
      <p:cxnSp>
        <p:nvCxnSpPr>
          <p:cNvPr id="12" name="직선 연결선 11"/>
          <p:cNvCxnSpPr/>
          <p:nvPr/>
        </p:nvCxnSpPr>
        <p:spPr>
          <a:xfrm>
            <a:off x="1800225" y="1620202"/>
            <a:ext cx="6480810" cy="0"/>
          </a:xfrm>
          <a:prstGeom prst="line">
            <a:avLst/>
          </a:prstGeom>
          <a:ln>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079" name="제목 5"/>
          <p:cNvSpPr txBox="1"/>
          <p:nvPr/>
        </p:nvSpPr>
        <p:spPr>
          <a:xfrm>
            <a:off x="180022" y="180022"/>
            <a:ext cx="1216029" cy="648072"/>
          </a:xfrm>
          <a:prstGeom prst="rect">
            <a:avLst/>
          </a:prstGeom>
        </p:spPr>
        <p:txBody>
          <a:bodyPr vert="horz" lIns="91440" tIns="45720" rIns="91440" bIns="45720" anchor="ctr">
            <a:noAutofit/>
          </a:bodyPr>
          <a:p>
            <a:pPr marL="0" indent="0" algn="ctr" defTabSz="914400" rtl="0" eaLnBrk="1" latinLnBrk="1" hangingPunct="1">
              <a:lnSpc>
                <a:spcPct val="150000"/>
              </a:lnSpc>
              <a:spcBef>
                <a:spcPct val="0"/>
              </a:spcBef>
              <a:spcAft>
                <a:spcPts val="0"/>
              </a:spcAft>
              <a:buNone/>
              <a:defRPr/>
            </a:pPr>
            <a:r>
              <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rPr>
              <a:t>2</a:t>
            </a:r>
            <a:endParaRPr xmlns:mc="http://schemas.openxmlformats.org/markup-compatibility/2006" xmlns:hp="http://schemas.haansoft.com/office/presentation/8.0" kumimoji="0" lang="en-US" altLang="ko-KR" sz="2800" b="0" i="0" u="none" strike="noStrike" kern="1200" cap="none" spc="-150" normalizeH="0" baseline="0" mc:Ignorable="hp" hp:hslEmbossed="0">
              <a:solidFill>
                <a:srgbClr val="ffffff"/>
              </a:solidFill>
              <a:latin typeface="HY동녘B"/>
              <a:ea typeface="HY동녘B"/>
            </a:endParaRPr>
          </a:p>
        </p:txBody>
      </p:sp>
      <p:sp>
        <p:nvSpPr>
          <p:cNvPr id="3082" name="제목 5"/>
          <p:cNvSpPr txBox="1"/>
          <p:nvPr/>
        </p:nvSpPr>
        <p:spPr>
          <a:xfrm>
            <a:off x="1440180" y="1710213"/>
            <a:ext cx="7200900" cy="5040630"/>
          </a:xfrm>
          <a:prstGeom prst="rect">
            <a:avLst/>
          </a:prstGeom>
        </p:spPr>
        <p:txBody>
          <a:bodyPr vert="horz" lIns="91440" tIns="45720" rIns="91440" bIns="45720" anchor="ctr">
            <a:noAutofit/>
          </a:bodyPr>
          <a:p>
            <a:pPr marL="285600" indent="-285600" algn="l">
              <a:lnSpc>
                <a:spcPct val="130000"/>
              </a:lnSpc>
              <a:spcBef>
                <a:spcPts val="0"/>
              </a:spcBef>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막부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&amp;</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조정 쇠퇴</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천황가는 문화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전통의 계승자 역할</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 권위 유지</a:t>
            </a:r>
            <a:r>
              <a:rPr xmlns:mc="http://schemas.openxmlformats.org/markup-compatibility/2006" xmlns:hp="http://schemas.haansoft.com/office/presentation/8.0" lang="en-US" altLang="ko-KR" sz="2000" b="0" i="0" u="none" strike="noStrike" mc:Ignorable="hp" hp:hslEmbossed="0">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금중병공가제법도</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로 통제</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권력 거의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X</a:t>
            </a:r>
            <a:endParaRPr xmlns:mc="http://schemas.openxmlformats.org/markup-compatibility/2006" xmlns:hp="http://schemas.haansoft.com/office/presentation/8.0" lang="EN-US" sz="2000" b="0" i="0" u="none" strike="noStrike" mc:Ignorable="hp" hp:hslEmbossed="0">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「みかど」존황론→존왕양이론으로 확대</a:t>
            </a:r>
            <a:endParaRPr xmlns:mc="http://schemas.openxmlformats.org/markup-compatibility/2006" xmlns:hp="http://schemas.haansoft.com/office/presentation/8.0" sz="2000" b="0" i="0" u="none" strike="noStrike" mc:Ignorable="hp" hp:hslEmbossed="0">
              <a:solidFill>
                <a:srgbClr val="595959"/>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⤷천황중심 외세배격 정치사상</a:t>
            </a:r>
            <a:endParaRPr xmlns:mc="http://schemas.openxmlformats.org/markup-compatibility/2006" xmlns:hp="http://schemas.haansoft.com/office/presentation/8.0" sz="2000" b="0" i="0" u="none" strike="noStrike" mc:Ignorable="hp" hp:hslEmbossed="0">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메이지 유신 태정관제 복귀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왕정복고</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en-US" altLang="ko-KR" sz="2000" b="0" i="0" u="none" strike="noStrike" mc:Ignorable="hp" hp:hslEmbossed="0">
                <a:latin typeface="HY동녘M"/>
                <a:ea typeface="HY동녘M"/>
              </a:rPr>
              <a:t>	</a:t>
            </a:r>
            <a:r>
              <a:rPr xmlns:mc="http://schemas.openxmlformats.org/markup-compatibility/2006" xmlns:hp="http://schemas.haansoft.com/office/presentation/8.0" sz="2000" b="0" i="0"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천황 전국 순행</a:t>
            </a:r>
            <a:r>
              <a:rPr xmlns:mc="http://schemas.openxmlformats.org/markup-compatibility/2006" xmlns:hp="http://schemas.haansoft.com/office/presentation/8.0" lang="EN-US" sz="2000" b="0" i="0" u="sng" strike="noStrike" mc:Ignorable="hp" hp:hslEmbossed="0">
                <a:solidFill>
                  <a:srgbClr val="ffd76c"/>
                </a:solidFill>
                <a:latin typeface="HY동녘M"/>
                <a:ea typeface="HY동녘M"/>
              </a:rPr>
              <a:t>, </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권위 확립</a:t>
            </a:r>
            <a:endParaRPr xmlns:mc="http://schemas.openxmlformats.org/markup-compatibility/2006" xmlns:hp="http://schemas.haansoft.com/office/presentation/8.0" sz="2000" b="0" i="0" u="sng" strike="noStrike" mc:Ignorable="hp" hp:hslEmbossed="0">
              <a:solidFill>
                <a:srgbClr val="ffd76c"/>
              </a:solidFill>
              <a:latin typeface="HY동녘M"/>
              <a:ea typeface="HY동녘M"/>
            </a:endParaRPr>
          </a:p>
          <a:p>
            <a:pPr marL="0" indent="0" algn="l">
              <a:lnSpc>
                <a:spcPct val="130000"/>
              </a:lnSpc>
              <a:spcBef>
                <a:spcPts val="0"/>
              </a:spcBef>
              <a:spcAft>
                <a:spcPts val="0"/>
              </a:spcAft>
              <a:buFont typeface="Arial"/>
              <a:buNone/>
              <a:defRPr/>
            </a:pPr>
            <a:r>
              <a:rPr xmlns:mc="http://schemas.openxmlformats.org/markup-compatibility/2006" xmlns:hp="http://schemas.haansoft.com/office/presentation/8.0" lang="en-US" altLang="ko-KR" sz="2000" b="0" i="0" u="none" strike="noStrike" mc:Ignorable="hp" hp:hslEmbossed="0">
                <a:latin typeface="HY동녘M"/>
                <a:ea typeface="HY동녘M"/>
              </a:rPr>
              <a:t>	</a:t>
            </a:r>
            <a:r>
              <a:rPr xmlns:mc="http://schemas.openxmlformats.org/markup-compatibility/2006" xmlns:hp="http://schemas.haansoft.com/office/presentation/8.0" sz="2000" b="0" i="0" strike="noStrike" mc:Ignorable="hp" hp:hslEmbossed="0">
                <a:solidFill>
                  <a:srgbClr val="595959"/>
                </a:solidFill>
                <a:latin typeface="HY동녘M"/>
                <a:ea typeface="HY동녘M"/>
              </a:rPr>
              <a:t>⤷</a:t>
            </a:r>
            <a:r>
              <a:rPr xmlns:mc="http://schemas.openxmlformats.org/markup-compatibility/2006" xmlns:hp="http://schemas.haansoft.com/office/presentation/8.0" sz="2000" b="0" i="0" u="sng" strike="noStrike" mc:Ignorable="hp" hp:hslEmbossed="0">
                <a:solidFill>
                  <a:srgbClr val="ffd76c"/>
                </a:solidFill>
                <a:latin typeface="HY동녘M"/>
                <a:ea typeface="HY동녘M"/>
              </a:rPr>
              <a:t>강력한 중앙집권 체제</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사족 반란</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&amp;</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자유 민권 운동 진압</a:t>
            </a:r>
            <a:endParaRPr xmlns:mc="http://schemas.openxmlformats.org/markup-compatibility/2006" xmlns:hp="http://schemas.haansoft.com/office/presentation/8.0" sz="2000" b="0" i="0" u="none" strike="noStrike" mc:Ignorable="hp" hp:hslEmbossed="0">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sz="2000" b="0" i="0" u="none" strike="noStrike" mc:Ignorable="hp" hp:hslEmbossed="0">
                <a:solidFill>
                  <a:srgbClr val="595959"/>
                </a:solidFill>
                <a:latin typeface="HY동녘M"/>
                <a:ea typeface="HY동녘M"/>
              </a:rPr>
              <a:t>제국 시대 일본제국 헌법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대일본제국은 만세일계의 천황이 통치한다</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a:p>
            <a:pPr marL="285600" indent="-285600" algn="l">
              <a:lnSpc>
                <a:spcPct val="130000"/>
              </a:lnSpc>
              <a:spcBef>
                <a:spcPts val="0"/>
              </a:spcBef>
              <a:spcAft>
                <a:spcPts val="0"/>
              </a:spcAft>
              <a:buFont typeface="Arial"/>
              <a:buChar char="•"/>
              <a:defRPr/>
            </a:pP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1947</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년 일본국 헌법 </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천황은 일본국의 상징</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일본 국민 통합의 상징</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 </a:t>
            </a:r>
            <a:r>
              <a:rPr xmlns:mc="http://schemas.openxmlformats.org/markup-compatibility/2006" xmlns:hp="http://schemas.haansoft.com/office/presentation/8.0" sz="2000" b="0" i="0" u="none" strike="noStrike" mc:Ignorable="hp" hp:hslEmbossed="0">
                <a:solidFill>
                  <a:srgbClr val="595959"/>
                </a:solidFill>
                <a:latin typeface="HY동녘M"/>
                <a:ea typeface="HY동녘M"/>
              </a:rPr>
              <a:t>이 지위는 주권을 가진 일본 국민의 총의에 기한다</a:t>
            </a:r>
            <a:r>
              <a:rPr xmlns:mc="http://schemas.openxmlformats.org/markup-compatibility/2006" xmlns:hp="http://schemas.haansoft.com/office/presentation/8.0" lang="en-US" altLang="ko-KR" sz="2000" b="0" i="0" u="none" strike="noStrike" mc:Ignorable="hp" hp:hslEmbossed="0">
                <a:solidFill>
                  <a:srgbClr val="595959"/>
                </a:solidFill>
                <a:latin typeface="HY동녘M"/>
                <a:ea typeface="HY동녘M"/>
              </a:rPr>
              <a:t>.</a:t>
            </a:r>
            <a:r>
              <a:rPr xmlns:mc="http://schemas.openxmlformats.org/markup-compatibility/2006" xmlns:hp="http://schemas.haansoft.com/office/presentation/8.0" lang="EN-US" sz="2000" b="0" i="0" u="none" strike="noStrike" mc:Ignorable="hp" hp:hslEmbossed="0">
                <a:solidFill>
                  <a:srgbClr val="595959"/>
                </a:solidFill>
                <a:latin typeface="HY동녘M"/>
                <a:ea typeface="HY동녘M"/>
              </a:rPr>
              <a:t>”</a:t>
            </a:r>
            <a:endParaRPr xmlns:mc="http://schemas.openxmlformats.org/markup-compatibility/2006" xmlns:hp="http://schemas.haansoft.com/office/presentation/8.0" lang="EN-US" sz="2000" b="0" i="0" u="none" strike="noStrike" mc:Ignorable="hp" hp:hslEmbossed="0">
              <a:solidFill>
                <a:srgbClr val="595959"/>
              </a:solidFill>
              <a:latin typeface="HY동녘M"/>
              <a:ea typeface="HY동녘M"/>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맑은 고딕"/>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MS PGothic"/>
        <a:font script="Hang" typeface="맑은 고딕"/>
        <a:font script="Hans" typeface="SimSu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000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bodyPr/>
      <a:lstStyle/>
    </a:txDef>
  </a:objectDefaults>
</a:theme>
</file>

<file path=ppt/theme/theme2.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xmlns:lc="http://schemas.openxmlformats.org/drawingml/2006/lockedCanvas" xmlns:p="http://schemas.openxmlformats.org/presentation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MS PGothic"/>
        <a:font script="Hang" typeface="맑은 고딕"/>
        <a:font script="Hans" typeface="SimSun"/>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맑은 고딕"/>
        <a:ea typeface=""/>
        <a:cs typeface=""/>
        <a:font script="Jpan" typeface="MS PGothic"/>
        <a:font script="Hang" typeface="맑은 고딕"/>
        <a:font script="Hans" typeface="SimSu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
  <ep:Words>642</ep:Words>
  <ep:PresentationFormat>화면 슬라이드 쇼(4:3)</ep:PresentationFormat>
  <ep:Paragraphs>182</ep:Paragraphs>
  <ep:Slides>20</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20</vt:i4>
      </vt:variant>
    </vt:vector>
  </ep:HeadingPairs>
  <ep:TitlesOfParts>
    <vt:vector size="21" baseType="lpstr">
      <vt:lpstr>Office 테마</vt:lpstr>
      <vt:lpstr>일본의 천황제</vt:lpstr>
      <vt:lpstr>슬라이드 2</vt:lpstr>
      <vt:lpstr>슬라이드 3</vt:lpstr>
      <vt:lpstr>슬라이드 4</vt:lpstr>
      <vt:lpstr>슬라이드 5</vt:lpstr>
      <vt:lpstr>슬라이드 6</vt:lpstr>
      <vt:lpstr>슬라이드 7</vt:lpstr>
      <vt:lpstr>슬라이드 8</vt:lpstr>
      <vt:lpstr>슬라이드 9</vt:lpstr>
      <vt:lpstr>슬라이드 10</vt:lpstr>
      <vt:lpstr>슬라이드 11</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vector>
  </ep:TitlesOfParts>
  <ep:HyperlinkBase/>
  <ep:Application>Show</ep:Application>
  <ep:AppVersion>12.0000</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2014-08-30T22:01:36.000</dcterms:created>
  <dc:creator>원</dc:creator>
  <cp:lastModifiedBy>김지원</cp:lastModifiedBy>
  <dcterms:modified xsi:type="dcterms:W3CDTF">2020-09-29T19:36:58.467</dcterms:modified>
  <cp:revision>74</cp:revision>
  <dc:title>일본의 천황제</dc:title>
  <cp:version/>
</cp:coreProperties>
</file>