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53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6" d="100"/>
          <a:sy n="76" d="100"/>
        </p:scale>
        <p:origin x="474" y="12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5282F153-3F37-0F45-9E97-73ACFA13230C}" type="datetime1">
              <a:rPr lang="en-US"/>
              <a:pPr lvl="0">
                <a:defRPr/>
              </a:pPr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CE5E9CC1-C706-0F49-92D6-E571CC5EEA8F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https://youtu.be/N4GnFlZqSL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hyperlink" Target="https://youtu.be/QOXA9EWP2G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그림 2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864071" y="3906174"/>
            <a:ext cx="8491625" cy="47837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그림 4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554353" y="2966143"/>
            <a:ext cx="8960138" cy="5581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사용자 지정</PresentationFormat>
  <Paragraphs>23</Paragraphs>
  <Slides>23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>PptxGenJS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승혁 이</cp:lastModifiedBy>
  <cp:revision>5</cp:revision>
  <dcterms:created xsi:type="dcterms:W3CDTF">2020-09-30T14:22:33Z</dcterms:created>
  <dcterms:modified xsi:type="dcterms:W3CDTF">2020-09-30T14:29:05Z</dcterms:modified>
  <cp:version>1000.0000.01</cp:version>
</cp:coreProperties>
</file>