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2" r:id="rId1"/>
  </p:sldMasterIdLst>
  <p:sldIdLst>
    <p:sldId id="287" r:id="rId2"/>
    <p:sldId id="617" r:id="rId3"/>
    <p:sldId id="654" r:id="rId4"/>
    <p:sldId id="618" r:id="rId5"/>
    <p:sldId id="632" r:id="rId6"/>
    <p:sldId id="655" r:id="rId7"/>
    <p:sldId id="635" r:id="rId8"/>
    <p:sldId id="634" r:id="rId9"/>
    <p:sldId id="653" r:id="rId10"/>
    <p:sldId id="638" r:id="rId11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11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김혁" initials="김" lastIdx="1" clrIdx="0">
    <p:extLst>
      <p:ext uri="{19B8F6BF-5375-455C-9EA6-DF929625EA0E}">
        <p15:presenceInfo xmlns:p15="http://schemas.microsoft.com/office/powerpoint/2012/main" userId="S::21602499@daegu.ac.kr::3703fad6-2365-44b5-8327-f6dde7298f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BE78"/>
    <a:srgbClr val="ADC869"/>
    <a:srgbClr val="98A6E0"/>
    <a:srgbClr val="FA686C"/>
    <a:srgbClr val="C7D0B8"/>
    <a:srgbClr val="75A9B4"/>
    <a:srgbClr val="F6B6B4"/>
    <a:srgbClr val="F87C5A"/>
    <a:srgbClr val="90C8D0"/>
    <a:srgbClr val="FAB3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70" autoAdjust="0"/>
    <p:restoredTop sz="99561" autoAdjust="0"/>
  </p:normalViewPr>
  <p:slideViewPr>
    <p:cSldViewPr snapToGrid="0">
      <p:cViewPr varScale="1">
        <p:scale>
          <a:sx n="80" d="100"/>
          <a:sy n="80" d="100"/>
        </p:scale>
        <p:origin x="462" y="84"/>
      </p:cViewPr>
      <p:guideLst>
        <p:guide orient="horz" pos="2159"/>
        <p:guide pos="311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0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435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4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40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13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515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1" y="1709744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1" y="4589469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327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54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304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362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042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0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31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0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754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0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31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0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266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40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40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2020-09-30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5" y="6356356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30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/>
          <p:cNvSpPr/>
          <p:nvPr/>
        </p:nvSpPr>
        <p:spPr>
          <a:xfrm>
            <a:off x="2955937" y="2262255"/>
            <a:ext cx="397965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3000" b="1" spc="-150" dirty="0">
                <a:solidFill>
                  <a:schemeClr val="bg1">
                    <a:lumMod val="95000"/>
                  </a:schemeClr>
                </a:solidFill>
                <a:latin typeface="아리따-돋움4.0(TTF)-SemiBold" panose="02020603020101020101" pitchFamily="18" charset="-127"/>
                <a:ea typeface="아리따-돋움4.0(TTF)-SemiBold" panose="02020603020101020101" pitchFamily="18" charset="-127"/>
              </a:rPr>
              <a:t>“</a:t>
            </a:r>
            <a:r>
              <a:rPr lang="ko-KR" altLang="en-US" sz="3000" b="1" spc="-150" dirty="0">
                <a:solidFill>
                  <a:schemeClr val="bg1">
                    <a:lumMod val="95000"/>
                  </a:schemeClr>
                </a:solidFill>
                <a:latin typeface="아리따-돋움4.0(TTF)-SemiBold" panose="02020603020101020101" pitchFamily="18" charset="-127"/>
                <a:ea typeface="아리따-돋움4.0(TTF)-SemiBold" panose="02020603020101020101" pitchFamily="18" charset="-127"/>
              </a:rPr>
              <a:t>일본어와 일본문화</a:t>
            </a:r>
            <a:r>
              <a:rPr lang="en-US" altLang="ko-KR" sz="3000" b="1" spc="-150" dirty="0">
                <a:solidFill>
                  <a:schemeClr val="bg1">
                    <a:lumMod val="95000"/>
                  </a:schemeClr>
                </a:solidFill>
                <a:latin typeface="아리따-돋움4.0(TTF)-SemiBold" panose="02020603020101020101" pitchFamily="18" charset="-127"/>
                <a:ea typeface="아리따-돋움4.0(TTF)-SemiBold" panose="02020603020101020101" pitchFamily="18" charset="-127"/>
              </a:rPr>
              <a:t>”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2963172" y="3370251"/>
            <a:ext cx="39796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400" b="1" spc="-150" dirty="0">
                <a:solidFill>
                  <a:schemeClr val="bg1">
                    <a:lumMod val="75000"/>
                  </a:schemeClr>
                </a:solidFill>
                <a:latin typeface="아리따-돋움4.0(TTF)-Medium" panose="02020603020101020101" pitchFamily="18" charset="-127"/>
                <a:ea typeface="아리따-돋움4.0(TTF)-Medium" panose="02020603020101020101" pitchFamily="18" charset="-127"/>
              </a:rPr>
              <a:t>일*어일*학과</a:t>
            </a:r>
            <a:endParaRPr lang="en-US" altLang="ko-KR" sz="2400" b="1" spc="-150" dirty="0">
              <a:solidFill>
                <a:schemeClr val="bg1">
                  <a:lumMod val="75000"/>
                </a:schemeClr>
              </a:solidFill>
              <a:latin typeface="아리따-돋움4.0(TTF)-Medium" panose="02020603020101020101" pitchFamily="18" charset="-127"/>
              <a:ea typeface="아리따-돋움4.0(TTF)-Medium" panose="02020603020101020101" pitchFamily="18" charset="-127"/>
            </a:endParaRPr>
          </a:p>
          <a:p>
            <a:pPr algn="ctr"/>
            <a:r>
              <a:rPr lang="en-US" altLang="ko-KR" sz="2400" b="1" spc="-150" dirty="0">
                <a:solidFill>
                  <a:schemeClr val="bg1">
                    <a:lumMod val="75000"/>
                  </a:schemeClr>
                </a:solidFill>
                <a:latin typeface="아리따-돋움4.0(TTF)-Medium" panose="02020603020101020101" pitchFamily="18" charset="-127"/>
                <a:ea typeface="아리따-돋움4.0(TTF)-Medium" panose="02020603020101020101" pitchFamily="18" charset="-127"/>
              </a:rPr>
              <a:t>21</a:t>
            </a:r>
            <a:r>
              <a:rPr lang="ko-KR" altLang="en-US" sz="2400" b="1" spc="-150" dirty="0">
                <a:solidFill>
                  <a:schemeClr val="bg1">
                    <a:lumMod val="75000"/>
                  </a:schemeClr>
                </a:solidFill>
                <a:latin typeface="아리따-돋움4.0(TTF)-Medium" panose="02020603020101020101" pitchFamily="18" charset="-127"/>
                <a:ea typeface="아리따-돋움4.0(TTF)-Medium" panose="02020603020101020101" pitchFamily="18" charset="-127"/>
              </a:rPr>
              <a:t>*</a:t>
            </a:r>
            <a:r>
              <a:rPr lang="en-US" altLang="ko-KR" sz="2400" b="1" spc="-150" dirty="0">
                <a:solidFill>
                  <a:schemeClr val="bg1">
                    <a:lumMod val="75000"/>
                  </a:schemeClr>
                </a:solidFill>
                <a:latin typeface="아리따-돋움4.0(TTF)-Medium" panose="02020603020101020101" pitchFamily="18" charset="-127"/>
                <a:ea typeface="아리따-돋움4.0(TTF)-Medium" panose="02020603020101020101" pitchFamily="18" charset="-127"/>
              </a:rPr>
              <a:t>02</a:t>
            </a:r>
            <a:r>
              <a:rPr lang="ko-KR" altLang="en-US" sz="2400" b="1" spc="-150" dirty="0">
                <a:solidFill>
                  <a:schemeClr val="bg1">
                    <a:lumMod val="75000"/>
                  </a:schemeClr>
                </a:solidFill>
                <a:latin typeface="아리따-돋움4.0(TTF)-Medium" panose="02020603020101020101" pitchFamily="18" charset="-127"/>
                <a:ea typeface="아리따-돋움4.0(TTF)-Medium" panose="02020603020101020101" pitchFamily="18" charset="-127"/>
              </a:rPr>
              <a:t>*</a:t>
            </a:r>
            <a:r>
              <a:rPr lang="en-US" altLang="ko-KR" sz="2400" b="1" spc="-150" dirty="0">
                <a:solidFill>
                  <a:schemeClr val="bg1">
                    <a:lumMod val="75000"/>
                  </a:schemeClr>
                </a:solidFill>
                <a:latin typeface="아리따-돋움4.0(TTF)-Medium" panose="02020603020101020101" pitchFamily="18" charset="-127"/>
                <a:ea typeface="아리따-돋움4.0(TTF)-Medium" panose="02020603020101020101" pitchFamily="18" charset="-127"/>
              </a:rPr>
              <a:t>99</a:t>
            </a:r>
            <a:r>
              <a:rPr lang="ko-KR" altLang="en-US" sz="2400" b="1" spc="-150" dirty="0">
                <a:solidFill>
                  <a:schemeClr val="bg1">
                    <a:lumMod val="75000"/>
                  </a:schemeClr>
                </a:solidFill>
                <a:latin typeface="아리따-돋움4.0(TTF)-Medium" panose="02020603020101020101" pitchFamily="18" charset="-127"/>
                <a:ea typeface="아리따-돋움4.0(TTF)-Medium" panose="02020603020101020101" pitchFamily="18" charset="-127"/>
              </a:rPr>
              <a:t> *혁</a:t>
            </a:r>
            <a:endParaRPr lang="en-US" altLang="ko-KR" sz="2400" b="1" spc="-150" dirty="0">
              <a:solidFill>
                <a:schemeClr val="bg1">
                  <a:lumMod val="75000"/>
                </a:schemeClr>
              </a:solidFill>
              <a:latin typeface="아리따-돋움4.0(TTF)-Medium" panose="02020603020101020101" pitchFamily="18" charset="-127"/>
              <a:ea typeface="아리따-돋움4.0(TTF)-Medium" panose="02020603020101020101" pitchFamily="18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600D712E-F7C2-476A-988D-DA3BB72A210A}"/>
              </a:ext>
            </a:extLst>
          </p:cNvPr>
          <p:cNvSpPr/>
          <p:nvPr/>
        </p:nvSpPr>
        <p:spPr>
          <a:xfrm>
            <a:off x="2955936" y="2816253"/>
            <a:ext cx="39796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400" b="1" spc="-150" dirty="0">
                <a:solidFill>
                  <a:schemeClr val="bg1">
                    <a:lumMod val="95000"/>
                  </a:schemeClr>
                </a:solidFill>
                <a:latin typeface="아리따-돋움4.0(TTF)-SemiBold" panose="02020603020101020101" pitchFamily="18" charset="-127"/>
                <a:ea typeface="아리따-돋움4.0(TTF)-SemiBold" panose="02020603020101020101" pitchFamily="18" charset="-127"/>
              </a:rPr>
              <a:t>일본의 </a:t>
            </a:r>
            <a:r>
              <a:rPr lang="ko-KR" altLang="en-US" sz="2400" b="1" spc="-150" dirty="0" err="1">
                <a:solidFill>
                  <a:schemeClr val="bg1">
                    <a:lumMod val="95000"/>
                  </a:schemeClr>
                </a:solidFill>
                <a:latin typeface="아리따-돋움4.0(TTF)-SemiBold" panose="02020603020101020101" pitchFamily="18" charset="-127"/>
                <a:ea typeface="아리따-돋움4.0(TTF)-SemiBold" panose="02020603020101020101" pitchFamily="18" charset="-127"/>
              </a:rPr>
              <a:t>식문화</a:t>
            </a:r>
            <a:endParaRPr lang="en-US" altLang="ko-KR" sz="2400" b="1" spc="-150" dirty="0">
              <a:solidFill>
                <a:schemeClr val="bg1">
                  <a:lumMod val="95000"/>
                </a:schemeClr>
              </a:solidFill>
              <a:latin typeface="아리따-돋움4.0(TTF)-SemiBold" panose="02020603020101020101" pitchFamily="18" charset="-127"/>
              <a:ea typeface="아리따-돋움4.0(TTF)-Semi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85858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955936" y="1274317"/>
            <a:ext cx="397965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900" b="0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아리따-돋움4.0(TTF)-SemiBold" panose="02020603020101020101" pitchFamily="18" charset="-127"/>
                <a:ea typeface="아리따-돋움4.0(TTF)-SemiBold" panose="02020603020101020101" pitchFamily="18" charset="-127"/>
                <a:cs typeface="+mn-cs"/>
              </a:rPr>
              <a:t>02. </a:t>
            </a:r>
            <a:r>
              <a:rPr kumimoji="0" lang="ko-KR" altLang="en-US" sz="1900" b="0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아리따-돋움4.0(TTF)-SemiBold" panose="02020603020101020101" pitchFamily="18" charset="-127"/>
                <a:ea typeface="아리따-돋움4.0(TTF)-SemiBold" panose="02020603020101020101" pitchFamily="18" charset="-127"/>
                <a:cs typeface="+mn-cs"/>
              </a:rPr>
              <a:t>지역별 음식특징</a:t>
            </a:r>
            <a:endParaRPr kumimoji="0" lang="en-US" altLang="ko-KR" sz="1900" b="0" i="0" u="none" strike="noStrike" kern="1200" cap="none" spc="-15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아리따-돋움4.0(TTF)-SemiBold" panose="02020603020101020101" pitchFamily="18" charset="-127"/>
              <a:ea typeface="아리따-돋움4.0(TTF)-SemiBold" panose="02020603020101020101" pitchFamily="18" charset="-127"/>
              <a:cs typeface="+mn-cs"/>
            </a:endParaRPr>
          </a:p>
        </p:txBody>
      </p:sp>
      <p:sp>
        <p:nvSpPr>
          <p:cNvPr id="13" name="사각형: 둥근 위쪽 모서리 12">
            <a:extLst>
              <a:ext uri="{FF2B5EF4-FFF2-40B4-BE49-F238E27FC236}">
                <a16:creationId xmlns:a16="http://schemas.microsoft.com/office/drawing/2014/main" id="{8EEB9438-AB4D-406B-B330-3F4E73FB6A52}"/>
              </a:ext>
            </a:extLst>
          </p:cNvPr>
          <p:cNvSpPr/>
          <p:nvPr/>
        </p:nvSpPr>
        <p:spPr>
          <a:xfrm>
            <a:off x="1313841" y="2362077"/>
            <a:ext cx="2119723" cy="1189855"/>
          </a:xfrm>
          <a:prstGeom prst="round2SameRect">
            <a:avLst>
              <a:gd name="adj1" fmla="val 12132"/>
              <a:gd name="adj2" fmla="val 0"/>
            </a:avLst>
          </a:prstGeom>
          <a:solidFill>
            <a:srgbClr val="ADC869"/>
          </a:solidFill>
          <a:ln>
            <a:noFill/>
          </a:ln>
          <a:effectLst>
            <a:outerShdw blurRad="127000" dist="127000" dir="5400000" sx="95000" sy="95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" name="사각형: 둥근 위쪽 모서리 13">
            <a:extLst>
              <a:ext uri="{FF2B5EF4-FFF2-40B4-BE49-F238E27FC236}">
                <a16:creationId xmlns:a16="http://schemas.microsoft.com/office/drawing/2014/main" id="{EE3BCA91-5589-46A0-B90F-CB094050A43A}"/>
              </a:ext>
            </a:extLst>
          </p:cNvPr>
          <p:cNvSpPr/>
          <p:nvPr/>
        </p:nvSpPr>
        <p:spPr>
          <a:xfrm>
            <a:off x="3871472" y="2362077"/>
            <a:ext cx="2111217" cy="1189855"/>
          </a:xfrm>
          <a:prstGeom prst="round2SameRect">
            <a:avLst>
              <a:gd name="adj1" fmla="val 12132"/>
              <a:gd name="adj2" fmla="val 0"/>
            </a:avLst>
          </a:prstGeom>
          <a:solidFill>
            <a:srgbClr val="F7BE78"/>
          </a:solidFill>
          <a:ln>
            <a:noFill/>
          </a:ln>
          <a:effectLst>
            <a:outerShdw blurRad="127000" dist="127000" dir="5400000" sx="95000" sy="95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사각형: 둥근 위쪽 모서리 14">
            <a:extLst>
              <a:ext uri="{FF2B5EF4-FFF2-40B4-BE49-F238E27FC236}">
                <a16:creationId xmlns:a16="http://schemas.microsoft.com/office/drawing/2014/main" id="{2A9B9471-442E-4C7E-BCFC-9223A832F631}"/>
              </a:ext>
            </a:extLst>
          </p:cNvPr>
          <p:cNvSpPr/>
          <p:nvPr/>
        </p:nvSpPr>
        <p:spPr>
          <a:xfrm>
            <a:off x="6420596" y="2362076"/>
            <a:ext cx="2119718" cy="1189855"/>
          </a:xfrm>
          <a:prstGeom prst="round2SameRect">
            <a:avLst>
              <a:gd name="adj1" fmla="val 12132"/>
              <a:gd name="adj2" fmla="val 0"/>
            </a:avLst>
          </a:prstGeom>
          <a:solidFill>
            <a:srgbClr val="F87C5A"/>
          </a:solidFill>
          <a:ln>
            <a:noFill/>
          </a:ln>
          <a:effectLst>
            <a:outerShdw blurRad="127000" dist="127000" dir="5400000" sx="95000" sy="95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8FBF1BE4-F06A-4136-B896-B8B4D65A1147}"/>
              </a:ext>
            </a:extLst>
          </p:cNvPr>
          <p:cNvCxnSpPr>
            <a:cxnSpLocks/>
          </p:cNvCxnSpPr>
          <p:nvPr/>
        </p:nvCxnSpPr>
        <p:spPr>
          <a:xfrm>
            <a:off x="1350112" y="5360681"/>
            <a:ext cx="7025702" cy="0"/>
          </a:xfrm>
          <a:prstGeom prst="line">
            <a:avLst/>
          </a:prstGeom>
          <a:ln w="63500" cap="rnd">
            <a:solidFill>
              <a:schemeClr val="tx1">
                <a:alpha val="18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원형: 비어 있음 25">
            <a:extLst>
              <a:ext uri="{FF2B5EF4-FFF2-40B4-BE49-F238E27FC236}">
                <a16:creationId xmlns:a16="http://schemas.microsoft.com/office/drawing/2014/main" id="{CDAD37C9-29D1-4A9D-80D0-3046DFE3DF83}"/>
              </a:ext>
            </a:extLst>
          </p:cNvPr>
          <p:cNvSpPr/>
          <p:nvPr/>
        </p:nvSpPr>
        <p:spPr>
          <a:xfrm>
            <a:off x="2205752" y="5198125"/>
            <a:ext cx="323352" cy="323352"/>
          </a:xfrm>
          <a:prstGeom prst="donut">
            <a:avLst/>
          </a:prstGeom>
          <a:solidFill>
            <a:srgbClr val="ADC869"/>
          </a:solidFill>
          <a:ln>
            <a:noFill/>
          </a:ln>
          <a:effectLst>
            <a:outerShdw blurRad="127000" dist="127000" dir="5400000" sx="95000" sy="95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28" name="Group 10">
            <a:extLst>
              <a:ext uri="{FF2B5EF4-FFF2-40B4-BE49-F238E27FC236}">
                <a16:creationId xmlns:a16="http://schemas.microsoft.com/office/drawing/2014/main" id="{DCD8D3A7-07FC-409B-9C40-65DEA965E05B}"/>
              </a:ext>
            </a:extLst>
          </p:cNvPr>
          <p:cNvGrpSpPr/>
          <p:nvPr/>
        </p:nvGrpSpPr>
        <p:grpSpPr>
          <a:xfrm>
            <a:off x="1514822" y="2235570"/>
            <a:ext cx="1716658" cy="695614"/>
            <a:chOff x="6096000" y="1595362"/>
            <a:chExt cx="2197039" cy="59047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A972F8A-8920-49FE-B1B8-82964F36B16F}"/>
                </a:ext>
              </a:extLst>
            </p:cNvPr>
            <p:cNvSpPr txBox="1"/>
            <p:nvPr/>
          </p:nvSpPr>
          <p:spPr>
            <a:xfrm>
              <a:off x="6096000" y="1595362"/>
              <a:ext cx="2197039" cy="13710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6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C72C437-3F0A-4D2C-8F71-B5A22C848F76}"/>
                </a:ext>
              </a:extLst>
            </p:cNvPr>
            <p:cNvSpPr txBox="1"/>
            <p:nvPr/>
          </p:nvSpPr>
          <p:spPr>
            <a:xfrm>
              <a:off x="6096000" y="1924581"/>
              <a:ext cx="2197039" cy="2612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algn="ctr">
                <a:defRPr sz="3200">
                  <a:latin typeface="나눔스퀘어 ExtraBold" panose="020B0600000101010101" pitchFamily="50" charset="-127"/>
                  <a:ea typeface="나눔스퀘어 ExtraBold" panose="020B0600000101010101" pitchFamily="50" charset="-127"/>
                </a:defRPr>
              </a:lvl1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유도후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</p:grpSp>
      <p:sp>
        <p:nvSpPr>
          <p:cNvPr id="36" name="원형: 비어 있음 35">
            <a:extLst>
              <a:ext uri="{FF2B5EF4-FFF2-40B4-BE49-F238E27FC236}">
                <a16:creationId xmlns:a16="http://schemas.microsoft.com/office/drawing/2014/main" id="{2FED6833-64AA-457F-8374-978C5AAA748F}"/>
              </a:ext>
            </a:extLst>
          </p:cNvPr>
          <p:cNvSpPr/>
          <p:nvPr/>
        </p:nvSpPr>
        <p:spPr>
          <a:xfrm>
            <a:off x="4795060" y="5198125"/>
            <a:ext cx="323352" cy="323352"/>
          </a:xfrm>
          <a:prstGeom prst="donut">
            <a:avLst/>
          </a:prstGeom>
          <a:solidFill>
            <a:srgbClr val="F7BE78"/>
          </a:solidFill>
          <a:ln>
            <a:noFill/>
          </a:ln>
          <a:effectLst>
            <a:outerShdw blurRad="127000" dist="127000" dir="5400000" sx="95000" sy="95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3" name="원형: 비어 있음 42">
            <a:extLst>
              <a:ext uri="{FF2B5EF4-FFF2-40B4-BE49-F238E27FC236}">
                <a16:creationId xmlns:a16="http://schemas.microsoft.com/office/drawing/2014/main" id="{861C2B8B-D11F-4AC6-92A1-394783B34D3C}"/>
              </a:ext>
            </a:extLst>
          </p:cNvPr>
          <p:cNvSpPr/>
          <p:nvPr/>
        </p:nvSpPr>
        <p:spPr>
          <a:xfrm>
            <a:off x="7314827" y="5212193"/>
            <a:ext cx="323352" cy="323352"/>
          </a:xfrm>
          <a:prstGeom prst="donut">
            <a:avLst/>
          </a:prstGeom>
          <a:solidFill>
            <a:srgbClr val="F87C5A"/>
          </a:solidFill>
          <a:ln>
            <a:noFill/>
          </a:ln>
          <a:effectLst>
            <a:outerShdw blurRad="127000" dist="127000" dir="5400000" sx="95000" sy="95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E14E14-13AD-408F-B196-72D73558DC05}"/>
              </a:ext>
            </a:extLst>
          </p:cNvPr>
          <p:cNvSpPr txBox="1"/>
          <p:nvPr/>
        </p:nvSpPr>
        <p:spPr>
          <a:xfrm>
            <a:off x="4068751" y="2642583"/>
            <a:ext cx="1716658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유바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2D55E1-0D45-46A0-BC0C-AD3A9E32EC4B}"/>
              </a:ext>
            </a:extLst>
          </p:cNvPr>
          <p:cNvSpPr txBox="1"/>
          <p:nvPr/>
        </p:nvSpPr>
        <p:spPr>
          <a:xfrm>
            <a:off x="6659156" y="2610447"/>
            <a:ext cx="1716658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오코노미야끼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4495D305-51C6-43DC-812A-C6FA6E2A8EAF}"/>
              </a:ext>
            </a:extLst>
          </p:cNvPr>
          <p:cNvSpPr/>
          <p:nvPr/>
        </p:nvSpPr>
        <p:spPr>
          <a:xfrm>
            <a:off x="2623256" y="5814060"/>
            <a:ext cx="46450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-15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아리따-돋움4.0(TTF)-Medium" panose="02020603020101020101" pitchFamily="18" charset="-127"/>
                <a:ea typeface="아리따-돋움4.0(TTF)-Medium" panose="02020603020101020101" pitchFamily="18" charset="-127"/>
                <a:cs typeface="+mn-cs"/>
              </a:rPr>
              <a:t>관서지방 음식</a:t>
            </a:r>
            <a:endParaRPr kumimoji="0" lang="en-US" altLang="ko-KR" sz="2800" b="1" i="0" u="none" strike="noStrike" kern="1200" cap="none" spc="-15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아리따-돋움4.0(TTF)-Medium" panose="02020603020101020101" pitchFamily="18" charset="-127"/>
              <a:ea typeface="아리따-돋움4.0(TTF)-Medium" panose="02020603020101020101" pitchFamily="18" charset="-127"/>
              <a:cs typeface="+mn-cs"/>
            </a:endParaRPr>
          </a:p>
        </p:txBody>
      </p:sp>
      <p:pic>
        <p:nvPicPr>
          <p:cNvPr id="17" name="그림 16" descr="실내, 음식, 테이블, 플레이트이(가) 표시된 사진&#10;&#10;자동 생성된 설명">
            <a:extLst>
              <a:ext uri="{FF2B5EF4-FFF2-40B4-BE49-F238E27FC236}">
                <a16:creationId xmlns:a16="http://schemas.microsoft.com/office/drawing/2014/main" id="{B53369D9-1FED-4190-A055-772833F60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41" y="3116186"/>
            <a:ext cx="2111217" cy="1828121"/>
          </a:xfrm>
          <a:prstGeom prst="rect">
            <a:avLst/>
          </a:prstGeom>
        </p:spPr>
      </p:pic>
      <p:pic>
        <p:nvPicPr>
          <p:cNvPr id="18" name="그림 17" descr="테이블, 컵, 커피, 음식이(가) 표시된 사진&#10;&#10;자동 생성된 설명">
            <a:extLst>
              <a:ext uri="{FF2B5EF4-FFF2-40B4-BE49-F238E27FC236}">
                <a16:creationId xmlns:a16="http://schemas.microsoft.com/office/drawing/2014/main" id="{CBF80BF8-CECE-4530-AA88-05E01ADA90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471" y="3116186"/>
            <a:ext cx="2119718" cy="1907076"/>
          </a:xfrm>
          <a:prstGeom prst="rect">
            <a:avLst/>
          </a:prstGeom>
        </p:spPr>
      </p:pic>
      <p:pic>
        <p:nvPicPr>
          <p:cNvPr id="22" name="그림 21" descr="테이블, 음식, 플레이트, 실내이(가) 표시된 사진&#10;&#10;자동 생성된 설명">
            <a:extLst>
              <a:ext uri="{FF2B5EF4-FFF2-40B4-BE49-F238E27FC236}">
                <a16:creationId xmlns:a16="http://schemas.microsoft.com/office/drawing/2014/main" id="{F32365CD-21F7-4EDE-AEA4-23A653B9D1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597" y="3137296"/>
            <a:ext cx="2119718" cy="180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40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9" grpId="0"/>
      <p:bldP spid="10" grpId="0"/>
      <p:bldP spid="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887950" y="1478906"/>
            <a:ext cx="39796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-15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아리따-돋움4.0(TTF)-SemiBold" panose="02020603020101020101" pitchFamily="18" charset="-127"/>
                <a:ea typeface="아리따-돋움4.0(TTF)-SemiBold" panose="02020603020101020101" pitchFamily="18" charset="-127"/>
                <a:cs typeface="+mn-cs"/>
              </a:rPr>
              <a:t>- </a:t>
            </a:r>
            <a:r>
              <a:rPr kumimoji="0" lang="ko-KR" altLang="en-US" sz="2800" b="0" i="0" u="none" strike="noStrike" kern="1200" cap="none" spc="-15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아리따-돋움4.0(TTF)-SemiBold" panose="02020603020101020101" pitchFamily="18" charset="-127"/>
                <a:ea typeface="아리따-돋움4.0(TTF)-SemiBold" panose="02020603020101020101" pitchFamily="18" charset="-127"/>
                <a:cs typeface="+mn-cs"/>
              </a:rPr>
              <a:t>목 차 </a:t>
            </a:r>
            <a:r>
              <a:rPr kumimoji="0" lang="en-US" altLang="ko-KR" sz="2800" b="0" i="0" u="none" strike="noStrike" kern="1200" cap="none" spc="-15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아리따-돋움4.0(TTF)-SemiBold" panose="02020603020101020101" pitchFamily="18" charset="-127"/>
                <a:ea typeface="아리따-돋움4.0(TTF)-SemiBold" panose="02020603020101020101" pitchFamily="18" charset="-127"/>
                <a:cs typeface="+mn-cs"/>
              </a:rPr>
              <a:t>-</a:t>
            </a:r>
          </a:p>
        </p:txBody>
      </p:sp>
      <p:sp>
        <p:nvSpPr>
          <p:cNvPr id="50" name="타원 49">
            <a:extLst>
              <a:ext uri="{FF2B5EF4-FFF2-40B4-BE49-F238E27FC236}">
                <a16:creationId xmlns:a16="http://schemas.microsoft.com/office/drawing/2014/main" id="{59E6C41D-5AC9-41F9-9318-73D643E4F7BC}"/>
              </a:ext>
            </a:extLst>
          </p:cNvPr>
          <p:cNvSpPr/>
          <p:nvPr/>
        </p:nvSpPr>
        <p:spPr>
          <a:xfrm>
            <a:off x="935342" y="2854359"/>
            <a:ext cx="1134395" cy="1103668"/>
          </a:xfrm>
          <a:prstGeom prst="ellipse">
            <a:avLst/>
          </a:prstGeom>
          <a:solidFill>
            <a:srgbClr val="DDB5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3A59BD5E-D55F-4328-98B4-18C34BD6E425}"/>
              </a:ext>
            </a:extLst>
          </p:cNvPr>
          <p:cNvGrpSpPr/>
          <p:nvPr/>
        </p:nvGrpSpPr>
        <p:grpSpPr>
          <a:xfrm>
            <a:off x="1100905" y="2810909"/>
            <a:ext cx="1360922" cy="1060163"/>
            <a:chOff x="485386" y="2133067"/>
            <a:chExt cx="1903574" cy="1524177"/>
          </a:xfrm>
        </p:grpSpPr>
        <p:sp>
          <p:nvSpPr>
            <p:cNvPr id="52" name="원호 51">
              <a:extLst>
                <a:ext uri="{FF2B5EF4-FFF2-40B4-BE49-F238E27FC236}">
                  <a16:creationId xmlns:a16="http://schemas.microsoft.com/office/drawing/2014/main" id="{3D0EF0D9-5293-41A1-B30D-751EE0850AA6}"/>
                </a:ext>
              </a:extLst>
            </p:cNvPr>
            <p:cNvSpPr/>
            <p:nvPr/>
          </p:nvSpPr>
          <p:spPr>
            <a:xfrm>
              <a:off x="485386" y="2133067"/>
              <a:ext cx="1524177" cy="1524177"/>
            </a:xfrm>
            <a:prstGeom prst="arc">
              <a:avLst>
                <a:gd name="adj1" fmla="val 5360788"/>
                <a:gd name="adj2" fmla="val 0"/>
              </a:avLst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53" name="직선 화살표 연결선 52">
              <a:extLst>
                <a:ext uri="{FF2B5EF4-FFF2-40B4-BE49-F238E27FC236}">
                  <a16:creationId xmlns:a16="http://schemas.microsoft.com/office/drawing/2014/main" id="{48E88D8C-0E1A-4E43-B156-4897CD899AC4}"/>
                </a:ext>
              </a:extLst>
            </p:cNvPr>
            <p:cNvCxnSpPr>
              <a:cxnSpLocks/>
            </p:cNvCxnSpPr>
            <p:nvPr/>
          </p:nvCxnSpPr>
          <p:spPr>
            <a:xfrm>
              <a:off x="1268608" y="3657244"/>
              <a:ext cx="112035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10">
            <a:extLst>
              <a:ext uri="{FF2B5EF4-FFF2-40B4-BE49-F238E27FC236}">
                <a16:creationId xmlns:a16="http://schemas.microsoft.com/office/drawing/2014/main" id="{1658DE94-1C9A-448D-9BF1-3F1E62BA1960}"/>
              </a:ext>
            </a:extLst>
          </p:cNvPr>
          <p:cNvGrpSpPr/>
          <p:nvPr/>
        </p:nvGrpSpPr>
        <p:grpSpPr>
          <a:xfrm>
            <a:off x="935447" y="4177774"/>
            <a:ext cx="1535070" cy="1257092"/>
            <a:chOff x="5827715" y="1671052"/>
            <a:chExt cx="2798227" cy="2211701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771C5A0-E3A2-4D56-B31C-2A3D063BF305}"/>
                </a:ext>
              </a:extLst>
            </p:cNvPr>
            <p:cNvSpPr txBox="1"/>
            <p:nvPr/>
          </p:nvSpPr>
          <p:spPr>
            <a:xfrm>
              <a:off x="5932789" y="3251120"/>
              <a:ext cx="2197039" cy="63163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30000"/>
                </a:lnSpc>
              </a:pPr>
              <a:endParaRPr lang="ko-KR" altLang="en-US" sz="2000" dirty="0">
                <a:solidFill>
                  <a:schemeClr val="tx1">
                    <a:alpha val="6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9080376-E736-4A72-939B-3C90BE73F01D}"/>
                </a:ext>
              </a:extLst>
            </p:cNvPr>
            <p:cNvSpPr txBox="1"/>
            <p:nvPr/>
          </p:nvSpPr>
          <p:spPr>
            <a:xfrm>
              <a:off x="5827715" y="1671052"/>
              <a:ext cx="2798227" cy="108299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algn="ctr">
                <a:defRPr sz="3200">
                  <a:latin typeface="나눔스퀘어 ExtraBold" panose="020B0600000101010101" pitchFamily="50" charset="-127"/>
                  <a:ea typeface="나눔스퀘어 ExtraBold" panose="020B0600000101010101" pitchFamily="50" charset="-127"/>
                </a:defRPr>
              </a:lvl1pPr>
            </a:lstStyle>
            <a:p>
              <a:r>
                <a:rPr lang="ko-KR" altLang="en-US" sz="2000" b="1" dirty="0"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일본 </a:t>
              </a:r>
              <a:endParaRPr lang="en-US" altLang="ko-KR" sz="2000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  <a:p>
              <a:r>
                <a:rPr lang="ko-KR" altLang="en-US" sz="2000" b="1" dirty="0"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음식의 특징</a:t>
              </a:r>
            </a:p>
          </p:txBody>
        </p:sp>
      </p:grpSp>
      <p:sp>
        <p:nvSpPr>
          <p:cNvPr id="58" name="타원 57">
            <a:extLst>
              <a:ext uri="{FF2B5EF4-FFF2-40B4-BE49-F238E27FC236}">
                <a16:creationId xmlns:a16="http://schemas.microsoft.com/office/drawing/2014/main" id="{ECEA6750-1B2B-4096-8585-ADC7572A6273}"/>
              </a:ext>
            </a:extLst>
          </p:cNvPr>
          <p:cNvSpPr/>
          <p:nvPr/>
        </p:nvSpPr>
        <p:spPr>
          <a:xfrm>
            <a:off x="2552489" y="2828946"/>
            <a:ext cx="1134395" cy="1103668"/>
          </a:xfrm>
          <a:prstGeom prst="ellipse">
            <a:avLst/>
          </a:prstGeom>
          <a:solidFill>
            <a:srgbClr val="FA6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78F00AEC-FD13-4762-99D2-B60317CA9980}"/>
              </a:ext>
            </a:extLst>
          </p:cNvPr>
          <p:cNvGrpSpPr/>
          <p:nvPr/>
        </p:nvGrpSpPr>
        <p:grpSpPr>
          <a:xfrm>
            <a:off x="2711446" y="2798641"/>
            <a:ext cx="1360922" cy="1060163"/>
            <a:chOff x="2634322" y="2133067"/>
            <a:chExt cx="1903574" cy="1524177"/>
          </a:xfrm>
        </p:grpSpPr>
        <p:sp>
          <p:nvSpPr>
            <p:cNvPr id="60" name="원호 59">
              <a:extLst>
                <a:ext uri="{FF2B5EF4-FFF2-40B4-BE49-F238E27FC236}">
                  <a16:creationId xmlns:a16="http://schemas.microsoft.com/office/drawing/2014/main" id="{34D75B21-DFA3-4B0E-904A-7313136F5CF4}"/>
                </a:ext>
              </a:extLst>
            </p:cNvPr>
            <p:cNvSpPr/>
            <p:nvPr/>
          </p:nvSpPr>
          <p:spPr>
            <a:xfrm>
              <a:off x="2634322" y="2133067"/>
              <a:ext cx="1524177" cy="1524177"/>
            </a:xfrm>
            <a:prstGeom prst="arc">
              <a:avLst>
                <a:gd name="adj1" fmla="val 5360788"/>
                <a:gd name="adj2" fmla="val 0"/>
              </a:avLst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61" name="직선 화살표 연결선 60">
              <a:extLst>
                <a:ext uri="{FF2B5EF4-FFF2-40B4-BE49-F238E27FC236}">
                  <a16:creationId xmlns:a16="http://schemas.microsoft.com/office/drawing/2014/main" id="{4C7BBD79-E531-49FA-9D25-F2776C47F51D}"/>
                </a:ext>
              </a:extLst>
            </p:cNvPr>
            <p:cNvCxnSpPr>
              <a:cxnSpLocks/>
            </p:cNvCxnSpPr>
            <p:nvPr/>
          </p:nvCxnSpPr>
          <p:spPr>
            <a:xfrm>
              <a:off x="3417544" y="3657244"/>
              <a:ext cx="112035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타원 65">
            <a:extLst>
              <a:ext uri="{FF2B5EF4-FFF2-40B4-BE49-F238E27FC236}">
                <a16:creationId xmlns:a16="http://schemas.microsoft.com/office/drawing/2014/main" id="{30E2581A-0F90-4F66-8C47-D82795BC953A}"/>
              </a:ext>
            </a:extLst>
          </p:cNvPr>
          <p:cNvSpPr/>
          <p:nvPr/>
        </p:nvSpPr>
        <p:spPr>
          <a:xfrm>
            <a:off x="4254844" y="2844858"/>
            <a:ext cx="1134395" cy="1103668"/>
          </a:xfrm>
          <a:prstGeom prst="ellipse">
            <a:avLst/>
          </a:prstGeom>
          <a:solidFill>
            <a:srgbClr val="75A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67" name="그룹 66">
            <a:extLst>
              <a:ext uri="{FF2B5EF4-FFF2-40B4-BE49-F238E27FC236}">
                <a16:creationId xmlns:a16="http://schemas.microsoft.com/office/drawing/2014/main" id="{279BD201-B5EF-470C-9E3D-18CABEB38539}"/>
              </a:ext>
            </a:extLst>
          </p:cNvPr>
          <p:cNvGrpSpPr/>
          <p:nvPr/>
        </p:nvGrpSpPr>
        <p:grpSpPr>
          <a:xfrm>
            <a:off x="4420407" y="2788428"/>
            <a:ext cx="1360922" cy="1060163"/>
            <a:chOff x="4783258" y="2133067"/>
            <a:chExt cx="1903574" cy="1524177"/>
          </a:xfrm>
        </p:grpSpPr>
        <p:sp>
          <p:nvSpPr>
            <p:cNvPr id="68" name="원호 67">
              <a:extLst>
                <a:ext uri="{FF2B5EF4-FFF2-40B4-BE49-F238E27FC236}">
                  <a16:creationId xmlns:a16="http://schemas.microsoft.com/office/drawing/2014/main" id="{F51FC78B-4689-4D23-ADA5-5077B5FAE06B}"/>
                </a:ext>
              </a:extLst>
            </p:cNvPr>
            <p:cNvSpPr/>
            <p:nvPr/>
          </p:nvSpPr>
          <p:spPr>
            <a:xfrm>
              <a:off x="4783258" y="2133067"/>
              <a:ext cx="1524177" cy="1524177"/>
            </a:xfrm>
            <a:prstGeom prst="arc">
              <a:avLst>
                <a:gd name="adj1" fmla="val 5360788"/>
                <a:gd name="adj2" fmla="val 0"/>
              </a:avLst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9" name="직선 화살표 연결선 68">
              <a:extLst>
                <a:ext uri="{FF2B5EF4-FFF2-40B4-BE49-F238E27FC236}">
                  <a16:creationId xmlns:a16="http://schemas.microsoft.com/office/drawing/2014/main" id="{2201E402-8A2B-4B2B-A167-6F0E761F09E0}"/>
                </a:ext>
              </a:extLst>
            </p:cNvPr>
            <p:cNvCxnSpPr>
              <a:cxnSpLocks/>
            </p:cNvCxnSpPr>
            <p:nvPr/>
          </p:nvCxnSpPr>
          <p:spPr>
            <a:xfrm>
              <a:off x="5566480" y="3657244"/>
              <a:ext cx="112035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10">
            <a:extLst>
              <a:ext uri="{FF2B5EF4-FFF2-40B4-BE49-F238E27FC236}">
                <a16:creationId xmlns:a16="http://schemas.microsoft.com/office/drawing/2014/main" id="{4FF6DB78-CED6-4624-BE3C-BDFDDEF1C7B8}"/>
              </a:ext>
            </a:extLst>
          </p:cNvPr>
          <p:cNvGrpSpPr/>
          <p:nvPr/>
        </p:nvGrpSpPr>
        <p:grpSpPr>
          <a:xfrm>
            <a:off x="4319269" y="4176598"/>
            <a:ext cx="1283931" cy="968187"/>
            <a:chOff x="5514740" y="523588"/>
            <a:chExt cx="2778299" cy="1703405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2EF455E-F013-4C76-BA70-B42A2D6286B8}"/>
                </a:ext>
              </a:extLst>
            </p:cNvPr>
            <p:cNvSpPr txBox="1"/>
            <p:nvPr/>
          </p:nvSpPr>
          <p:spPr>
            <a:xfrm>
              <a:off x="6095999" y="1595361"/>
              <a:ext cx="2197040" cy="6316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30000"/>
                </a:lnSpc>
              </a:pPr>
              <a:endParaRPr lang="ko-KR" altLang="en-US" sz="2000" dirty="0">
                <a:solidFill>
                  <a:schemeClr val="tx1">
                    <a:alpha val="6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15F09A3-6BCD-4BB3-BFB5-C3B3A19F15EC}"/>
                </a:ext>
              </a:extLst>
            </p:cNvPr>
            <p:cNvSpPr txBox="1"/>
            <p:nvPr/>
          </p:nvSpPr>
          <p:spPr>
            <a:xfrm>
              <a:off x="5514740" y="523588"/>
              <a:ext cx="2623723" cy="108298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algn="ctr">
                <a:defRPr sz="3200">
                  <a:latin typeface="나눔스퀘어 ExtraBold" panose="020B0600000101010101" pitchFamily="50" charset="-127"/>
                  <a:ea typeface="나눔스퀘어 ExtraBold" panose="020B0600000101010101" pitchFamily="50" charset="-127"/>
                </a:defRPr>
              </a:lvl1pPr>
            </a:lstStyle>
            <a:p>
              <a:r>
                <a:rPr lang="ko-KR" altLang="en-US" sz="2000" b="1" dirty="0"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일본</a:t>
              </a:r>
              <a:endParaRPr lang="en-US" altLang="ko-KR" sz="2000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  <a:p>
              <a:r>
                <a:rPr lang="ko-KR" altLang="en-US" sz="2000" b="1" dirty="0"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 식사예절</a:t>
              </a:r>
            </a:p>
          </p:txBody>
        </p:sp>
      </p:grpSp>
      <p:sp>
        <p:nvSpPr>
          <p:cNvPr id="74" name="타원 73">
            <a:extLst>
              <a:ext uri="{FF2B5EF4-FFF2-40B4-BE49-F238E27FC236}">
                <a16:creationId xmlns:a16="http://schemas.microsoft.com/office/drawing/2014/main" id="{8EB38BA1-BFFE-406D-A8D8-14AD24C54B6C}"/>
              </a:ext>
            </a:extLst>
          </p:cNvPr>
          <p:cNvSpPr/>
          <p:nvPr/>
        </p:nvSpPr>
        <p:spPr>
          <a:xfrm>
            <a:off x="5965774" y="2809229"/>
            <a:ext cx="1134395" cy="1103668"/>
          </a:xfrm>
          <a:prstGeom prst="ellipse">
            <a:avLst/>
          </a:prstGeom>
          <a:solidFill>
            <a:srgbClr val="C7D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75" name="그룹 74">
            <a:extLst>
              <a:ext uri="{FF2B5EF4-FFF2-40B4-BE49-F238E27FC236}">
                <a16:creationId xmlns:a16="http://schemas.microsoft.com/office/drawing/2014/main" id="{125DFC14-F7E1-4F91-B54B-7A1529FCBFFA}"/>
              </a:ext>
            </a:extLst>
          </p:cNvPr>
          <p:cNvGrpSpPr/>
          <p:nvPr/>
        </p:nvGrpSpPr>
        <p:grpSpPr>
          <a:xfrm>
            <a:off x="6148466" y="2752799"/>
            <a:ext cx="1360922" cy="1060163"/>
            <a:chOff x="6932193" y="2133067"/>
            <a:chExt cx="1903574" cy="1524177"/>
          </a:xfrm>
        </p:grpSpPr>
        <p:sp>
          <p:nvSpPr>
            <p:cNvPr id="76" name="원호 75">
              <a:extLst>
                <a:ext uri="{FF2B5EF4-FFF2-40B4-BE49-F238E27FC236}">
                  <a16:creationId xmlns:a16="http://schemas.microsoft.com/office/drawing/2014/main" id="{AC30AB1B-E615-40E3-89DC-4458782DDA0D}"/>
                </a:ext>
              </a:extLst>
            </p:cNvPr>
            <p:cNvSpPr/>
            <p:nvPr/>
          </p:nvSpPr>
          <p:spPr>
            <a:xfrm>
              <a:off x="6932193" y="2133067"/>
              <a:ext cx="1524177" cy="1524177"/>
            </a:xfrm>
            <a:prstGeom prst="arc">
              <a:avLst>
                <a:gd name="adj1" fmla="val 5360788"/>
                <a:gd name="adj2" fmla="val 0"/>
              </a:avLst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77" name="직선 화살표 연결선 76">
              <a:extLst>
                <a:ext uri="{FF2B5EF4-FFF2-40B4-BE49-F238E27FC236}">
                  <a16:creationId xmlns:a16="http://schemas.microsoft.com/office/drawing/2014/main" id="{BEE42889-A310-4028-A08B-C52FF678CF4F}"/>
                </a:ext>
              </a:extLst>
            </p:cNvPr>
            <p:cNvCxnSpPr>
              <a:cxnSpLocks/>
            </p:cNvCxnSpPr>
            <p:nvPr/>
          </p:nvCxnSpPr>
          <p:spPr>
            <a:xfrm>
              <a:off x="7715415" y="3657244"/>
              <a:ext cx="112035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8D91791F-63D3-4F32-AB70-1366A9E5301F}"/>
              </a:ext>
            </a:extLst>
          </p:cNvPr>
          <p:cNvSpPr txBox="1"/>
          <p:nvPr/>
        </p:nvSpPr>
        <p:spPr>
          <a:xfrm>
            <a:off x="6291239" y="4750148"/>
            <a:ext cx="1015315" cy="35900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30000"/>
              </a:lnSpc>
            </a:pPr>
            <a:endParaRPr lang="ko-KR" altLang="en-US" sz="2000" dirty="0">
              <a:solidFill>
                <a:schemeClr val="tx1">
                  <a:alpha val="6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95" name="타원 94">
            <a:extLst>
              <a:ext uri="{FF2B5EF4-FFF2-40B4-BE49-F238E27FC236}">
                <a16:creationId xmlns:a16="http://schemas.microsoft.com/office/drawing/2014/main" id="{7B3ED308-3241-4524-B32D-401451A2078A}"/>
              </a:ext>
            </a:extLst>
          </p:cNvPr>
          <p:cNvSpPr/>
          <p:nvPr/>
        </p:nvSpPr>
        <p:spPr>
          <a:xfrm>
            <a:off x="7690735" y="2755137"/>
            <a:ext cx="1134395" cy="1103668"/>
          </a:xfrm>
          <a:prstGeom prst="ellipse">
            <a:avLst/>
          </a:prstGeom>
          <a:solidFill>
            <a:srgbClr val="F6B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100" name="Group 10">
            <a:extLst>
              <a:ext uri="{FF2B5EF4-FFF2-40B4-BE49-F238E27FC236}">
                <a16:creationId xmlns:a16="http://schemas.microsoft.com/office/drawing/2014/main" id="{27475712-19C8-49EB-9E6F-DFC9C97D723A}"/>
              </a:ext>
            </a:extLst>
          </p:cNvPr>
          <p:cNvGrpSpPr/>
          <p:nvPr/>
        </p:nvGrpSpPr>
        <p:grpSpPr>
          <a:xfrm>
            <a:off x="7711830" y="4172265"/>
            <a:ext cx="1252000" cy="615553"/>
            <a:chOff x="6017843" y="1172830"/>
            <a:chExt cx="2709204" cy="1082991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4918AE62-D02E-484A-AD3D-7460B764D602}"/>
                </a:ext>
              </a:extLst>
            </p:cNvPr>
            <p:cNvSpPr txBox="1"/>
            <p:nvPr/>
          </p:nvSpPr>
          <p:spPr>
            <a:xfrm>
              <a:off x="6096000" y="1595359"/>
              <a:ext cx="2197039" cy="63163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30000"/>
                </a:lnSpc>
              </a:pPr>
              <a:endParaRPr lang="ko-KR" altLang="en-US" sz="2000" dirty="0">
                <a:solidFill>
                  <a:schemeClr val="tx1">
                    <a:alpha val="6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867D3942-22A3-4BC7-AED4-69A9FD0F8372}"/>
                </a:ext>
              </a:extLst>
            </p:cNvPr>
            <p:cNvSpPr txBox="1"/>
            <p:nvPr/>
          </p:nvSpPr>
          <p:spPr>
            <a:xfrm>
              <a:off x="6017843" y="1172830"/>
              <a:ext cx="2709204" cy="108299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algn="ctr">
                <a:defRPr sz="3200">
                  <a:latin typeface="나눔스퀘어 ExtraBold" panose="020B0600000101010101" pitchFamily="50" charset="-127"/>
                  <a:ea typeface="나눔스퀘어 ExtraBold" panose="020B0600000101010101" pitchFamily="50" charset="-127"/>
                </a:defRPr>
              </a:lvl1pPr>
            </a:lstStyle>
            <a:p>
              <a:r>
                <a:rPr lang="ko-KR" altLang="en-US" sz="2000" b="1" dirty="0"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일본 </a:t>
              </a:r>
              <a:endParaRPr lang="en-US" altLang="ko-KR" sz="2000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  <a:p>
              <a:r>
                <a:rPr lang="ko-KR" altLang="en-US" sz="2000" b="1" dirty="0"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대표 음식</a:t>
              </a:r>
            </a:p>
          </p:txBody>
        </p:sp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A877368E-3EE2-4BC7-9D57-E82156581BB0}"/>
              </a:ext>
            </a:extLst>
          </p:cNvPr>
          <p:cNvSpPr txBox="1"/>
          <p:nvPr/>
        </p:nvSpPr>
        <p:spPr>
          <a:xfrm>
            <a:off x="1224458" y="3128407"/>
            <a:ext cx="1187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01</a:t>
            </a:r>
            <a:endParaRPr lang="ko-KR" altLang="en-US" sz="2800" b="1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7DD46FCA-165D-440C-93BA-96C63694FC2A}"/>
              </a:ext>
            </a:extLst>
          </p:cNvPr>
          <p:cNvSpPr txBox="1"/>
          <p:nvPr/>
        </p:nvSpPr>
        <p:spPr>
          <a:xfrm>
            <a:off x="2847951" y="3106816"/>
            <a:ext cx="1187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02</a:t>
            </a:r>
            <a:endParaRPr lang="ko-KR" altLang="en-US" sz="2800" b="1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A88FB9F-1933-4B8C-B63B-C856BA7B50CC}"/>
              </a:ext>
            </a:extLst>
          </p:cNvPr>
          <p:cNvSpPr txBox="1"/>
          <p:nvPr/>
        </p:nvSpPr>
        <p:spPr>
          <a:xfrm>
            <a:off x="4616624" y="3102994"/>
            <a:ext cx="1187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03</a:t>
            </a:r>
            <a:endParaRPr lang="ko-KR" altLang="en-US" sz="2800" b="1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E97811A5-02C3-479E-A8BE-CA37CA3C4D26}"/>
              </a:ext>
            </a:extLst>
          </p:cNvPr>
          <p:cNvSpPr txBox="1"/>
          <p:nvPr/>
        </p:nvSpPr>
        <p:spPr>
          <a:xfrm>
            <a:off x="6328366" y="3060958"/>
            <a:ext cx="1187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04</a:t>
            </a:r>
            <a:endParaRPr lang="ko-KR" altLang="en-US" sz="2800" b="1" dirty="0"/>
          </a:p>
        </p:txBody>
      </p:sp>
      <p:grpSp>
        <p:nvGrpSpPr>
          <p:cNvPr id="114" name="그룹 113">
            <a:extLst>
              <a:ext uri="{FF2B5EF4-FFF2-40B4-BE49-F238E27FC236}">
                <a16:creationId xmlns:a16="http://schemas.microsoft.com/office/drawing/2014/main" id="{7897A0CC-FC29-4400-B977-296ACCDCCD22}"/>
              </a:ext>
            </a:extLst>
          </p:cNvPr>
          <p:cNvGrpSpPr/>
          <p:nvPr/>
        </p:nvGrpSpPr>
        <p:grpSpPr>
          <a:xfrm>
            <a:off x="7873427" y="2728072"/>
            <a:ext cx="1360922" cy="1060163"/>
            <a:chOff x="6932193" y="2133067"/>
            <a:chExt cx="1903574" cy="1524177"/>
          </a:xfrm>
        </p:grpSpPr>
        <p:sp>
          <p:nvSpPr>
            <p:cNvPr id="115" name="원호 114">
              <a:extLst>
                <a:ext uri="{FF2B5EF4-FFF2-40B4-BE49-F238E27FC236}">
                  <a16:creationId xmlns:a16="http://schemas.microsoft.com/office/drawing/2014/main" id="{8C1F7F08-2665-4824-930C-FC4821F8A7E5}"/>
                </a:ext>
              </a:extLst>
            </p:cNvPr>
            <p:cNvSpPr/>
            <p:nvPr/>
          </p:nvSpPr>
          <p:spPr>
            <a:xfrm>
              <a:off x="6932193" y="2133067"/>
              <a:ext cx="1524177" cy="1524177"/>
            </a:xfrm>
            <a:prstGeom prst="arc">
              <a:avLst>
                <a:gd name="adj1" fmla="val 5360788"/>
                <a:gd name="adj2" fmla="val 0"/>
              </a:avLst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16" name="직선 화살표 연결선 115">
              <a:extLst>
                <a:ext uri="{FF2B5EF4-FFF2-40B4-BE49-F238E27FC236}">
                  <a16:creationId xmlns:a16="http://schemas.microsoft.com/office/drawing/2014/main" id="{EC3D13FB-217A-4594-85FC-79D78214D8A5}"/>
                </a:ext>
              </a:extLst>
            </p:cNvPr>
            <p:cNvCxnSpPr>
              <a:cxnSpLocks/>
            </p:cNvCxnSpPr>
            <p:nvPr/>
          </p:nvCxnSpPr>
          <p:spPr>
            <a:xfrm>
              <a:off x="7715415" y="3657244"/>
              <a:ext cx="112035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202B3AF6-6CE6-4BFB-AD4C-E94BF4CC8204}"/>
              </a:ext>
            </a:extLst>
          </p:cNvPr>
          <p:cNvSpPr txBox="1"/>
          <p:nvPr/>
        </p:nvSpPr>
        <p:spPr>
          <a:xfrm>
            <a:off x="8018571" y="3047105"/>
            <a:ext cx="662971" cy="523220"/>
          </a:xfrm>
          <a:prstGeom prst="rect">
            <a:avLst/>
          </a:prstGeom>
          <a:solidFill>
            <a:srgbClr val="F6B6B4"/>
          </a:solidFill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05</a:t>
            </a:r>
            <a:endParaRPr lang="ko-KR" altLang="en-US" sz="2800" b="1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14BCE26B-D208-4469-B411-951F4976A498}"/>
              </a:ext>
            </a:extLst>
          </p:cNvPr>
          <p:cNvSpPr txBox="1"/>
          <p:nvPr/>
        </p:nvSpPr>
        <p:spPr>
          <a:xfrm>
            <a:off x="2597146" y="4172265"/>
            <a:ext cx="1535070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ko-KR" altLang="en-US" sz="2000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지역별 </a:t>
            </a:r>
            <a:endParaRPr lang="en-US" altLang="ko-KR" sz="2000" b="1" dirty="0"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r>
              <a:rPr lang="ko-KR" altLang="en-US" sz="2000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음식특징</a:t>
            </a:r>
          </a:p>
        </p:txBody>
      </p:sp>
      <p:grpSp>
        <p:nvGrpSpPr>
          <p:cNvPr id="124" name="Group 10">
            <a:extLst>
              <a:ext uri="{FF2B5EF4-FFF2-40B4-BE49-F238E27FC236}">
                <a16:creationId xmlns:a16="http://schemas.microsoft.com/office/drawing/2014/main" id="{8F1BA6E2-F8EB-4490-A4BD-0D8E0EDA8EC1}"/>
              </a:ext>
            </a:extLst>
          </p:cNvPr>
          <p:cNvGrpSpPr/>
          <p:nvPr/>
        </p:nvGrpSpPr>
        <p:grpSpPr>
          <a:xfrm>
            <a:off x="5885855" y="4172265"/>
            <a:ext cx="1365870" cy="1495181"/>
            <a:chOff x="5932789" y="904703"/>
            <a:chExt cx="2360250" cy="2630590"/>
          </a:xfrm>
        </p:grpSpPr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7DDE09AE-3137-46C1-9AE7-C3C0598EE456}"/>
                </a:ext>
              </a:extLst>
            </p:cNvPr>
            <p:cNvSpPr txBox="1"/>
            <p:nvPr/>
          </p:nvSpPr>
          <p:spPr>
            <a:xfrm>
              <a:off x="5932789" y="3251120"/>
              <a:ext cx="2197039" cy="28417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30000"/>
                </a:lnSpc>
              </a:pPr>
              <a:endParaRPr lang="ko-KR" altLang="en-US" sz="900" dirty="0">
                <a:solidFill>
                  <a:schemeClr val="tx1">
                    <a:alpha val="6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C3D58D4E-CBB1-426E-88C8-9FC22E492F0F}"/>
                </a:ext>
              </a:extLst>
            </p:cNvPr>
            <p:cNvSpPr txBox="1"/>
            <p:nvPr/>
          </p:nvSpPr>
          <p:spPr>
            <a:xfrm>
              <a:off x="6095999" y="904703"/>
              <a:ext cx="2197040" cy="108299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algn="ctr">
                <a:defRPr sz="3200">
                  <a:latin typeface="나눔스퀘어 ExtraBold" panose="020B0600000101010101" pitchFamily="50" charset="-127"/>
                  <a:ea typeface="나눔스퀘어 ExtraBold" panose="020B0600000101010101" pitchFamily="50" charset="-127"/>
                </a:defRPr>
              </a:lvl1pPr>
            </a:lstStyle>
            <a:p>
              <a:r>
                <a:rPr lang="ko-KR" altLang="en-US" sz="2000" b="1" dirty="0"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일본 </a:t>
              </a:r>
              <a:endParaRPr lang="en-US" altLang="ko-KR" sz="2000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  <a:p>
              <a:r>
                <a:rPr lang="ko-KR" altLang="en-US" sz="2000" b="1" dirty="0"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전통 음식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0671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889986" y="4199685"/>
            <a:ext cx="397965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100" b="0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아리따-돋움4.0(TTF)-SemiBold" panose="02020603020101020101" pitchFamily="18" charset="-127"/>
                <a:ea typeface="아리따-돋움4.0(TTF)-SemiBold" panose="02020603020101020101" pitchFamily="18" charset="-127"/>
                <a:cs typeface="+mn-cs"/>
              </a:rPr>
              <a:t>일본 음식의 특징</a:t>
            </a:r>
            <a:endParaRPr kumimoji="0" lang="en-US" altLang="ko-KR" sz="2100" b="0" i="0" u="none" strike="noStrike" kern="1200" cap="none" spc="-15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아리따-돋움4.0(TTF)-SemiBold" panose="02020603020101020101" pitchFamily="18" charset="-127"/>
              <a:ea typeface="아리따-돋움4.0(TTF)-SemiBold" panose="02020603020101020101" pitchFamily="18" charset="-127"/>
              <a:cs typeface="+mn-cs"/>
            </a:endParaRP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D737F092-0DC9-4652-8B5A-4A4B843B10CD}"/>
              </a:ext>
            </a:extLst>
          </p:cNvPr>
          <p:cNvSpPr/>
          <p:nvPr/>
        </p:nvSpPr>
        <p:spPr>
          <a:xfrm>
            <a:off x="4106684" y="2361942"/>
            <a:ext cx="1546260" cy="1534092"/>
          </a:xfrm>
          <a:prstGeom prst="ellipse">
            <a:avLst/>
          </a:prstGeom>
          <a:solidFill>
            <a:srgbClr val="DDB5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5C7C5E38-DE6C-4867-9007-0D5EC9D238A7}"/>
              </a:ext>
            </a:extLst>
          </p:cNvPr>
          <p:cNvGrpSpPr/>
          <p:nvPr/>
        </p:nvGrpSpPr>
        <p:grpSpPr>
          <a:xfrm>
            <a:off x="4272247" y="2335460"/>
            <a:ext cx="1855032" cy="1473620"/>
            <a:chOff x="485386" y="2133067"/>
            <a:chExt cx="1903574" cy="1524177"/>
          </a:xfrm>
        </p:grpSpPr>
        <p:sp>
          <p:nvSpPr>
            <p:cNvPr id="10" name="원호 9">
              <a:extLst>
                <a:ext uri="{FF2B5EF4-FFF2-40B4-BE49-F238E27FC236}">
                  <a16:creationId xmlns:a16="http://schemas.microsoft.com/office/drawing/2014/main" id="{FC5106FC-E833-469B-B5E7-2271987FAE78}"/>
                </a:ext>
              </a:extLst>
            </p:cNvPr>
            <p:cNvSpPr/>
            <p:nvPr/>
          </p:nvSpPr>
          <p:spPr>
            <a:xfrm>
              <a:off x="485386" y="2133067"/>
              <a:ext cx="1524177" cy="1524177"/>
            </a:xfrm>
            <a:prstGeom prst="arc">
              <a:avLst>
                <a:gd name="adj1" fmla="val 5360788"/>
                <a:gd name="adj2" fmla="val 0"/>
              </a:avLst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2" name="직선 화살표 연결선 11">
              <a:extLst>
                <a:ext uri="{FF2B5EF4-FFF2-40B4-BE49-F238E27FC236}">
                  <a16:creationId xmlns:a16="http://schemas.microsoft.com/office/drawing/2014/main" id="{7FED51D8-BA03-4F1A-9AC0-CCA5B4E215DE}"/>
                </a:ext>
              </a:extLst>
            </p:cNvPr>
            <p:cNvCxnSpPr>
              <a:cxnSpLocks/>
            </p:cNvCxnSpPr>
            <p:nvPr/>
          </p:nvCxnSpPr>
          <p:spPr>
            <a:xfrm>
              <a:off x="1268608" y="3657244"/>
              <a:ext cx="112035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A36E1C1-FEB0-4A5B-8B27-562F37E9229C}"/>
              </a:ext>
            </a:extLst>
          </p:cNvPr>
          <p:cNvSpPr txBox="1"/>
          <p:nvPr/>
        </p:nvSpPr>
        <p:spPr>
          <a:xfrm>
            <a:off x="4525725" y="2752547"/>
            <a:ext cx="16179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/>
              <a:t>01</a:t>
            </a:r>
            <a:endParaRPr lang="ko-KR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995417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955936" y="1274317"/>
            <a:ext cx="397965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900" b="0" i="0" u="none" strike="noStrike" kern="1200" cap="none" spc="-15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아리따-돋움4.0(TTF)-SemiBold" panose="02020603020101020101" pitchFamily="18" charset="-127"/>
                <a:ea typeface="아리따-돋움4.0(TTF)-SemiBold" panose="02020603020101020101" pitchFamily="18" charset="-127"/>
                <a:cs typeface="+mn-cs"/>
              </a:rPr>
              <a:t>01. </a:t>
            </a:r>
            <a:r>
              <a:rPr kumimoji="0" lang="ko-KR" altLang="en-US" sz="1900" b="0" i="0" u="none" strike="noStrike" kern="1200" cap="none" spc="-15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아리따-돋움4.0(TTF)-SemiBold" panose="02020603020101020101" pitchFamily="18" charset="-127"/>
                <a:ea typeface="아리따-돋움4.0(TTF)-SemiBold" panose="02020603020101020101" pitchFamily="18" charset="-127"/>
                <a:cs typeface="+mn-cs"/>
              </a:rPr>
              <a:t>일본음식의 특징</a:t>
            </a:r>
            <a:endParaRPr kumimoji="0" lang="en-US" altLang="ko-KR" sz="1900" b="0" i="0" u="none" strike="noStrike" kern="1200" cap="none" spc="-15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아리따-돋움4.0(TTF)-SemiBold" panose="02020603020101020101" pitchFamily="18" charset="-127"/>
              <a:ea typeface="아리따-돋움4.0(TTF)-SemiBold" panose="02020603020101020101" pitchFamily="18" charset="-127"/>
              <a:cs typeface="+mn-cs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439774" y="4523870"/>
            <a:ext cx="27702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>
                <a:solidFill>
                  <a:schemeClr val="bg2">
                    <a:lumMod val="50000"/>
                  </a:schemeClr>
                </a:solidFill>
                <a:latin typeface="아리따-돋움4.0(TTF)-SemiBold" panose="02020603020101020101" pitchFamily="18" charset="-127"/>
                <a:ea typeface="아리따-돋움4.0(TTF)-SemiBold" panose="02020603020101020101" pitchFamily="18" charset="-127"/>
              </a:rPr>
              <a:t>바다로 둘러싸인 섬</a:t>
            </a:r>
            <a:endParaRPr lang="en-US" altLang="ko-KR" sz="2000" dirty="0">
              <a:solidFill>
                <a:schemeClr val="bg2">
                  <a:lumMod val="50000"/>
                </a:schemeClr>
              </a:solidFill>
              <a:latin typeface="아리따-돋움4.0(TTF)-SemiBold" panose="02020603020101020101" pitchFamily="18" charset="-127"/>
              <a:ea typeface="아리따-돋움4.0(TTF)-SemiBold" panose="02020603020101020101" pitchFamily="18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4E5BC5FB-EE53-4D1D-87AD-0052690170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83" y="2210553"/>
            <a:ext cx="1752445" cy="1752445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3A4AD7CD-3F1D-425C-A3DA-53BFDD39AE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242" y="2210553"/>
            <a:ext cx="1735045" cy="1735045"/>
          </a:xfrm>
          <a:prstGeom prst="rect">
            <a:avLst/>
          </a:prstGeom>
        </p:spPr>
      </p:pic>
      <p:sp>
        <p:nvSpPr>
          <p:cNvPr id="16" name="더하기 기호 15">
            <a:extLst>
              <a:ext uri="{FF2B5EF4-FFF2-40B4-BE49-F238E27FC236}">
                <a16:creationId xmlns:a16="http://schemas.microsoft.com/office/drawing/2014/main" id="{1EC8EE90-1C3F-44DF-A266-7F36A9FF50FB}"/>
              </a:ext>
            </a:extLst>
          </p:cNvPr>
          <p:cNvSpPr/>
          <p:nvPr/>
        </p:nvSpPr>
        <p:spPr>
          <a:xfrm>
            <a:off x="4569272" y="2828340"/>
            <a:ext cx="829502" cy="873481"/>
          </a:xfrm>
          <a:prstGeom prst="mathPlus">
            <a:avLst/>
          </a:prstGeom>
          <a:solidFill>
            <a:srgbClr val="F6B6B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AD619988-3735-4195-ACBC-A9395449ECBA}"/>
              </a:ext>
            </a:extLst>
          </p:cNvPr>
          <p:cNvSpPr/>
          <p:nvPr/>
        </p:nvSpPr>
        <p:spPr>
          <a:xfrm>
            <a:off x="5827029" y="4497113"/>
            <a:ext cx="23542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>
                <a:solidFill>
                  <a:schemeClr val="bg2">
                    <a:lumMod val="50000"/>
                  </a:schemeClr>
                </a:solidFill>
                <a:latin typeface="아리따-돋움4.0(TTF)-SemiBold" panose="02020603020101020101" pitchFamily="18" charset="-127"/>
                <a:ea typeface="아리따-돋움4.0(TTF)-SemiBold" panose="02020603020101020101" pitchFamily="18" charset="-127"/>
              </a:rPr>
              <a:t>뚜렷한 계절</a:t>
            </a:r>
            <a:endParaRPr lang="en-US" altLang="ko-KR" sz="2000" dirty="0">
              <a:solidFill>
                <a:schemeClr val="bg2">
                  <a:lumMod val="50000"/>
                </a:schemeClr>
              </a:solidFill>
              <a:latin typeface="아리따-돋움4.0(TTF)-SemiBold" panose="02020603020101020101" pitchFamily="18" charset="-127"/>
              <a:ea typeface="아리따-돋움4.0(TTF)-SemiBold" panose="02020603020101020101" pitchFamily="18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16DF399D-977D-4D7D-A485-33B243908044}"/>
              </a:ext>
            </a:extLst>
          </p:cNvPr>
          <p:cNvSpPr/>
          <p:nvPr/>
        </p:nvSpPr>
        <p:spPr>
          <a:xfrm>
            <a:off x="2661516" y="5322073"/>
            <a:ext cx="46450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-15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아리따-돋움4.0(TTF)-Medium" panose="02020603020101020101" pitchFamily="18" charset="-127"/>
                <a:ea typeface="아리따-돋움4.0(TTF)-Medium" panose="02020603020101020101" pitchFamily="18" charset="-127"/>
                <a:cs typeface="+mn-cs"/>
              </a:rPr>
              <a:t>생선 요리 발달</a:t>
            </a:r>
            <a:r>
              <a:rPr kumimoji="0" lang="en-US" altLang="ko-KR" sz="2800" b="1" i="0" u="none" strike="noStrike" kern="1200" cap="none" spc="-15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아리따-돋움4.0(TTF)-Medium" panose="02020603020101020101" pitchFamily="18" charset="-127"/>
                <a:ea typeface="아리따-돋움4.0(TTF)-Medium" panose="02020603020101020101" pitchFamily="18" charset="-127"/>
                <a:cs typeface="+mn-cs"/>
              </a:rPr>
              <a:t>, </a:t>
            </a:r>
            <a:r>
              <a:rPr kumimoji="0" lang="ko-KR" altLang="en-US" sz="2800" b="1" i="0" u="none" strike="noStrike" kern="1200" cap="none" spc="-15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아리따-돋움4.0(TTF)-Medium" panose="02020603020101020101" pitchFamily="18" charset="-127"/>
                <a:ea typeface="아리따-돋움4.0(TTF)-Medium" panose="02020603020101020101" pitchFamily="18" charset="-127"/>
                <a:cs typeface="+mn-cs"/>
              </a:rPr>
              <a:t>계절감 중시</a:t>
            </a:r>
            <a:endParaRPr kumimoji="0" lang="en-US" altLang="ko-KR" sz="2800" b="1" i="0" u="none" strike="noStrike" kern="1200" cap="none" spc="-15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아리따-돋움4.0(TTF)-Medium" panose="02020603020101020101" pitchFamily="18" charset="-127"/>
              <a:ea typeface="아리따-돋움4.0(TTF)-Medium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58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955936" y="1274317"/>
            <a:ext cx="397965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900" b="0" i="0" u="none" strike="noStrike" kern="1200" cap="none" spc="-15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아리따-돋움4.0(TTF)-SemiBold" panose="02020603020101020101" pitchFamily="18" charset="-127"/>
                <a:ea typeface="아리따-돋움4.0(TTF)-SemiBold" panose="02020603020101020101" pitchFamily="18" charset="-127"/>
                <a:cs typeface="+mn-cs"/>
              </a:rPr>
              <a:t>01. </a:t>
            </a:r>
            <a:r>
              <a:rPr kumimoji="0" lang="ko-KR" altLang="en-US" sz="1900" b="0" i="0" u="none" strike="noStrike" kern="1200" cap="none" spc="-15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아리따-돋움4.0(TTF)-SemiBold" panose="02020603020101020101" pitchFamily="18" charset="-127"/>
                <a:ea typeface="아리따-돋움4.0(TTF)-SemiBold" panose="02020603020101020101" pitchFamily="18" charset="-127"/>
                <a:cs typeface="+mn-cs"/>
              </a:rPr>
              <a:t>일본음식의 특징</a:t>
            </a:r>
            <a:endParaRPr kumimoji="0" lang="en-US" altLang="ko-KR" sz="1900" b="0" i="0" u="none" strike="noStrike" kern="1200" cap="none" spc="-15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아리따-돋움4.0(TTF)-SemiBold" panose="02020603020101020101" pitchFamily="18" charset="-127"/>
              <a:ea typeface="아리따-돋움4.0(TTF)-SemiBold" panose="02020603020101020101" pitchFamily="18" charset="-127"/>
              <a:cs typeface="+mn-cs"/>
            </a:endParaRPr>
          </a:p>
        </p:txBody>
      </p:sp>
      <p:pic>
        <p:nvPicPr>
          <p:cNvPr id="7" name="그림 6" descr="음식, 테이블, 실내, 플레이트이(가) 표시된 사진&#10;&#10;자동 생성된 설명">
            <a:extLst>
              <a:ext uri="{FF2B5EF4-FFF2-40B4-BE49-F238E27FC236}">
                <a16:creationId xmlns:a16="http://schemas.microsoft.com/office/drawing/2014/main" id="{063FA6BB-0203-4999-AA95-6C56417859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249" y="2644465"/>
            <a:ext cx="1723457" cy="12311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그림 7" descr="테이블, 플레이트, 음식, 커피이(가) 표시된 사진&#10;&#10;자동 생성된 설명">
            <a:extLst>
              <a:ext uri="{FF2B5EF4-FFF2-40B4-BE49-F238E27FC236}">
                <a16:creationId xmlns:a16="http://schemas.microsoft.com/office/drawing/2014/main" id="{59CB161B-9FC0-4F1B-A3DC-7A4E40D262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36" y="2679543"/>
            <a:ext cx="1616990" cy="1165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그림 13" descr="음식, 우묵한그릇, 테이블, 플레이트이(가) 표시된 사진&#10;&#10;자동 생성된 설명">
            <a:extLst>
              <a:ext uri="{FF2B5EF4-FFF2-40B4-BE49-F238E27FC236}">
                <a16:creationId xmlns:a16="http://schemas.microsoft.com/office/drawing/2014/main" id="{E2F0E6BA-72E0-422A-BA40-338BC8D33E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452" y="2644466"/>
            <a:ext cx="1828617" cy="12311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" name="그림 51" descr="음식, 테이블, 목재의, 앉아있는이(가) 표시된 사진&#10;&#10;자동 생성된 설명">
            <a:extLst>
              <a:ext uri="{FF2B5EF4-FFF2-40B4-BE49-F238E27FC236}">
                <a16:creationId xmlns:a16="http://schemas.microsoft.com/office/drawing/2014/main" id="{8313C30D-687F-4440-9FD2-CD758A5756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956" y="2622945"/>
            <a:ext cx="1889464" cy="12526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92EB49FC-A34A-4AAE-8AD9-A1B9EB18D1AD}"/>
              </a:ext>
            </a:extLst>
          </p:cNvPr>
          <p:cNvSpPr txBox="1"/>
          <p:nvPr/>
        </p:nvSpPr>
        <p:spPr>
          <a:xfrm>
            <a:off x="1053626" y="4182889"/>
            <a:ext cx="1822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   </a:t>
            </a:r>
            <a:r>
              <a:rPr lang="ko-KR" altLang="en-US" sz="2000" dirty="0">
                <a:ea typeface="여기어때 잘난체" panose="020B0600000101010101"/>
              </a:rPr>
              <a:t>감각 중시</a:t>
            </a:r>
            <a:endParaRPr lang="en-US" altLang="ko-KR" sz="2000" dirty="0">
              <a:latin typeface="여기어때 잘난체" panose="020B0600000101010101"/>
              <a:ea typeface="여기어때 잘난체" panose="020B0600000101010101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0624C57-070D-4D52-A6A0-7D6B6112876A}"/>
              </a:ext>
            </a:extLst>
          </p:cNvPr>
          <p:cNvSpPr txBox="1"/>
          <p:nvPr/>
        </p:nvSpPr>
        <p:spPr>
          <a:xfrm>
            <a:off x="6854228" y="3989070"/>
            <a:ext cx="22669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 </a:t>
            </a:r>
            <a:endParaRPr lang="en-US" altLang="ko-KR" sz="1400" dirty="0"/>
          </a:p>
          <a:p>
            <a:pPr algn="ctr"/>
            <a:r>
              <a:rPr lang="ko-KR" altLang="en-US" dirty="0"/>
              <a:t>   </a:t>
            </a:r>
            <a:r>
              <a:rPr lang="ko-KR" altLang="en-US" sz="2000" dirty="0">
                <a:ea typeface="여기어때 잘난체" panose="020B0600000101010101"/>
              </a:rPr>
              <a:t>심심하게 조미</a:t>
            </a:r>
            <a:r>
              <a:rPr lang="ko-KR" altLang="en-US" sz="2000" dirty="0">
                <a:latin typeface="여기어때 잘난체" panose="020B0600000101010101"/>
                <a:ea typeface="여기어때 잘난체" panose="020B0600000101010101"/>
              </a:rPr>
              <a:t> </a:t>
            </a:r>
            <a:endParaRPr lang="en-US" altLang="ko-KR" sz="2000" dirty="0">
              <a:latin typeface="여기어때 잘난체" panose="020B0600000101010101"/>
              <a:ea typeface="여기어때 잘난체" panose="020B0600000101010101"/>
            </a:endParaRPr>
          </a:p>
          <a:p>
            <a:pPr algn="ctr"/>
            <a:r>
              <a:rPr lang="ko-KR" altLang="en-US" sz="2400" dirty="0">
                <a:latin typeface="여기어때 잘난체" panose="020B0600000101010101"/>
                <a:ea typeface="여기어때 잘난체" panose="020B0600000101010101"/>
              </a:rPr>
              <a:t>          </a:t>
            </a:r>
            <a:r>
              <a:rPr lang="en-US" altLang="ko-KR" sz="2400" dirty="0">
                <a:latin typeface="여기어때 잘난체" panose="020B0600000101010101"/>
                <a:ea typeface="여기어때 잘난체" panose="020B0600000101010101"/>
              </a:rPr>
              <a:t>           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093F0CF-6A2D-4B7C-A546-0B513D0403B2}"/>
              </a:ext>
            </a:extLst>
          </p:cNvPr>
          <p:cNvSpPr txBox="1"/>
          <p:nvPr/>
        </p:nvSpPr>
        <p:spPr>
          <a:xfrm>
            <a:off x="5153096" y="3979974"/>
            <a:ext cx="1624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 </a:t>
            </a:r>
            <a:endParaRPr lang="en-US" altLang="ko-KR" sz="1400" dirty="0"/>
          </a:p>
          <a:p>
            <a:pPr algn="ctr"/>
            <a:r>
              <a:rPr lang="ko-KR" altLang="en-US" sz="2000" dirty="0"/>
              <a:t> 계절감 중시</a:t>
            </a:r>
            <a:r>
              <a:rPr lang="ko-KR" altLang="en-US" sz="2000" dirty="0">
                <a:latin typeface="여기어때 잘난체" panose="020B0600000101010101"/>
                <a:ea typeface="여기어때 잘난체" panose="020B0600000101010101"/>
              </a:rPr>
              <a:t> </a:t>
            </a:r>
            <a:endParaRPr lang="en-US" altLang="ko-KR" sz="2000" dirty="0">
              <a:latin typeface="여기어때 잘난체" panose="020B0600000101010101"/>
              <a:ea typeface="여기어때 잘난체" panose="020B0600000101010101"/>
            </a:endParaRPr>
          </a:p>
          <a:p>
            <a:r>
              <a:rPr lang="ko-KR" altLang="en-US" dirty="0"/>
              <a:t>       </a:t>
            </a:r>
            <a:endParaRPr lang="en-US" altLang="ko-KR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4399F84-8100-4171-B10A-CFE42B5E70CE}"/>
              </a:ext>
            </a:extLst>
          </p:cNvPr>
          <p:cNvSpPr txBox="1"/>
          <p:nvPr/>
        </p:nvSpPr>
        <p:spPr>
          <a:xfrm>
            <a:off x="3031000" y="4192602"/>
            <a:ext cx="1822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   </a:t>
            </a:r>
            <a:r>
              <a:rPr lang="ko-KR" altLang="en-US" sz="2000" dirty="0">
                <a:ea typeface="여기어때 잘난체" panose="020B0600000101010101"/>
              </a:rPr>
              <a:t>장식성 풍부</a:t>
            </a:r>
            <a:endParaRPr lang="en-US" altLang="ko-KR" sz="2000" dirty="0">
              <a:latin typeface="여기어때 잘난체" panose="020B0600000101010101"/>
              <a:ea typeface="여기어때 잘난체" panose="020B0600000101010101"/>
            </a:endParaRPr>
          </a:p>
        </p:txBody>
      </p:sp>
    </p:spTree>
    <p:extLst>
      <p:ext uri="{BB962C8B-B14F-4D97-AF65-F5344CB8AC3E}">
        <p14:creationId xmlns:p14="http://schemas.microsoft.com/office/powerpoint/2010/main" val="347616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851886" y="4214104"/>
            <a:ext cx="397965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100" b="0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아리따-돋움4.0(TTF)-SemiBold" panose="02020603020101020101" pitchFamily="18" charset="-127"/>
                <a:ea typeface="아리따-돋움4.0(TTF)-SemiBold" panose="02020603020101020101" pitchFamily="18" charset="-127"/>
                <a:cs typeface="+mn-cs"/>
              </a:rPr>
              <a:t>지역별 음식 특징</a:t>
            </a:r>
            <a:endParaRPr kumimoji="0" lang="en-US" altLang="ko-KR" sz="2100" b="0" i="0" u="none" strike="noStrike" kern="1200" cap="none" spc="-15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아리따-돋움4.0(TTF)-SemiBold" panose="02020603020101020101" pitchFamily="18" charset="-127"/>
              <a:ea typeface="아리따-돋움4.0(TTF)-SemiBold" panose="02020603020101020101" pitchFamily="18" charset="-127"/>
              <a:cs typeface="+mn-cs"/>
            </a:endParaRP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D737F092-0DC9-4652-8B5A-4A4B843B10CD}"/>
              </a:ext>
            </a:extLst>
          </p:cNvPr>
          <p:cNvSpPr/>
          <p:nvPr/>
        </p:nvSpPr>
        <p:spPr>
          <a:xfrm>
            <a:off x="4106684" y="2361942"/>
            <a:ext cx="1546260" cy="1534092"/>
          </a:xfrm>
          <a:prstGeom prst="ellipse">
            <a:avLst/>
          </a:prstGeom>
          <a:solidFill>
            <a:srgbClr val="FA6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5C7C5E38-DE6C-4867-9007-0D5EC9D238A7}"/>
              </a:ext>
            </a:extLst>
          </p:cNvPr>
          <p:cNvGrpSpPr/>
          <p:nvPr/>
        </p:nvGrpSpPr>
        <p:grpSpPr>
          <a:xfrm>
            <a:off x="4272247" y="2335460"/>
            <a:ext cx="1855032" cy="1473620"/>
            <a:chOff x="485386" y="2133067"/>
            <a:chExt cx="1903574" cy="1524177"/>
          </a:xfrm>
        </p:grpSpPr>
        <p:sp>
          <p:nvSpPr>
            <p:cNvPr id="10" name="원호 9">
              <a:extLst>
                <a:ext uri="{FF2B5EF4-FFF2-40B4-BE49-F238E27FC236}">
                  <a16:creationId xmlns:a16="http://schemas.microsoft.com/office/drawing/2014/main" id="{FC5106FC-E833-469B-B5E7-2271987FAE78}"/>
                </a:ext>
              </a:extLst>
            </p:cNvPr>
            <p:cNvSpPr/>
            <p:nvPr/>
          </p:nvSpPr>
          <p:spPr>
            <a:xfrm>
              <a:off x="485386" y="2133067"/>
              <a:ext cx="1524177" cy="1524177"/>
            </a:xfrm>
            <a:prstGeom prst="arc">
              <a:avLst>
                <a:gd name="adj1" fmla="val 5360788"/>
                <a:gd name="adj2" fmla="val 0"/>
              </a:avLst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cxnSp>
          <p:nvCxnSpPr>
            <p:cNvPr id="12" name="직선 화살표 연결선 11">
              <a:extLst>
                <a:ext uri="{FF2B5EF4-FFF2-40B4-BE49-F238E27FC236}">
                  <a16:creationId xmlns:a16="http://schemas.microsoft.com/office/drawing/2014/main" id="{7FED51D8-BA03-4F1A-9AC0-CCA5B4E215DE}"/>
                </a:ext>
              </a:extLst>
            </p:cNvPr>
            <p:cNvCxnSpPr>
              <a:cxnSpLocks/>
            </p:cNvCxnSpPr>
            <p:nvPr/>
          </p:nvCxnSpPr>
          <p:spPr>
            <a:xfrm>
              <a:off x="1268608" y="3657244"/>
              <a:ext cx="112035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A36E1C1-FEB0-4A5B-8B27-562F37E9229C}"/>
              </a:ext>
            </a:extLst>
          </p:cNvPr>
          <p:cNvSpPr txBox="1"/>
          <p:nvPr/>
        </p:nvSpPr>
        <p:spPr>
          <a:xfrm>
            <a:off x="4525725" y="2752547"/>
            <a:ext cx="16179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02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47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955936" y="1274317"/>
            <a:ext cx="397965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900" b="0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아리따-돋움4.0(TTF)-SemiBold" panose="02020603020101020101" pitchFamily="18" charset="-127"/>
                <a:ea typeface="아리따-돋움4.0(TTF)-SemiBold" panose="02020603020101020101" pitchFamily="18" charset="-127"/>
                <a:cs typeface="+mn-cs"/>
              </a:rPr>
              <a:t>02. </a:t>
            </a:r>
            <a:r>
              <a:rPr kumimoji="0" lang="ko-KR" altLang="en-US" sz="1900" b="0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아리따-돋움4.0(TTF)-SemiBold" panose="02020603020101020101" pitchFamily="18" charset="-127"/>
                <a:ea typeface="아리따-돋움4.0(TTF)-SemiBold" panose="02020603020101020101" pitchFamily="18" charset="-127"/>
                <a:cs typeface="+mn-cs"/>
              </a:rPr>
              <a:t>지역별 음식특징</a:t>
            </a:r>
            <a:endParaRPr kumimoji="0" lang="en-US" altLang="ko-KR" sz="1900" b="0" i="0" u="none" strike="noStrike" kern="1200" cap="none" spc="-15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아리따-돋움4.0(TTF)-SemiBold" panose="02020603020101020101" pitchFamily="18" charset="-127"/>
              <a:ea typeface="아리따-돋움4.0(TTF)-SemiBold" panose="02020603020101020101" pitchFamily="18" charset="-127"/>
              <a:cs typeface="+mn-cs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242566D-00A7-4FD1-9A02-189441FE642C}"/>
              </a:ext>
            </a:extLst>
          </p:cNvPr>
          <p:cNvSpPr/>
          <p:nvPr/>
        </p:nvSpPr>
        <p:spPr>
          <a:xfrm>
            <a:off x="6377469" y="2782677"/>
            <a:ext cx="235428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5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아리따-돋움4.0(TTF)-SemiBold" panose="02020603020101020101" pitchFamily="18" charset="-127"/>
              <a:ea typeface="아리따-돋움4.0(TTF)-SemiBold" panose="02020603020101020101" pitchFamily="18" charset="-127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1D65AD-C302-4E4B-89F8-CC2355E8EC76}"/>
              </a:ext>
            </a:extLst>
          </p:cNvPr>
          <p:cNvSpPr txBox="1"/>
          <p:nvPr/>
        </p:nvSpPr>
        <p:spPr>
          <a:xfrm>
            <a:off x="5381700" y="2421039"/>
            <a:ext cx="3025212" cy="72327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en-US" altLang="ko-KR" sz="2400" b="1" dirty="0">
                <a:solidFill>
                  <a:srgbClr val="98A6E0"/>
                </a:solidFill>
              </a:rPr>
              <a:t>01</a:t>
            </a:r>
            <a:endParaRPr lang="ko-KR" altLang="en-US" sz="2400" b="1" dirty="0">
              <a:solidFill>
                <a:srgbClr val="98A6E0"/>
              </a:solidFill>
            </a:endParaRPr>
          </a:p>
          <a:p>
            <a:pPr algn="l"/>
            <a:r>
              <a:rPr lang="ko-KR" altLang="en-US" sz="2200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에도</a:t>
            </a:r>
            <a:r>
              <a:rPr lang="en-US" altLang="ko-KR" sz="2200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(</a:t>
            </a:r>
            <a:r>
              <a:rPr lang="ko-KR" altLang="en-US" sz="2200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도쿄</a:t>
            </a:r>
            <a:r>
              <a:rPr lang="en-US" altLang="ko-KR" sz="2200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) </a:t>
            </a:r>
            <a:r>
              <a:rPr lang="ko-KR" altLang="en-US" sz="2200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요리로 불림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7692BF-65D0-4634-A559-A9631035F6DD}"/>
              </a:ext>
            </a:extLst>
          </p:cNvPr>
          <p:cNvSpPr txBox="1"/>
          <p:nvPr/>
        </p:nvSpPr>
        <p:spPr>
          <a:xfrm>
            <a:off x="5381700" y="3287220"/>
            <a:ext cx="2805933" cy="138499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en-US" altLang="ko-KR" sz="2400" b="1" dirty="0">
                <a:solidFill>
                  <a:srgbClr val="FAB3B9"/>
                </a:solidFill>
              </a:rPr>
              <a:t>02</a:t>
            </a:r>
          </a:p>
          <a:p>
            <a:pPr algn="l"/>
            <a:r>
              <a:rPr lang="ko-KR" altLang="en-US" sz="2200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조림 음식 발달 및</a:t>
            </a:r>
            <a:endParaRPr lang="en-US" altLang="ko-KR" sz="2200" b="1" dirty="0"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algn="l"/>
            <a:r>
              <a:rPr lang="ko-KR" altLang="en-US" sz="2200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국물은 거의 없음</a:t>
            </a:r>
            <a:endParaRPr lang="ko-KR" altLang="en-US" sz="2400" b="1" dirty="0">
              <a:solidFill>
                <a:srgbClr val="FAB3B9"/>
              </a:solidFill>
            </a:endParaRPr>
          </a:p>
          <a:p>
            <a:pPr algn="l"/>
            <a:endParaRPr lang="ko-KR" altLang="en-US" sz="2200" b="1" dirty="0"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688E685-BEDA-4528-B198-150BB8F7569C}"/>
              </a:ext>
            </a:extLst>
          </p:cNvPr>
          <p:cNvSpPr txBox="1"/>
          <p:nvPr/>
        </p:nvSpPr>
        <p:spPr>
          <a:xfrm>
            <a:off x="5381700" y="4537243"/>
            <a:ext cx="3025212" cy="104644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en-US" altLang="ko-KR" sz="2400" b="1" dirty="0">
                <a:solidFill>
                  <a:srgbClr val="90C8D0"/>
                </a:solidFill>
              </a:rPr>
              <a:t>03</a:t>
            </a:r>
            <a:endParaRPr lang="ko-KR" altLang="en-US" sz="2400" b="1" dirty="0">
              <a:solidFill>
                <a:srgbClr val="90C8D0"/>
              </a:solidFill>
            </a:endParaRPr>
          </a:p>
          <a:p>
            <a:pPr algn="l"/>
            <a:r>
              <a:rPr lang="ko-KR" altLang="en-US" sz="2200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설탕과 진한 간장을 써</a:t>
            </a:r>
            <a:r>
              <a:rPr lang="en-US" altLang="ko-KR" sz="2200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lang="ko-KR" altLang="en-US" sz="2200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진한 음식의 맛</a:t>
            </a:r>
          </a:p>
        </p:txBody>
      </p:sp>
      <p:pic>
        <p:nvPicPr>
          <p:cNvPr id="3" name="그림 2" descr="지도이(가) 표시된 사진&#10;&#10;자동 생성된 설명">
            <a:extLst>
              <a:ext uri="{FF2B5EF4-FFF2-40B4-BE49-F238E27FC236}">
                <a16:creationId xmlns:a16="http://schemas.microsoft.com/office/drawing/2014/main" id="{5E0CE1F6-CD99-44FD-B3F8-6863681879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12"/>
          <a:stretch/>
        </p:blipFill>
        <p:spPr>
          <a:xfrm>
            <a:off x="1169739" y="2335669"/>
            <a:ext cx="3632651" cy="3138648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B1CE2F3C-310F-441A-AFB8-CB2D01105ED2}"/>
              </a:ext>
            </a:extLst>
          </p:cNvPr>
          <p:cNvSpPr/>
          <p:nvPr/>
        </p:nvSpPr>
        <p:spPr>
          <a:xfrm>
            <a:off x="453198" y="5627728"/>
            <a:ext cx="46450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-15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아리따-돋움4.0(TTF)-Medium" panose="02020603020101020101" pitchFamily="18" charset="-127"/>
                <a:ea typeface="아리따-돋움4.0(TTF)-Medium" panose="02020603020101020101" pitchFamily="18" charset="-127"/>
                <a:cs typeface="+mn-cs"/>
              </a:rPr>
              <a:t>관동지방</a:t>
            </a:r>
            <a:endParaRPr kumimoji="0" lang="en-US" altLang="ko-KR" sz="2800" b="1" i="0" u="none" strike="noStrike" kern="1200" cap="none" spc="-15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아리따-돋움4.0(TTF)-Medium" panose="02020603020101020101" pitchFamily="18" charset="-127"/>
              <a:ea typeface="아리따-돋움4.0(TTF)-Medium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49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5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955936" y="1274317"/>
            <a:ext cx="397965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900" b="0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아리따-돋움4.0(TTF)-SemiBold" panose="02020603020101020101" pitchFamily="18" charset="-127"/>
                <a:ea typeface="아리따-돋움4.0(TTF)-SemiBold" panose="02020603020101020101" pitchFamily="18" charset="-127"/>
                <a:cs typeface="+mn-cs"/>
              </a:rPr>
              <a:t>02. </a:t>
            </a:r>
            <a:r>
              <a:rPr kumimoji="0" lang="ko-KR" altLang="en-US" sz="1900" b="0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아리따-돋움4.0(TTF)-SemiBold" panose="02020603020101020101" pitchFamily="18" charset="-127"/>
                <a:ea typeface="아리따-돋움4.0(TTF)-SemiBold" panose="02020603020101020101" pitchFamily="18" charset="-127"/>
                <a:cs typeface="+mn-cs"/>
              </a:rPr>
              <a:t>지역별 음식특징</a:t>
            </a:r>
            <a:endParaRPr kumimoji="0" lang="en-US" altLang="ko-KR" sz="1900" b="0" i="0" u="none" strike="noStrike" kern="1200" cap="none" spc="-15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아리따-돋움4.0(TTF)-SemiBold" panose="02020603020101020101" pitchFamily="18" charset="-127"/>
              <a:ea typeface="아리따-돋움4.0(TTF)-SemiBold" panose="02020603020101020101" pitchFamily="18" charset="-127"/>
              <a:cs typeface="+mn-cs"/>
            </a:endParaRPr>
          </a:p>
        </p:txBody>
      </p:sp>
      <p:sp>
        <p:nvSpPr>
          <p:cNvPr id="13" name="사각형: 둥근 위쪽 모서리 12">
            <a:extLst>
              <a:ext uri="{FF2B5EF4-FFF2-40B4-BE49-F238E27FC236}">
                <a16:creationId xmlns:a16="http://schemas.microsoft.com/office/drawing/2014/main" id="{8EEB9438-AB4D-406B-B330-3F4E73FB6A52}"/>
              </a:ext>
            </a:extLst>
          </p:cNvPr>
          <p:cNvSpPr/>
          <p:nvPr/>
        </p:nvSpPr>
        <p:spPr>
          <a:xfrm>
            <a:off x="1313841" y="2263221"/>
            <a:ext cx="2119723" cy="1189855"/>
          </a:xfrm>
          <a:prstGeom prst="round2SameRect">
            <a:avLst>
              <a:gd name="adj1" fmla="val 12132"/>
              <a:gd name="adj2" fmla="val 0"/>
            </a:avLst>
          </a:prstGeom>
          <a:solidFill>
            <a:srgbClr val="98A6E0"/>
          </a:solidFill>
          <a:ln>
            <a:noFill/>
          </a:ln>
          <a:effectLst>
            <a:outerShdw blurRad="127000" dist="127000" dir="5400000" sx="95000" sy="95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사각형: 둥근 위쪽 모서리 13">
            <a:extLst>
              <a:ext uri="{FF2B5EF4-FFF2-40B4-BE49-F238E27FC236}">
                <a16:creationId xmlns:a16="http://schemas.microsoft.com/office/drawing/2014/main" id="{EE3BCA91-5589-46A0-B90F-CB094050A43A}"/>
              </a:ext>
            </a:extLst>
          </p:cNvPr>
          <p:cNvSpPr/>
          <p:nvPr/>
        </p:nvSpPr>
        <p:spPr>
          <a:xfrm>
            <a:off x="3871472" y="2263221"/>
            <a:ext cx="2111217" cy="1189855"/>
          </a:xfrm>
          <a:prstGeom prst="round2SameRect">
            <a:avLst>
              <a:gd name="adj1" fmla="val 12132"/>
              <a:gd name="adj2" fmla="val 0"/>
            </a:avLst>
          </a:prstGeom>
          <a:solidFill>
            <a:srgbClr val="FAB3B9"/>
          </a:solidFill>
          <a:ln>
            <a:noFill/>
          </a:ln>
          <a:effectLst>
            <a:outerShdw blurRad="127000" dist="127000" dir="5400000" sx="95000" sy="95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" name="사각형: 둥근 위쪽 모서리 14">
            <a:extLst>
              <a:ext uri="{FF2B5EF4-FFF2-40B4-BE49-F238E27FC236}">
                <a16:creationId xmlns:a16="http://schemas.microsoft.com/office/drawing/2014/main" id="{2A9B9471-442E-4C7E-BCFC-9223A832F631}"/>
              </a:ext>
            </a:extLst>
          </p:cNvPr>
          <p:cNvSpPr/>
          <p:nvPr/>
        </p:nvSpPr>
        <p:spPr>
          <a:xfrm>
            <a:off x="6420596" y="2263220"/>
            <a:ext cx="2119718" cy="1189855"/>
          </a:xfrm>
          <a:prstGeom prst="round2SameRect">
            <a:avLst>
              <a:gd name="adj1" fmla="val 12132"/>
              <a:gd name="adj2" fmla="val 0"/>
            </a:avLst>
          </a:prstGeom>
          <a:solidFill>
            <a:srgbClr val="90C8D0"/>
          </a:solidFill>
          <a:ln>
            <a:noFill/>
          </a:ln>
          <a:effectLst>
            <a:outerShdw blurRad="127000" dist="127000" dir="5400000" sx="95000" sy="95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8FBF1BE4-F06A-4136-B896-B8B4D65A1147}"/>
              </a:ext>
            </a:extLst>
          </p:cNvPr>
          <p:cNvCxnSpPr>
            <a:cxnSpLocks/>
          </p:cNvCxnSpPr>
          <p:nvPr/>
        </p:nvCxnSpPr>
        <p:spPr>
          <a:xfrm>
            <a:off x="1350112" y="5261825"/>
            <a:ext cx="7025702" cy="0"/>
          </a:xfrm>
          <a:prstGeom prst="line">
            <a:avLst/>
          </a:prstGeom>
          <a:ln w="63500" cap="rnd">
            <a:solidFill>
              <a:schemeClr val="tx1">
                <a:alpha val="18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원형: 비어 있음 25">
            <a:extLst>
              <a:ext uri="{FF2B5EF4-FFF2-40B4-BE49-F238E27FC236}">
                <a16:creationId xmlns:a16="http://schemas.microsoft.com/office/drawing/2014/main" id="{CDAD37C9-29D1-4A9D-80D0-3046DFE3DF83}"/>
              </a:ext>
            </a:extLst>
          </p:cNvPr>
          <p:cNvSpPr/>
          <p:nvPr/>
        </p:nvSpPr>
        <p:spPr>
          <a:xfrm>
            <a:off x="2205752" y="5099269"/>
            <a:ext cx="323352" cy="323352"/>
          </a:xfrm>
          <a:prstGeom prst="donut">
            <a:avLst/>
          </a:prstGeom>
          <a:solidFill>
            <a:srgbClr val="98A6E0"/>
          </a:solidFill>
          <a:ln>
            <a:noFill/>
          </a:ln>
          <a:effectLst>
            <a:outerShdw blurRad="127000" dist="127000" dir="5400000" sx="95000" sy="95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28" name="Group 10">
            <a:extLst>
              <a:ext uri="{FF2B5EF4-FFF2-40B4-BE49-F238E27FC236}">
                <a16:creationId xmlns:a16="http://schemas.microsoft.com/office/drawing/2014/main" id="{DCD8D3A7-07FC-409B-9C40-65DEA965E05B}"/>
              </a:ext>
            </a:extLst>
          </p:cNvPr>
          <p:cNvGrpSpPr/>
          <p:nvPr/>
        </p:nvGrpSpPr>
        <p:grpSpPr>
          <a:xfrm>
            <a:off x="1457672" y="2396208"/>
            <a:ext cx="1918742" cy="448476"/>
            <a:chOff x="6022857" y="1595362"/>
            <a:chExt cx="2455673" cy="38069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A972F8A-8920-49FE-B1B8-82964F36B16F}"/>
                </a:ext>
              </a:extLst>
            </p:cNvPr>
            <p:cNvSpPr txBox="1"/>
            <p:nvPr/>
          </p:nvSpPr>
          <p:spPr>
            <a:xfrm>
              <a:off x="6096000" y="1595362"/>
              <a:ext cx="2197039" cy="13710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30000"/>
                </a:lnSpc>
              </a:pPr>
              <a:endParaRPr lang="ko-KR" altLang="en-US" sz="900" dirty="0">
                <a:solidFill>
                  <a:schemeClr val="tx1">
                    <a:alpha val="6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C72C437-3F0A-4D2C-8F71-B5A22C848F76}"/>
                </a:ext>
              </a:extLst>
            </p:cNvPr>
            <p:cNvSpPr txBox="1"/>
            <p:nvPr/>
          </p:nvSpPr>
          <p:spPr>
            <a:xfrm>
              <a:off x="6022857" y="1714796"/>
              <a:ext cx="2455673" cy="26126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algn="ctr">
                <a:defRPr sz="3200">
                  <a:latin typeface="나눔스퀘어 ExtraBold" panose="020B0600000101010101" pitchFamily="50" charset="-127"/>
                  <a:ea typeface="나눔스퀘어 ExtraBold" panose="020B0600000101010101" pitchFamily="50" charset="-127"/>
                </a:defRPr>
              </a:lvl1pPr>
            </a:lstStyle>
            <a:p>
              <a:r>
                <a:rPr lang="ko-KR" altLang="en-US" sz="2000" b="1" dirty="0" err="1"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소바</a:t>
              </a:r>
              <a:r>
                <a:rPr lang="ko-KR" altLang="en-US" sz="2000" b="1" dirty="0"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 </a:t>
              </a:r>
              <a:r>
                <a:rPr lang="en-US" altLang="ko-KR" sz="2000" b="1" dirty="0"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(</a:t>
              </a:r>
              <a:r>
                <a:rPr lang="ko-KR" altLang="en-US" sz="2000" b="1" dirty="0"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메밀 국수</a:t>
              </a:r>
              <a:r>
                <a:rPr lang="en-US" altLang="ko-KR" sz="2000" b="1" dirty="0"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)</a:t>
              </a:r>
              <a:endParaRPr lang="ko-KR" altLang="en-US" sz="2000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</p:grpSp>
      <p:sp>
        <p:nvSpPr>
          <p:cNvPr id="36" name="원형: 비어 있음 35">
            <a:extLst>
              <a:ext uri="{FF2B5EF4-FFF2-40B4-BE49-F238E27FC236}">
                <a16:creationId xmlns:a16="http://schemas.microsoft.com/office/drawing/2014/main" id="{2FED6833-64AA-457F-8374-978C5AAA748F}"/>
              </a:ext>
            </a:extLst>
          </p:cNvPr>
          <p:cNvSpPr/>
          <p:nvPr/>
        </p:nvSpPr>
        <p:spPr>
          <a:xfrm>
            <a:off x="4795060" y="5099269"/>
            <a:ext cx="323352" cy="323352"/>
          </a:xfrm>
          <a:prstGeom prst="donut">
            <a:avLst/>
          </a:prstGeom>
          <a:solidFill>
            <a:srgbClr val="FAB3B9"/>
          </a:solidFill>
          <a:ln>
            <a:noFill/>
          </a:ln>
          <a:effectLst>
            <a:outerShdw blurRad="127000" dist="127000" dir="5400000" sx="95000" sy="95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3" name="원형: 비어 있음 42">
            <a:extLst>
              <a:ext uri="{FF2B5EF4-FFF2-40B4-BE49-F238E27FC236}">
                <a16:creationId xmlns:a16="http://schemas.microsoft.com/office/drawing/2014/main" id="{861C2B8B-D11F-4AC6-92A1-394783B34D3C}"/>
              </a:ext>
            </a:extLst>
          </p:cNvPr>
          <p:cNvSpPr/>
          <p:nvPr/>
        </p:nvSpPr>
        <p:spPr>
          <a:xfrm>
            <a:off x="7314827" y="5113337"/>
            <a:ext cx="323352" cy="323352"/>
          </a:xfrm>
          <a:prstGeom prst="donut">
            <a:avLst/>
          </a:prstGeom>
          <a:solidFill>
            <a:srgbClr val="90C8D0"/>
          </a:solidFill>
          <a:ln>
            <a:noFill/>
          </a:ln>
          <a:effectLst>
            <a:outerShdw blurRad="127000" dist="127000" dir="5400000" sx="95000" sy="95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8" name="그림 7" descr="테이블, 음식, 앉아있는, 초콜릿이(가) 표시된 사진&#10;&#10;자동 생성된 설명">
            <a:extLst>
              <a:ext uri="{FF2B5EF4-FFF2-40B4-BE49-F238E27FC236}">
                <a16:creationId xmlns:a16="http://schemas.microsoft.com/office/drawing/2014/main" id="{6C5756A0-B1A1-44DB-9586-BD7E8F798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47" y="3036717"/>
            <a:ext cx="2119718" cy="18087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E14E14-13AD-408F-B196-72D73558DC05}"/>
              </a:ext>
            </a:extLst>
          </p:cNvPr>
          <p:cNvSpPr txBox="1"/>
          <p:nvPr/>
        </p:nvSpPr>
        <p:spPr>
          <a:xfrm>
            <a:off x="4068751" y="2524677"/>
            <a:ext cx="1716658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ko-KR" altLang="en-US" sz="2000" b="1" dirty="0" err="1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덴뿌라</a:t>
            </a:r>
            <a:r>
              <a:rPr lang="ko-KR" altLang="en-US" sz="2000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2000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(</a:t>
            </a:r>
            <a:r>
              <a:rPr lang="ko-KR" altLang="en-US" sz="2000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튀김</a:t>
            </a:r>
            <a:r>
              <a:rPr lang="en-US" altLang="ko-KR" sz="2000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)</a:t>
            </a:r>
            <a:endParaRPr lang="ko-KR" altLang="en-US" sz="2000" b="1" dirty="0"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2D55E1-0D45-46A0-BC0C-AD3A9E32EC4B}"/>
              </a:ext>
            </a:extLst>
          </p:cNvPr>
          <p:cNvSpPr txBox="1"/>
          <p:nvPr/>
        </p:nvSpPr>
        <p:spPr>
          <a:xfrm>
            <a:off x="6602006" y="2511591"/>
            <a:ext cx="1716658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ko-KR" altLang="en-US" sz="2000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민물장어</a:t>
            </a:r>
          </a:p>
        </p:txBody>
      </p:sp>
      <p:pic>
        <p:nvPicPr>
          <p:cNvPr id="11" name="그림 10" descr="플레이트, 음식, 실내, 테이블이(가) 표시된 사진&#10;&#10;자동 생성된 설명">
            <a:extLst>
              <a:ext uri="{FF2B5EF4-FFF2-40B4-BE49-F238E27FC236}">
                <a16:creationId xmlns:a16="http://schemas.microsoft.com/office/drawing/2014/main" id="{F8240635-145B-4CE5-B657-B3A92D010A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474" y="3036716"/>
            <a:ext cx="2111218" cy="1808735"/>
          </a:xfrm>
          <a:prstGeom prst="rect">
            <a:avLst/>
          </a:prstGeom>
        </p:spPr>
      </p:pic>
      <p:pic>
        <p:nvPicPr>
          <p:cNvPr id="12" name="그림 11" descr="음식, 테이블, 실내, 플레이트이(가) 표시된 사진&#10;&#10;자동 생성된 설명">
            <a:extLst>
              <a:ext uri="{FF2B5EF4-FFF2-40B4-BE49-F238E27FC236}">
                <a16:creationId xmlns:a16="http://schemas.microsoft.com/office/drawing/2014/main" id="{78D272E9-9E3E-42C0-80CA-A130379305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602" y="3036716"/>
            <a:ext cx="2119718" cy="1867972"/>
          </a:xfrm>
          <a:prstGeom prst="rect">
            <a:avLst/>
          </a:prstGeom>
        </p:spPr>
      </p:pic>
      <p:sp>
        <p:nvSpPr>
          <p:cNvPr id="64" name="직사각형 63">
            <a:extLst>
              <a:ext uri="{FF2B5EF4-FFF2-40B4-BE49-F238E27FC236}">
                <a16:creationId xmlns:a16="http://schemas.microsoft.com/office/drawing/2014/main" id="{4495D305-51C6-43DC-812A-C6FA6E2A8EAF}"/>
              </a:ext>
            </a:extLst>
          </p:cNvPr>
          <p:cNvSpPr/>
          <p:nvPr/>
        </p:nvSpPr>
        <p:spPr>
          <a:xfrm>
            <a:off x="2604573" y="5801094"/>
            <a:ext cx="46450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-15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아리따-돋움4.0(TTF)-Medium" panose="02020603020101020101" pitchFamily="18" charset="-127"/>
                <a:ea typeface="아리따-돋움4.0(TTF)-Medium" panose="02020603020101020101" pitchFamily="18" charset="-127"/>
                <a:cs typeface="+mn-cs"/>
              </a:rPr>
              <a:t>관동지방 음식</a:t>
            </a:r>
            <a:endParaRPr kumimoji="0" lang="en-US" altLang="ko-KR" sz="2800" b="1" i="0" u="none" strike="noStrike" kern="1200" cap="none" spc="-15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아리따-돋움4.0(TTF)-Medium" panose="02020603020101020101" pitchFamily="18" charset="-127"/>
              <a:ea typeface="아리따-돋움4.0(TTF)-Medium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16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9" grpId="0"/>
      <p:bldP spid="10" grpId="0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955936" y="1274317"/>
            <a:ext cx="397965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900" b="0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아리따-돋움4.0(TTF)-SemiBold" panose="02020603020101020101" pitchFamily="18" charset="-127"/>
                <a:ea typeface="아리따-돋움4.0(TTF)-SemiBold" panose="02020603020101020101" pitchFamily="18" charset="-127"/>
                <a:cs typeface="+mn-cs"/>
              </a:rPr>
              <a:t>02. </a:t>
            </a:r>
            <a:r>
              <a:rPr kumimoji="0" lang="ko-KR" altLang="en-US" sz="1900" b="0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아리따-돋움4.0(TTF)-SemiBold" panose="02020603020101020101" pitchFamily="18" charset="-127"/>
                <a:ea typeface="아리따-돋움4.0(TTF)-SemiBold" panose="02020603020101020101" pitchFamily="18" charset="-127"/>
                <a:cs typeface="+mn-cs"/>
              </a:rPr>
              <a:t>지역별 음식특징</a:t>
            </a:r>
            <a:endParaRPr kumimoji="0" lang="en-US" altLang="ko-KR" sz="1900" b="0" i="0" u="none" strike="noStrike" kern="1200" cap="none" spc="-15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아리따-돋움4.0(TTF)-SemiBold" panose="02020603020101020101" pitchFamily="18" charset="-127"/>
              <a:ea typeface="아리따-돋움4.0(TTF)-SemiBold" panose="02020603020101020101" pitchFamily="18" charset="-127"/>
              <a:cs typeface="+mn-cs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242566D-00A7-4FD1-9A02-189441FE642C}"/>
              </a:ext>
            </a:extLst>
          </p:cNvPr>
          <p:cNvSpPr/>
          <p:nvPr/>
        </p:nvSpPr>
        <p:spPr>
          <a:xfrm>
            <a:off x="6377469" y="2839827"/>
            <a:ext cx="235428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5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아리따-돋움4.0(TTF)-SemiBold" panose="02020603020101020101" pitchFamily="18" charset="-127"/>
              <a:ea typeface="아리따-돋움4.0(TTF)-SemiBold" panose="02020603020101020101" pitchFamily="18" charset="-127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1D65AD-C302-4E4B-89F8-CC2355E8EC76}"/>
              </a:ext>
            </a:extLst>
          </p:cNvPr>
          <p:cNvSpPr txBox="1"/>
          <p:nvPr/>
        </p:nvSpPr>
        <p:spPr>
          <a:xfrm>
            <a:off x="5210537" y="2293523"/>
            <a:ext cx="3450108" cy="70788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en-US" altLang="ko-KR" sz="2400" b="1" dirty="0">
                <a:solidFill>
                  <a:srgbClr val="ADC869"/>
                </a:solidFill>
                <a:latin typeface="Calibri" panose="020F0502020204030204"/>
                <a:ea typeface="맑은 고딕" panose="020B0503020000020004" pitchFamily="50" charset="-127"/>
              </a:rPr>
              <a:t>01</a:t>
            </a:r>
            <a:endParaRPr lang="ko-KR" altLang="en-US" sz="2400" b="1" dirty="0">
              <a:solidFill>
                <a:srgbClr val="ADC869"/>
              </a:solidFill>
              <a:latin typeface="Calibri" panose="020F0502020204030204"/>
              <a:ea typeface="맑은 고딕" panose="020B0503020000020004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전통적인 일본 요리가 발달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7692BF-65D0-4634-A559-A9631035F6DD}"/>
              </a:ext>
            </a:extLst>
          </p:cNvPr>
          <p:cNvSpPr txBox="1"/>
          <p:nvPr/>
        </p:nvSpPr>
        <p:spPr>
          <a:xfrm>
            <a:off x="5210537" y="3162992"/>
            <a:ext cx="3215503" cy="138499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en-US" altLang="ko-KR" sz="2400" b="1" dirty="0">
                <a:solidFill>
                  <a:srgbClr val="F7BE78"/>
                </a:solidFill>
                <a:latin typeface="Calibri" panose="020F0502020204030204"/>
                <a:ea typeface="맑은 고딕" panose="020B0503020000020004" pitchFamily="50" charset="-127"/>
              </a:rPr>
              <a:t>02</a:t>
            </a:r>
          </a:p>
          <a:p>
            <a:pPr algn="l"/>
            <a:r>
              <a:rPr kumimoji="0" lang="ko-KR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담백한 채소나 건어물을 이용한 실용적인 요리</a:t>
            </a:r>
            <a:endParaRPr lang="ko-KR" altLang="en-US" sz="2400" b="1" dirty="0">
              <a:solidFill>
                <a:srgbClr val="F7BE78"/>
              </a:solidFill>
              <a:latin typeface="Calibri" panose="020F0502020204030204"/>
              <a:ea typeface="맑은 고딕" panose="020B0503020000020004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688E685-BEDA-4528-B198-150BB8F7569C}"/>
              </a:ext>
            </a:extLst>
          </p:cNvPr>
          <p:cNvSpPr txBox="1"/>
          <p:nvPr/>
        </p:nvSpPr>
        <p:spPr>
          <a:xfrm>
            <a:off x="5210537" y="4282355"/>
            <a:ext cx="3602508" cy="104644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en-US" altLang="ko-KR" sz="2400" b="1" dirty="0">
                <a:solidFill>
                  <a:srgbClr val="F87C5A"/>
                </a:solidFill>
                <a:latin typeface="Calibri" panose="020F0502020204030204"/>
                <a:ea typeface="맑은 고딕" panose="020B0503020000020004" pitchFamily="50" charset="-127"/>
              </a:rPr>
              <a:t>03</a:t>
            </a:r>
            <a:endParaRPr lang="ko-KR" altLang="en-US" sz="2400" b="1" dirty="0">
              <a:solidFill>
                <a:srgbClr val="F87C5A"/>
              </a:solidFill>
              <a:latin typeface="Calibri" panose="020F0502020204030204"/>
              <a:ea typeface="맑은 고딕" panose="020B0503020000020004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맛은 연하면서 국물이 많고</a:t>
            </a:r>
            <a:endParaRPr kumimoji="0" lang="en-US" altLang="ko-KR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색과 형태 중시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1CE2F3C-310F-441A-AFB8-CB2D01105ED2}"/>
              </a:ext>
            </a:extLst>
          </p:cNvPr>
          <p:cNvSpPr/>
          <p:nvPr/>
        </p:nvSpPr>
        <p:spPr>
          <a:xfrm>
            <a:off x="750731" y="5559428"/>
            <a:ext cx="46450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-15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아리따-돋움4.0(TTF)-Medium" panose="02020603020101020101" pitchFamily="18" charset="-127"/>
                <a:ea typeface="아리따-돋움4.0(TTF)-Medium" panose="02020603020101020101" pitchFamily="18" charset="-127"/>
                <a:cs typeface="+mn-cs"/>
              </a:rPr>
              <a:t>관서지방</a:t>
            </a:r>
            <a:endParaRPr kumimoji="0" lang="en-US" altLang="ko-KR" sz="2800" b="1" i="0" u="none" strike="noStrike" kern="1200" cap="none" spc="-15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아리따-돋움4.0(TTF)-Medium" panose="02020603020101020101" pitchFamily="18" charset="-127"/>
              <a:ea typeface="아리따-돋움4.0(TTF)-Medium" panose="02020603020101020101" pitchFamily="18" charset="-127"/>
              <a:cs typeface="+mn-cs"/>
            </a:endParaRPr>
          </a:p>
        </p:txBody>
      </p:sp>
      <p:pic>
        <p:nvPicPr>
          <p:cNvPr id="5" name="그림 4" descr="지도이(가) 표시된 사진&#10;&#10;자동 생성된 설명">
            <a:extLst>
              <a:ext uri="{FF2B5EF4-FFF2-40B4-BE49-F238E27FC236}">
                <a16:creationId xmlns:a16="http://schemas.microsoft.com/office/drawing/2014/main" id="{AD32EC7C-314D-4B50-97B2-75EB06F73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84" y="2293523"/>
            <a:ext cx="3450108" cy="301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10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5" grpId="0"/>
      <p:bldP spid="51" grpId="0"/>
    </p:bldLst>
  </p:timing>
</p:sld>
</file>

<file path=ppt/theme/theme1.xml><?xml version="1.0" encoding="utf-8"?>
<a:theme xmlns:a="http://schemas.openxmlformats.org/drawingml/2006/main" name="3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163</Words>
  <Application>Microsoft Office PowerPoint</Application>
  <PresentationFormat>A4 용지(210x297mm)</PresentationFormat>
  <Paragraphs>65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9" baseType="lpstr">
      <vt:lpstr>나눔스퀘어 ExtraBold</vt:lpstr>
      <vt:lpstr>아리따-돋움4.0(TTF)-Medium</vt:lpstr>
      <vt:lpstr>아리따-돋움4.0(TTF)-SemiBold</vt:lpstr>
      <vt:lpstr>여기어때 잘난체</vt:lpstr>
      <vt:lpstr>Arial</vt:lpstr>
      <vt:lpstr>Calibri</vt:lpstr>
      <vt:lpstr>Calibri Light</vt:lpstr>
      <vt:lpstr>Trebuchet MS</vt:lpstr>
      <vt:lpstr>3_Office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HOME</dc:creator>
  <cp:lastModifiedBy>김혁</cp:lastModifiedBy>
  <cp:revision>768</cp:revision>
  <dcterms:created xsi:type="dcterms:W3CDTF">2017-09-07T10:48:07Z</dcterms:created>
  <dcterms:modified xsi:type="dcterms:W3CDTF">2020-09-30T15:01:18Z</dcterms:modified>
  <cp:version/>
</cp:coreProperties>
</file>