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656" r:id="rId3"/>
    <p:sldId id="659" r:id="rId4"/>
    <p:sldId id="660" r:id="rId5"/>
    <p:sldId id="661" r:id="rId6"/>
    <p:sldId id="639" r:id="rId7"/>
    <p:sldId id="643" r:id="rId8"/>
    <p:sldId id="662" r:id="rId9"/>
    <p:sldId id="642" r:id="rId10"/>
    <p:sldId id="649" r:id="rId11"/>
    <p:sldId id="648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66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862F30-736C-487B-9D89-81E5881D6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E2F514C-13CB-4582-A303-364A7049B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62B348-3679-4BA8-B6CE-CF579C3A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19DC77-9A78-4D39-BC4E-B26D7AFA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9C9D2D-8798-4F9C-B3D3-D13138F2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22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29DFC6-FCD3-4D86-88C1-73053DF1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CE2817-CF53-48D6-8D2A-CD8C004FF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19B4A6-2349-421F-BFAA-CEA2C311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F24095-BBF3-41E3-8585-1EAF4B59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7F5C10-9846-40F3-9B70-4E818348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13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9774A44-418B-4671-8FD5-2151E296C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68E4E1-E0C4-44D2-8DCF-E50869449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6A24DC-7AD9-48A6-9832-FEC7EDD5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4F5161-8B4C-4F20-B95E-1E2E0372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CCD6DF-EEF3-4D85-9387-AC2E7091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141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4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4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4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76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2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75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62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4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DF65EF-0307-4B29-BF2A-845D9715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4E85DC-1307-45A5-B7CD-75F736A6A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8D7618-E23E-4DD0-B89C-D9EEEADD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D67216-8FE1-483B-8A65-21665EE6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4ADE51-1964-47BD-AD7A-D618D718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458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2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93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24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4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5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185F91-F072-46DE-87AE-029F370C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10A251-AC0A-4EDA-8E40-B8449417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CF0744-B723-41DB-872C-502D8F64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27E1BC-5881-4059-89AE-FC15C042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F0CA59-CD1D-4FDA-A8D0-81D90B41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9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146EDC-CBFA-4B02-BD17-666A49D2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543AD6-2E0E-48C8-B511-8989A9B0C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566B524-5F8A-4977-9C11-FEB285FA4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6BAC56-C8EB-44DF-91F1-ED3DD167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E70029-E1B2-41AF-9FA3-D8A9A440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902525-4B54-4CF2-A967-8E61CA64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85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4382D7-699E-4351-9CCC-2E2FC511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5DD6B3-C488-4E4D-80E6-5B9B157C4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03AB0BD-0979-474C-8754-9B166DD77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68D2958-B3EB-4209-99FF-59681B181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506EEC3-7BBF-420A-AB0D-902084BA6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52E02AA-2148-4D52-86AF-7E54922B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AE446B0-2EE6-49E0-9D3E-BC455524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09D451F-3B0B-4410-B0A3-BA5A4B87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01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11BEF5-1EEC-4022-AD64-E678DDF3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E7F5D2D-7AF9-46B4-8209-F61447E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1237E2-F2BA-42C1-A453-610A32EE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E3FCEC-B178-4940-9E71-0010BF09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79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BAC53DD-E754-446E-92F0-7D53D444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973A2C2-4CC6-495F-9ECE-55A16B3F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06854C-BF60-4A93-ACA2-164F656D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00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C40D31-0A0C-4F82-8E60-AEEA1010B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3C7E7F-B3CA-4155-AE89-6A07F6154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3647721-D852-4C26-9229-57FB3D990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4D4B871-2591-4966-B690-070268FF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FEB6420-9822-4501-8EBF-279A0FFC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237F19-F91D-4ECA-BED9-A6516FF9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31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AF713C-2882-43AF-8A30-E1F90184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655D52E-8148-4DBB-BAAC-9FA740121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868FFB-2C14-4298-9755-119E0227E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B95D25-DE30-424D-83B3-02D05B9B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70BD34-0385-46DF-8AAC-1A60F5C7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9902E1-7D49-4DFF-8E67-AB6D7810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41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2D3C04C-88BF-4EDB-A5DC-48584F3F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B40A882-36DF-4A03-831E-1FA491793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535E5C-03CF-42B0-85B6-08F0A948C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4562BF-3EE7-430A-BF13-A8D874AC9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BEC57A-F0B9-4540-86EF-6DE73FA72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33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1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EiG6AN8jVZ8&amp;feature=youtu.b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94887" y="4214104"/>
            <a:ext cx="397965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1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일본의 식사 예절</a:t>
            </a:r>
            <a:endParaRPr lang="en-US" altLang="ko-KR" sz="2100" spc="-150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737F092-0DC9-4652-8B5A-4A4B843B10CD}"/>
              </a:ext>
            </a:extLst>
          </p:cNvPr>
          <p:cNvSpPr/>
          <p:nvPr/>
        </p:nvSpPr>
        <p:spPr>
          <a:xfrm>
            <a:off x="5249684" y="2361942"/>
            <a:ext cx="1546260" cy="1534092"/>
          </a:xfrm>
          <a:prstGeom prst="ellipse">
            <a:avLst/>
          </a:prstGeom>
          <a:solidFill>
            <a:srgbClr val="75A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C7C5E38-DE6C-4867-9007-0D5EC9D238A7}"/>
              </a:ext>
            </a:extLst>
          </p:cNvPr>
          <p:cNvGrpSpPr/>
          <p:nvPr/>
        </p:nvGrpSpPr>
        <p:grpSpPr>
          <a:xfrm>
            <a:off x="5415247" y="2335460"/>
            <a:ext cx="1855032" cy="1473620"/>
            <a:chOff x="485386" y="2133067"/>
            <a:chExt cx="1903574" cy="1524177"/>
          </a:xfrm>
        </p:grpSpPr>
        <p:sp>
          <p:nvSpPr>
            <p:cNvPr id="10" name="원호 9">
              <a:extLst>
                <a:ext uri="{FF2B5EF4-FFF2-40B4-BE49-F238E27FC236}">
                  <a16:creationId xmlns:a16="http://schemas.microsoft.com/office/drawing/2014/main" id="{FC5106FC-E833-469B-B5E7-2271987FAE78}"/>
                </a:ext>
              </a:extLst>
            </p:cNvPr>
            <p:cNvSpPr/>
            <p:nvPr/>
          </p:nvSpPr>
          <p:spPr>
            <a:xfrm>
              <a:off x="485386" y="2133067"/>
              <a:ext cx="1524177" cy="1524177"/>
            </a:xfrm>
            <a:prstGeom prst="arc">
              <a:avLst>
                <a:gd name="adj1" fmla="val 5360788"/>
                <a:gd name="adj2" fmla="val 0"/>
              </a:avLst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7FED51D8-BA03-4F1A-9AC0-CCA5B4E215DE}"/>
                </a:ext>
              </a:extLst>
            </p:cNvPr>
            <p:cNvCxnSpPr>
              <a:cxnSpLocks/>
            </p:cNvCxnSpPr>
            <p:nvPr/>
          </p:nvCxnSpPr>
          <p:spPr>
            <a:xfrm>
              <a:off x="1268608" y="3657244"/>
              <a:ext cx="11203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36E1C1-FEB0-4A5B-8B27-562F37E9229C}"/>
              </a:ext>
            </a:extLst>
          </p:cNvPr>
          <p:cNvSpPr txBox="1"/>
          <p:nvPr/>
        </p:nvSpPr>
        <p:spPr>
          <a:xfrm>
            <a:off x="5668726" y="2752548"/>
            <a:ext cx="1617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44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03</a:t>
            </a:r>
            <a:endParaRPr lang="ko-KR" altLang="en-US" sz="4400" b="1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378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98937" y="1274318"/>
            <a:ext cx="39796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04. </a:t>
            </a:r>
            <a:r>
              <a:rPr lang="ko-KR" altLang="en-US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 전통 음식</a:t>
            </a:r>
            <a:endParaRPr lang="en-US" altLang="ko-KR" sz="1900" spc="-150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pic>
        <p:nvPicPr>
          <p:cNvPr id="2" name="그림 1" descr="음식, 테이블, 플레이트, 우묵한그릇이(가) 표시된 사진&#10;&#10;자동 생성된 설명">
            <a:extLst>
              <a:ext uri="{FF2B5EF4-FFF2-40B4-BE49-F238E27FC236}">
                <a16:creationId xmlns:a16="http://schemas.microsoft.com/office/drawing/2014/main" id="{CA769539-21EC-4B90-8A5F-C678AC535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51" y="2414235"/>
            <a:ext cx="3757983" cy="316944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7F1259D-A913-4F00-83F2-C5CB97E96733}"/>
              </a:ext>
            </a:extLst>
          </p:cNvPr>
          <p:cNvSpPr/>
          <p:nvPr/>
        </p:nvSpPr>
        <p:spPr>
          <a:xfrm>
            <a:off x="1535527" y="5716826"/>
            <a:ext cx="4645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spc="-150" dirty="0" err="1">
                <a:solidFill>
                  <a:srgbClr val="E7E6E6">
                    <a:lumMod val="25000"/>
                  </a:srgb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쇼진요리</a:t>
            </a:r>
            <a:endParaRPr lang="en-US" altLang="ko-KR" sz="2800" b="1" spc="-150" dirty="0">
              <a:solidFill>
                <a:srgbClr val="E7E6E6">
                  <a:lumMod val="25000"/>
                </a:srgb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AE35BA-55A0-4FEB-9151-B69CD78726E8}"/>
              </a:ext>
            </a:extLst>
          </p:cNvPr>
          <p:cNvSpPr txBox="1"/>
          <p:nvPr/>
        </p:nvSpPr>
        <p:spPr>
          <a:xfrm>
            <a:off x="5826733" y="571682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r"/>
            <a:endParaRPr lang="ko-KR" altLang="en-US" sz="1600" dirty="0">
              <a:solidFill>
                <a:prstClr val="white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590195-98E9-4C81-819B-D723220633CE}"/>
              </a:ext>
            </a:extLst>
          </p:cNvPr>
          <p:cNvSpPr txBox="1"/>
          <p:nvPr/>
        </p:nvSpPr>
        <p:spPr>
          <a:xfrm>
            <a:off x="6011464" y="2146619"/>
            <a:ext cx="4484471" cy="14157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ADC869"/>
                </a:solidFill>
                <a:latin typeface="Calibri" panose="020F0502020204030204"/>
                <a:ea typeface="맑은 고딕" panose="020B0503020000020004" pitchFamily="50" charset="-127"/>
              </a:rPr>
              <a:t>01</a:t>
            </a:r>
          </a:p>
          <a:p>
            <a:pPr algn="l"/>
            <a:r>
              <a:rPr lang="ko-KR" alt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육규</a:t>
            </a:r>
            <a:r>
              <a:rPr lang="en-US" altLang="ko-KR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어패류</a:t>
            </a:r>
            <a:r>
              <a:rPr lang="en-US" altLang="ko-KR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달걀을 사용하지 않고 곡물</a:t>
            </a:r>
            <a:r>
              <a:rPr lang="en-US" altLang="ko-KR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야채 등 식물성 재료와 해조류를 사용한 요리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DA4CE-460B-447A-8D2D-547E4AD87DA6}"/>
              </a:ext>
            </a:extLst>
          </p:cNvPr>
          <p:cNvSpPr txBox="1"/>
          <p:nvPr/>
        </p:nvSpPr>
        <p:spPr>
          <a:xfrm>
            <a:off x="6011464" y="3662418"/>
            <a:ext cx="3215503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F7BE78"/>
                </a:solidFill>
                <a:latin typeface="Calibri" panose="020F0502020204030204"/>
                <a:ea typeface="맑은 고딕" panose="020B0503020000020004" pitchFamily="50" charset="-127"/>
              </a:rPr>
              <a:t>02</a:t>
            </a:r>
          </a:p>
          <a:p>
            <a:pPr algn="l"/>
            <a:r>
              <a:rPr lang="en-US" altLang="ko-KR" sz="2400" b="1" dirty="0">
                <a:solidFill>
                  <a:srgbClr val="F7BE78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sz="2200" b="1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가마쿠라시태에</a:t>
            </a:r>
            <a:r>
              <a:rPr lang="ko-KR" altLang="en-US" sz="22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불교가 융성하면서 퍼진 요리</a:t>
            </a:r>
            <a:endParaRPr lang="ko-KR" altLang="en-US" sz="22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765AFE-E1B3-475D-A395-D55AF98D0EB6}"/>
              </a:ext>
            </a:extLst>
          </p:cNvPr>
          <p:cNvSpPr txBox="1"/>
          <p:nvPr/>
        </p:nvSpPr>
        <p:spPr>
          <a:xfrm>
            <a:off x="6034150" y="4833006"/>
            <a:ext cx="4088883" cy="10464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F87C5A"/>
                </a:solidFill>
                <a:latin typeface="Calibri" panose="020F0502020204030204"/>
                <a:ea typeface="맑은 고딕" panose="020B0503020000020004" pitchFamily="50" charset="-127"/>
              </a:rPr>
              <a:t>03</a:t>
            </a:r>
          </a:p>
          <a:p>
            <a:pPr algn="l"/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음식도 수행이라는 선의 정신을 근거로 한 사찰요리</a:t>
            </a:r>
            <a:endParaRPr lang="en-US" altLang="ko-KR" sz="22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4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98937" y="1274318"/>
            <a:ext cx="39796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03. </a:t>
            </a:r>
            <a:r>
              <a:rPr lang="ko-KR" altLang="en-US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일본의 식사 예절</a:t>
            </a:r>
            <a:endParaRPr lang="en-US" altLang="ko-KR" sz="1900" spc="-150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242566D-00A7-4FD1-9A02-189441FE642C}"/>
              </a:ext>
            </a:extLst>
          </p:cNvPr>
          <p:cNvSpPr/>
          <p:nvPr/>
        </p:nvSpPr>
        <p:spPr>
          <a:xfrm>
            <a:off x="8261256" y="2732465"/>
            <a:ext cx="23542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1500" dirty="0">
              <a:solidFill>
                <a:srgbClr val="E7E6E6">
                  <a:lumMod val="50000"/>
                </a:srgb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095385D-F3DC-4B39-ADCB-226B451C9E5F}"/>
              </a:ext>
            </a:extLst>
          </p:cNvPr>
          <p:cNvSpPr/>
          <p:nvPr/>
        </p:nvSpPr>
        <p:spPr>
          <a:xfrm>
            <a:off x="2168212" y="2555027"/>
            <a:ext cx="2354285" cy="2494691"/>
          </a:xfrm>
          <a:prstGeom prst="roundRect">
            <a:avLst>
              <a:gd name="adj" fmla="val 8282"/>
            </a:avLst>
          </a:prstGeom>
          <a:solidFill>
            <a:srgbClr val="E97C7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457200" latinLnBrk="0">
              <a:defRPr/>
            </a:pPr>
            <a:endParaRPr lang="ko-KR" altLang="en-US" kern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4AC7955-9F6E-4DDF-BBA2-E61A81BFE8CC}"/>
              </a:ext>
            </a:extLst>
          </p:cNvPr>
          <p:cNvSpPr/>
          <p:nvPr/>
        </p:nvSpPr>
        <p:spPr>
          <a:xfrm>
            <a:off x="1999462" y="2725513"/>
            <a:ext cx="2354285" cy="2494691"/>
          </a:xfrm>
          <a:prstGeom prst="roundRect">
            <a:avLst>
              <a:gd name="adj" fmla="val 828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457200" latinLnBrk="0">
              <a:defRPr/>
            </a:pPr>
            <a:endParaRPr lang="ko-KR" altLang="en-US" kern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CACD9A6A-3874-4557-810F-DC54EE61AC95}"/>
              </a:ext>
            </a:extLst>
          </p:cNvPr>
          <p:cNvSpPr/>
          <p:nvPr/>
        </p:nvSpPr>
        <p:spPr>
          <a:xfrm rot="16200000">
            <a:off x="3203332" y="2360803"/>
            <a:ext cx="1166864" cy="838299"/>
          </a:xfrm>
          <a:custGeom>
            <a:avLst/>
            <a:gdLst>
              <a:gd name="connsiteX0" fmla="*/ 576064 w 576064"/>
              <a:gd name="connsiteY0" fmla="*/ 0 h 576064"/>
              <a:gd name="connsiteX1" fmla="*/ 576064 w 576064"/>
              <a:gd name="connsiteY1" fmla="*/ 576064 h 576064"/>
              <a:gd name="connsiteX2" fmla="*/ 0 w 576064"/>
              <a:gd name="connsiteY2" fmla="*/ 576064 h 576064"/>
              <a:gd name="connsiteX3" fmla="*/ 576064 w 576064"/>
              <a:gd name="connsiteY3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576064" y="576064"/>
                </a:lnTo>
                <a:lnTo>
                  <a:pt x="0" y="576064"/>
                </a:ln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E97C7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457200" latinLnBrk="0">
              <a:defRPr/>
            </a:pPr>
            <a:endParaRPr lang="ko-KR" altLang="en-US" kern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8BB40-2B67-4EA9-908D-80F9CA65D41C}"/>
              </a:ext>
            </a:extLst>
          </p:cNvPr>
          <p:cNvSpPr txBox="1"/>
          <p:nvPr/>
        </p:nvSpPr>
        <p:spPr>
          <a:xfrm>
            <a:off x="3555063" y="2138069"/>
            <a:ext cx="651630" cy="6768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defTabSz="457200" latinLnBrk="0"/>
            <a:r>
              <a:rPr lang="en-US" altLang="ko-KR" sz="2800" b="1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01</a:t>
            </a:r>
            <a:endParaRPr lang="ko-KR" altLang="en-US" sz="28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0B796636-8A63-431F-B225-1470949295AD}"/>
              </a:ext>
            </a:extLst>
          </p:cNvPr>
          <p:cNvGrpSpPr/>
          <p:nvPr/>
        </p:nvGrpSpPr>
        <p:grpSpPr>
          <a:xfrm>
            <a:off x="1830710" y="3369075"/>
            <a:ext cx="2389370" cy="198736"/>
            <a:chOff x="5805707" y="1387414"/>
            <a:chExt cx="2487331" cy="1265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A4DE6A-13FE-40BF-B7DE-C7159B8DB9CD}"/>
                </a:ext>
              </a:extLst>
            </p:cNvPr>
            <p:cNvSpPr txBox="1"/>
            <p:nvPr/>
          </p:nvSpPr>
          <p:spPr>
            <a:xfrm>
              <a:off x="5805707" y="1411108"/>
              <a:ext cx="2197039" cy="10282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457200" latinLnBrk="0">
                <a:lnSpc>
                  <a:spcPct val="130000"/>
                </a:lnSpc>
              </a:pPr>
              <a:endParaRPr lang="ko-KR" altLang="en-US" sz="900" dirty="0">
                <a:solidFill>
                  <a:prstClr val="black">
                    <a:alpha val="6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8B85D7-2AB2-40E6-9BBB-B11499C75002}"/>
                </a:ext>
              </a:extLst>
            </p:cNvPr>
            <p:cNvSpPr txBox="1"/>
            <p:nvPr/>
          </p:nvSpPr>
          <p:spPr>
            <a:xfrm>
              <a:off x="6095999" y="1387414"/>
              <a:ext cx="2197039" cy="1175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defRPr sz="3200"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pPr defTabSz="457200" latinLnBrk="0"/>
              <a:endParaRPr lang="ko-KR" altLang="en-US" sz="1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204BABD-E173-41B9-BB1E-1EB71BEB1B3D}"/>
              </a:ext>
            </a:extLst>
          </p:cNvPr>
          <p:cNvSpPr/>
          <p:nvPr/>
        </p:nvSpPr>
        <p:spPr>
          <a:xfrm>
            <a:off x="5062560" y="2555027"/>
            <a:ext cx="2354285" cy="2494691"/>
          </a:xfrm>
          <a:prstGeom prst="roundRect">
            <a:avLst>
              <a:gd name="adj" fmla="val 8282"/>
            </a:avLst>
          </a:prstGeom>
          <a:solidFill>
            <a:srgbClr val="C5D3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457200" latinLnBrk="0">
              <a:defRPr/>
            </a:pPr>
            <a:endParaRPr lang="ko-KR" altLang="en-US" kern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C77F90B-6CDC-4FA2-A38A-7488152A56D2}"/>
              </a:ext>
            </a:extLst>
          </p:cNvPr>
          <p:cNvSpPr/>
          <p:nvPr/>
        </p:nvSpPr>
        <p:spPr>
          <a:xfrm>
            <a:off x="4893810" y="2725513"/>
            <a:ext cx="2354285" cy="2494691"/>
          </a:xfrm>
          <a:prstGeom prst="roundRect">
            <a:avLst>
              <a:gd name="adj" fmla="val 828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457200" latinLnBrk="0">
              <a:defRPr/>
            </a:pPr>
            <a:endParaRPr lang="ko-KR" altLang="en-US" kern="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D853BF08-06E5-407A-B047-312B7A604F25}"/>
              </a:ext>
            </a:extLst>
          </p:cNvPr>
          <p:cNvSpPr/>
          <p:nvPr/>
        </p:nvSpPr>
        <p:spPr>
          <a:xfrm rot="16200000">
            <a:off x="6097680" y="2360803"/>
            <a:ext cx="1166864" cy="838299"/>
          </a:xfrm>
          <a:custGeom>
            <a:avLst/>
            <a:gdLst>
              <a:gd name="connsiteX0" fmla="*/ 576064 w 576064"/>
              <a:gd name="connsiteY0" fmla="*/ 0 h 576064"/>
              <a:gd name="connsiteX1" fmla="*/ 576064 w 576064"/>
              <a:gd name="connsiteY1" fmla="*/ 576064 h 576064"/>
              <a:gd name="connsiteX2" fmla="*/ 0 w 576064"/>
              <a:gd name="connsiteY2" fmla="*/ 576064 h 576064"/>
              <a:gd name="connsiteX3" fmla="*/ 576064 w 576064"/>
              <a:gd name="connsiteY3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576064" y="576064"/>
                </a:lnTo>
                <a:lnTo>
                  <a:pt x="0" y="576064"/>
                </a:ln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C5D3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457200" latinLnBrk="0">
              <a:defRPr/>
            </a:pPr>
            <a:endParaRPr lang="ko-KR" altLang="en-US" kern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65CEFC-035D-4248-ADA7-2055980EDB26}"/>
              </a:ext>
            </a:extLst>
          </p:cNvPr>
          <p:cNvSpPr txBox="1"/>
          <p:nvPr/>
        </p:nvSpPr>
        <p:spPr>
          <a:xfrm>
            <a:off x="6449411" y="2138069"/>
            <a:ext cx="651630" cy="6768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defTabSz="457200" latinLnBrk="0"/>
            <a:r>
              <a:rPr lang="en-US" altLang="ko-KR" sz="2800" b="1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02</a:t>
            </a:r>
            <a:endParaRPr lang="ko-KR" altLang="en-US" sz="28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BAC2E29-7045-4647-BE9B-818AA870CCA3}"/>
              </a:ext>
            </a:extLst>
          </p:cNvPr>
          <p:cNvSpPr/>
          <p:nvPr/>
        </p:nvSpPr>
        <p:spPr>
          <a:xfrm>
            <a:off x="7955791" y="2499910"/>
            <a:ext cx="2354285" cy="2494691"/>
          </a:xfrm>
          <a:prstGeom prst="roundRect">
            <a:avLst>
              <a:gd name="adj" fmla="val 8282"/>
            </a:avLst>
          </a:prstGeom>
          <a:solidFill>
            <a:srgbClr val="71A8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457200" latinLnBrk="0">
              <a:defRPr/>
            </a:pPr>
            <a:endParaRPr lang="ko-KR" altLang="en-US" kern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91E1D030-3901-4808-BBDF-1AAD9650E5AC}"/>
              </a:ext>
            </a:extLst>
          </p:cNvPr>
          <p:cNvSpPr/>
          <p:nvPr/>
        </p:nvSpPr>
        <p:spPr>
          <a:xfrm>
            <a:off x="7769131" y="2641821"/>
            <a:ext cx="2354285" cy="2494691"/>
          </a:xfrm>
          <a:prstGeom prst="roundRect">
            <a:avLst>
              <a:gd name="adj" fmla="val 828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457200" latinLnBrk="0">
              <a:defRPr/>
            </a:pPr>
            <a:endParaRPr lang="ko-KR" altLang="en-US" kern="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41DC3F19-B379-49E8-98C3-4855AFF9025C}"/>
              </a:ext>
            </a:extLst>
          </p:cNvPr>
          <p:cNvSpPr/>
          <p:nvPr/>
        </p:nvSpPr>
        <p:spPr>
          <a:xfrm rot="16200000">
            <a:off x="8990911" y="2305686"/>
            <a:ext cx="1166864" cy="838299"/>
          </a:xfrm>
          <a:custGeom>
            <a:avLst/>
            <a:gdLst>
              <a:gd name="connsiteX0" fmla="*/ 576064 w 576064"/>
              <a:gd name="connsiteY0" fmla="*/ 0 h 576064"/>
              <a:gd name="connsiteX1" fmla="*/ 576064 w 576064"/>
              <a:gd name="connsiteY1" fmla="*/ 576064 h 576064"/>
              <a:gd name="connsiteX2" fmla="*/ 0 w 576064"/>
              <a:gd name="connsiteY2" fmla="*/ 576064 h 576064"/>
              <a:gd name="connsiteX3" fmla="*/ 576064 w 576064"/>
              <a:gd name="connsiteY3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576064" y="576064"/>
                </a:lnTo>
                <a:lnTo>
                  <a:pt x="0" y="576064"/>
                </a:ln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71A8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457200" latinLnBrk="0">
              <a:defRPr/>
            </a:pPr>
            <a:endParaRPr lang="ko-KR" altLang="en-US" kern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AFE2A4-A992-496C-8432-5FB11AEC6045}"/>
              </a:ext>
            </a:extLst>
          </p:cNvPr>
          <p:cNvSpPr txBox="1"/>
          <p:nvPr/>
        </p:nvSpPr>
        <p:spPr>
          <a:xfrm>
            <a:off x="9342642" y="2082952"/>
            <a:ext cx="651630" cy="6768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defTabSz="457200" latinLnBrk="0"/>
            <a:r>
              <a:rPr lang="en-US" altLang="ko-KR" sz="2800" b="1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03</a:t>
            </a:r>
            <a:endParaRPr lang="ko-KR" altLang="en-US" sz="28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BBA66ABB-82EE-47CF-929B-35BA35648A64}"/>
              </a:ext>
            </a:extLst>
          </p:cNvPr>
          <p:cNvGrpSpPr/>
          <p:nvPr/>
        </p:nvGrpSpPr>
        <p:grpSpPr>
          <a:xfrm>
            <a:off x="7769130" y="3243663"/>
            <a:ext cx="2110512" cy="488153"/>
            <a:chOff x="6095999" y="1387414"/>
            <a:chExt cx="2197040" cy="3107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31CD25-906C-4883-90A7-B847C0785C53}"/>
                </a:ext>
              </a:extLst>
            </p:cNvPr>
            <p:cNvSpPr txBox="1"/>
            <p:nvPr/>
          </p:nvSpPr>
          <p:spPr>
            <a:xfrm>
              <a:off x="6096000" y="1595362"/>
              <a:ext cx="2197039" cy="10282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457200" latinLnBrk="0">
                <a:lnSpc>
                  <a:spcPct val="130000"/>
                </a:lnSpc>
              </a:pPr>
              <a:endParaRPr lang="ko-KR" altLang="en-US" sz="900" dirty="0">
                <a:solidFill>
                  <a:prstClr val="black">
                    <a:alpha val="6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272B33-3693-4B47-A679-6D68A7895BDA}"/>
                </a:ext>
              </a:extLst>
            </p:cNvPr>
            <p:cNvSpPr txBox="1"/>
            <p:nvPr/>
          </p:nvSpPr>
          <p:spPr>
            <a:xfrm>
              <a:off x="6095999" y="1387414"/>
              <a:ext cx="2197039" cy="1175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defRPr sz="3200"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pPr defTabSz="457200" latinLnBrk="0"/>
              <a:endParaRPr lang="ko-KR" altLang="en-US" sz="1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9667409-AAC0-4924-B736-8BCC29770B4A}"/>
              </a:ext>
            </a:extLst>
          </p:cNvPr>
          <p:cNvSpPr txBox="1"/>
          <p:nvPr/>
        </p:nvSpPr>
        <p:spPr>
          <a:xfrm>
            <a:off x="2015451" y="3328713"/>
            <a:ext cx="25118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좌석의 </a:t>
            </a:r>
            <a:r>
              <a:rPr lang="ko-KR" altLang="en-US" sz="2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상석은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문의 반대쪽에서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안으로 주빈을 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중심으로 윗사람이 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좌우에 앉음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744148-DFA0-4E70-9AC6-7DE0387A4BB4}"/>
              </a:ext>
            </a:extLst>
          </p:cNvPr>
          <p:cNvSpPr txBox="1"/>
          <p:nvPr/>
        </p:nvSpPr>
        <p:spPr>
          <a:xfrm>
            <a:off x="4874782" y="3381397"/>
            <a:ext cx="25118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주빈이 앉기 전에는 다른 사람들이 먼저 앉고 일어설 때는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주빈이 먼저 </a:t>
            </a:r>
            <a:r>
              <a:rPr lang="ko-KR" altLang="en-US" sz="2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일어남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D96438-112D-44D7-B9EB-030FAF2F64F6}"/>
              </a:ext>
            </a:extLst>
          </p:cNvPr>
          <p:cNvSpPr txBox="1"/>
          <p:nvPr/>
        </p:nvSpPr>
        <p:spPr>
          <a:xfrm>
            <a:off x="7734113" y="3281751"/>
            <a:ext cx="25118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식사 중에 자리를 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뜨는 것은 실례지만 부득이한 경우 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예의를 표하고 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조용히 나감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0340AFA-F78E-455D-8BC4-3F28C4DAA331}"/>
              </a:ext>
            </a:extLst>
          </p:cNvPr>
          <p:cNvSpPr/>
          <p:nvPr/>
        </p:nvSpPr>
        <p:spPr>
          <a:xfrm>
            <a:off x="3766257" y="5671185"/>
            <a:ext cx="4645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spc="-150" dirty="0">
                <a:solidFill>
                  <a:srgbClr val="E7E6E6">
                    <a:lumMod val="25000"/>
                  </a:srgb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좌석 예절</a:t>
            </a:r>
            <a:endParaRPr lang="en-US" altLang="ko-KR" sz="2800" b="1" spc="-150" dirty="0">
              <a:solidFill>
                <a:srgbClr val="E7E6E6">
                  <a:lumMod val="25000"/>
                </a:srgb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30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2" grpId="0" animBg="1"/>
      <p:bldP spid="13" grpId="0" animBg="1"/>
      <p:bldP spid="14" grpId="0" animBg="1"/>
      <p:bldP spid="15" grpId="0"/>
      <p:bldP spid="19" grpId="0" animBg="1"/>
      <p:bldP spid="20" grpId="0" animBg="1"/>
      <p:bldP spid="21" grpId="0" animBg="1"/>
      <p:bldP spid="22" grpId="0"/>
      <p:bldP spid="30" grpId="0"/>
      <p:bldP spid="32" grpId="0"/>
      <p:bldP spid="34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98937" y="1274318"/>
            <a:ext cx="39796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03. </a:t>
            </a:r>
            <a:r>
              <a:rPr lang="ko-KR" altLang="en-US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일본의 식사 예절</a:t>
            </a:r>
            <a:endParaRPr lang="en-US" altLang="ko-KR" sz="1900" spc="-150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242566D-00A7-4FD1-9A02-189441FE642C}"/>
              </a:ext>
            </a:extLst>
          </p:cNvPr>
          <p:cNvSpPr/>
          <p:nvPr/>
        </p:nvSpPr>
        <p:spPr>
          <a:xfrm>
            <a:off x="6724913" y="4328303"/>
            <a:ext cx="23542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1500" dirty="0">
              <a:solidFill>
                <a:srgbClr val="E7E6E6">
                  <a:lumMod val="50000"/>
                </a:srgb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0B796636-8A63-431F-B225-1470949295AD}"/>
              </a:ext>
            </a:extLst>
          </p:cNvPr>
          <p:cNvGrpSpPr/>
          <p:nvPr/>
        </p:nvGrpSpPr>
        <p:grpSpPr>
          <a:xfrm>
            <a:off x="1830710" y="3369075"/>
            <a:ext cx="2389370" cy="198736"/>
            <a:chOff x="5805707" y="1387414"/>
            <a:chExt cx="2487331" cy="1265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A4DE6A-13FE-40BF-B7DE-C7159B8DB9CD}"/>
                </a:ext>
              </a:extLst>
            </p:cNvPr>
            <p:cNvSpPr txBox="1"/>
            <p:nvPr/>
          </p:nvSpPr>
          <p:spPr>
            <a:xfrm>
              <a:off x="5805707" y="1411108"/>
              <a:ext cx="2197039" cy="10282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457200" latinLnBrk="0">
                <a:lnSpc>
                  <a:spcPct val="130000"/>
                </a:lnSpc>
                <a:defRPr/>
              </a:pPr>
              <a:endParaRPr lang="ko-KR" altLang="en-US" sz="900" dirty="0">
                <a:solidFill>
                  <a:prstClr val="black">
                    <a:alpha val="6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8B85D7-2AB2-40E6-9BBB-B11499C75002}"/>
                </a:ext>
              </a:extLst>
            </p:cNvPr>
            <p:cNvSpPr txBox="1"/>
            <p:nvPr/>
          </p:nvSpPr>
          <p:spPr>
            <a:xfrm>
              <a:off x="6095999" y="1387414"/>
              <a:ext cx="2197039" cy="1175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defRPr sz="3200"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pPr defTabSz="457200" latinLnBrk="0">
                <a:defRPr/>
              </a:pPr>
              <a:endParaRPr lang="ko-KR" altLang="en-US" sz="1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2CFFC14D-69E9-46B6-B2B0-1B2C1838AE54}"/>
              </a:ext>
            </a:extLst>
          </p:cNvPr>
          <p:cNvSpPr/>
          <p:nvPr/>
        </p:nvSpPr>
        <p:spPr>
          <a:xfrm>
            <a:off x="5906972" y="4813540"/>
            <a:ext cx="23542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1500" dirty="0">
              <a:solidFill>
                <a:srgbClr val="E7E6E6">
                  <a:lumMod val="50000"/>
                </a:srgb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AFAB44-A1C4-4F2A-9FCF-6461B02787FA}"/>
              </a:ext>
            </a:extLst>
          </p:cNvPr>
          <p:cNvSpPr txBox="1"/>
          <p:nvPr/>
        </p:nvSpPr>
        <p:spPr>
          <a:xfrm>
            <a:off x="4857296" y="1998457"/>
            <a:ext cx="3450108" cy="70788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ADC869"/>
                </a:solidFill>
                <a:latin typeface="Calibri" panose="020F0502020204030204"/>
                <a:ea typeface="맑은 고딕" panose="020B0503020000020004" pitchFamily="50" charset="-127"/>
              </a:rPr>
              <a:t>01</a:t>
            </a:r>
            <a:endParaRPr lang="ko-KR" altLang="en-US" sz="2400" b="1" dirty="0">
              <a:solidFill>
                <a:srgbClr val="ADC869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l">
              <a:defRPr/>
            </a:pP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주로 젓가락을 사용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942F51-CD71-49C4-8403-E517219353E4}"/>
              </a:ext>
            </a:extLst>
          </p:cNvPr>
          <p:cNvSpPr txBox="1"/>
          <p:nvPr/>
        </p:nvSpPr>
        <p:spPr>
          <a:xfrm>
            <a:off x="6433069" y="3608771"/>
            <a:ext cx="1572103" cy="70788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en-US" altLang="ko-KR" sz="2400" b="1" dirty="0">
                <a:solidFill>
                  <a:srgbClr val="F7BE78"/>
                </a:solidFill>
                <a:latin typeface="Calibri" panose="020F0502020204030204"/>
                <a:ea typeface="맑은 고딕" panose="020B0503020000020004" pitchFamily="50" charset="-127"/>
              </a:rPr>
              <a:t>02</a:t>
            </a:r>
          </a:p>
          <a:p>
            <a:pPr algn="l"/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개인 상차림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57DAB-0EEE-4D50-9065-9B794DE93E96}"/>
              </a:ext>
            </a:extLst>
          </p:cNvPr>
          <p:cNvSpPr txBox="1"/>
          <p:nvPr/>
        </p:nvSpPr>
        <p:spPr>
          <a:xfrm>
            <a:off x="4821648" y="5017055"/>
            <a:ext cx="3602508" cy="10464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F87C5A"/>
                </a:solidFill>
                <a:latin typeface="Calibri" panose="020F0502020204030204"/>
                <a:ea typeface="맑은 고딕" panose="020B0503020000020004" pitchFamily="50" charset="-127"/>
              </a:rPr>
              <a:t>03</a:t>
            </a:r>
          </a:p>
          <a:p>
            <a:pPr algn="l"/>
            <a:r>
              <a:rPr lang="ko-KR" altLang="en-US" sz="22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맑은 고딕" panose="020B0503020000020004" pitchFamily="50" charset="-127"/>
              </a:rPr>
              <a:t>면류를 먹을 때에는</a:t>
            </a:r>
            <a:endParaRPr lang="en-US" altLang="ko-KR" sz="2200" b="1" dirty="0">
              <a:solidFill>
                <a:srgbClr val="E7E6E6">
                  <a:lumMod val="25000"/>
                </a:srgbClr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l"/>
            <a:r>
              <a:rPr lang="ko-KR" altLang="en-US" sz="2200" b="1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ea typeface="맑은 고딕" panose="020B0503020000020004" pitchFamily="50" charset="-127"/>
              </a:rPr>
              <a:t>소리를 내며 먹음 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C1C6F38B-1419-4782-958E-6D9F81DFB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31" y="2013846"/>
            <a:ext cx="1384996" cy="1384996"/>
          </a:xfrm>
          <a:prstGeom prst="rect">
            <a:avLst/>
          </a:prstGeom>
        </p:spPr>
      </p:pic>
      <p:sp>
        <p:nvSpPr>
          <p:cNvPr id="35" name="타원 34">
            <a:extLst>
              <a:ext uri="{FF2B5EF4-FFF2-40B4-BE49-F238E27FC236}">
                <a16:creationId xmlns:a16="http://schemas.microsoft.com/office/drawing/2014/main" id="{23E9446D-5402-4592-8F93-36D64F371F31}"/>
              </a:ext>
            </a:extLst>
          </p:cNvPr>
          <p:cNvSpPr/>
          <p:nvPr/>
        </p:nvSpPr>
        <p:spPr>
          <a:xfrm>
            <a:off x="3016563" y="1917736"/>
            <a:ext cx="1577217" cy="1577217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EC762696-36E0-4B38-B891-8BDEBCAE6E64}"/>
              </a:ext>
            </a:extLst>
          </p:cNvPr>
          <p:cNvSpPr/>
          <p:nvPr/>
        </p:nvSpPr>
        <p:spPr>
          <a:xfrm>
            <a:off x="8195946" y="3446059"/>
            <a:ext cx="1577217" cy="1577217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39F6EB3D-5D1B-4CCD-9AAA-2EA972E11A5F}"/>
              </a:ext>
            </a:extLst>
          </p:cNvPr>
          <p:cNvSpPr/>
          <p:nvPr/>
        </p:nvSpPr>
        <p:spPr>
          <a:xfrm>
            <a:off x="3016562" y="4908970"/>
            <a:ext cx="1577217" cy="1577217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FFCFCC62-3C58-44E1-BE6C-FA6F562161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718" y="3662754"/>
            <a:ext cx="1195670" cy="119567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A7D18AD3-7A85-4D89-90EE-989AA52F6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31" y="5153913"/>
            <a:ext cx="1126382" cy="11263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05729EC-F277-4942-ACEA-A6C0445D98C8}"/>
              </a:ext>
            </a:extLst>
          </p:cNvPr>
          <p:cNvSpPr txBox="1"/>
          <p:nvPr/>
        </p:nvSpPr>
        <p:spPr>
          <a:xfrm>
            <a:off x="4783719" y="2732464"/>
            <a:ext cx="4339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밥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국 반찬을 모두 먹음</a:t>
            </a:r>
            <a:endParaRPr lang="en-US" altLang="ko-KR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r>
              <a:rPr lang="ko-KR" altLang="en-US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젓가락 받침 사용</a:t>
            </a:r>
            <a:endParaRPr lang="en-US" altLang="ko-KR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r>
              <a:rPr lang="ko-KR" altLang="en-US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각자 정해진 젓가락 사용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4E42C6-BF15-4AD9-A31A-DD4882354706}"/>
              </a:ext>
            </a:extLst>
          </p:cNvPr>
          <p:cNvSpPr txBox="1"/>
          <p:nvPr/>
        </p:nvSpPr>
        <p:spPr>
          <a:xfrm>
            <a:off x="5259303" y="4289689"/>
            <a:ext cx="281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여럿이 먹을 때에는 </a:t>
            </a:r>
            <a:endParaRPr lang="en-US" altLang="ko-KR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r"/>
            <a:r>
              <a:rPr lang="ko-KR" altLang="en-US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개인용 접시 사용</a:t>
            </a:r>
          </a:p>
        </p:txBody>
      </p:sp>
    </p:spTree>
    <p:extLst>
      <p:ext uri="{BB962C8B-B14F-4D97-AF65-F5344CB8AC3E}">
        <p14:creationId xmlns:p14="http://schemas.microsoft.com/office/powerpoint/2010/main" val="3144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5" grpId="0" animBg="1"/>
      <p:bldP spid="39" grpId="0" animBg="1"/>
      <p:bldP spid="41" grpId="0" animBg="1"/>
      <p:bldP spid="46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98937" y="1292184"/>
            <a:ext cx="391258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03. </a:t>
            </a:r>
            <a:r>
              <a:rPr lang="ko-KR" altLang="en-US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일본의 식사 예절</a:t>
            </a:r>
            <a:endParaRPr lang="en-US" altLang="ko-KR" sz="1900" spc="-150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9980858-055C-465E-A941-5FF705207118}"/>
              </a:ext>
            </a:extLst>
          </p:cNvPr>
          <p:cNvSpPr/>
          <p:nvPr/>
        </p:nvSpPr>
        <p:spPr>
          <a:xfrm>
            <a:off x="2262793" y="2537711"/>
            <a:ext cx="1495983" cy="1437551"/>
          </a:xfrm>
          <a:prstGeom prst="roundRect">
            <a:avLst>
              <a:gd name="adj" fmla="val 8282"/>
            </a:avLst>
          </a:prstGeom>
          <a:solidFill>
            <a:srgbClr val="FA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BD0214A7-7FF3-413D-B693-7482D46B42D8}"/>
              </a:ext>
            </a:extLst>
          </p:cNvPr>
          <p:cNvSpPr/>
          <p:nvPr/>
        </p:nvSpPr>
        <p:spPr>
          <a:xfrm>
            <a:off x="2094043" y="2708197"/>
            <a:ext cx="1495983" cy="1437551"/>
          </a:xfrm>
          <a:prstGeom prst="roundRect">
            <a:avLst>
              <a:gd name="adj" fmla="val 82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29107977-EA92-433B-A584-12D4DC3E9321}"/>
              </a:ext>
            </a:extLst>
          </p:cNvPr>
          <p:cNvSpPr/>
          <p:nvPr/>
        </p:nvSpPr>
        <p:spPr>
          <a:xfrm rot="16200000">
            <a:off x="3267636" y="2312028"/>
            <a:ext cx="446742" cy="532679"/>
          </a:xfrm>
          <a:custGeom>
            <a:avLst/>
            <a:gdLst>
              <a:gd name="connsiteX0" fmla="*/ 576064 w 576064"/>
              <a:gd name="connsiteY0" fmla="*/ 0 h 576064"/>
              <a:gd name="connsiteX1" fmla="*/ 576064 w 576064"/>
              <a:gd name="connsiteY1" fmla="*/ 576064 h 576064"/>
              <a:gd name="connsiteX2" fmla="*/ 0 w 576064"/>
              <a:gd name="connsiteY2" fmla="*/ 576064 h 576064"/>
              <a:gd name="connsiteX3" fmla="*/ 576064 w 576064"/>
              <a:gd name="connsiteY3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576064" y="576064"/>
                </a:lnTo>
                <a:lnTo>
                  <a:pt x="0" y="576064"/>
                </a:ln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FA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B6A695-3992-4340-94A3-F6C79F50F626}"/>
              </a:ext>
            </a:extLst>
          </p:cNvPr>
          <p:cNvSpPr txBox="1"/>
          <p:nvPr/>
        </p:nvSpPr>
        <p:spPr>
          <a:xfrm>
            <a:off x="3336236" y="2402962"/>
            <a:ext cx="414064" cy="259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01</a:t>
            </a:r>
            <a:endParaRPr lang="ko-KR" altLang="en-US" sz="28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0512F8E1-B3E0-4AB2-B0EC-F7CAC42411EB}"/>
              </a:ext>
            </a:extLst>
          </p:cNvPr>
          <p:cNvSpPr/>
          <p:nvPr/>
        </p:nvSpPr>
        <p:spPr>
          <a:xfrm>
            <a:off x="4397489" y="2453871"/>
            <a:ext cx="1495983" cy="1437551"/>
          </a:xfrm>
          <a:prstGeom prst="roundRect">
            <a:avLst>
              <a:gd name="adj" fmla="val 8282"/>
            </a:avLst>
          </a:prstGeom>
          <a:solidFill>
            <a:srgbClr val="F8E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F620344E-E6DD-448C-9117-6D2A308A98C4}"/>
              </a:ext>
            </a:extLst>
          </p:cNvPr>
          <p:cNvSpPr/>
          <p:nvPr/>
        </p:nvSpPr>
        <p:spPr>
          <a:xfrm>
            <a:off x="4228739" y="2624357"/>
            <a:ext cx="1495983" cy="1437551"/>
          </a:xfrm>
          <a:prstGeom prst="roundRect">
            <a:avLst>
              <a:gd name="adj" fmla="val 82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AF9FD10A-82A0-4599-89EA-6C6801DB82E5}"/>
              </a:ext>
            </a:extLst>
          </p:cNvPr>
          <p:cNvSpPr/>
          <p:nvPr/>
        </p:nvSpPr>
        <p:spPr>
          <a:xfrm rot="16200000">
            <a:off x="5448897" y="2198867"/>
            <a:ext cx="349336" cy="532679"/>
          </a:xfrm>
          <a:custGeom>
            <a:avLst/>
            <a:gdLst>
              <a:gd name="connsiteX0" fmla="*/ 576064 w 576064"/>
              <a:gd name="connsiteY0" fmla="*/ 0 h 576064"/>
              <a:gd name="connsiteX1" fmla="*/ 576064 w 576064"/>
              <a:gd name="connsiteY1" fmla="*/ 576064 h 576064"/>
              <a:gd name="connsiteX2" fmla="*/ 0 w 576064"/>
              <a:gd name="connsiteY2" fmla="*/ 576064 h 576064"/>
              <a:gd name="connsiteX3" fmla="*/ 576064 w 576064"/>
              <a:gd name="connsiteY3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576064" y="576064"/>
                </a:lnTo>
                <a:lnTo>
                  <a:pt x="0" y="576064"/>
                </a:ln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F8E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D2A57F-E938-4E49-9DBF-6CBC2CB8A815}"/>
              </a:ext>
            </a:extLst>
          </p:cNvPr>
          <p:cNvSpPr txBox="1"/>
          <p:nvPr/>
        </p:nvSpPr>
        <p:spPr>
          <a:xfrm>
            <a:off x="5444865" y="2328268"/>
            <a:ext cx="414064" cy="259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02</a:t>
            </a:r>
            <a:endParaRPr lang="ko-KR" altLang="en-US" sz="28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1BAE79C-0168-46BB-AB64-C6BBB1FA9EED}"/>
              </a:ext>
            </a:extLst>
          </p:cNvPr>
          <p:cNvSpPr/>
          <p:nvPr/>
        </p:nvSpPr>
        <p:spPr>
          <a:xfrm>
            <a:off x="6571990" y="2453871"/>
            <a:ext cx="1495983" cy="1437551"/>
          </a:xfrm>
          <a:prstGeom prst="roundRect">
            <a:avLst>
              <a:gd name="adj" fmla="val 8282"/>
            </a:avLst>
          </a:prstGeom>
          <a:solidFill>
            <a:srgbClr val="BED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6B94C642-1100-4C6C-8C21-7349BC3794F8}"/>
              </a:ext>
            </a:extLst>
          </p:cNvPr>
          <p:cNvSpPr/>
          <p:nvPr/>
        </p:nvSpPr>
        <p:spPr>
          <a:xfrm>
            <a:off x="6403240" y="2624357"/>
            <a:ext cx="1495983" cy="1437551"/>
          </a:xfrm>
          <a:prstGeom prst="roundRect">
            <a:avLst>
              <a:gd name="adj" fmla="val 82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AD93165C-D2BA-46EB-9D5C-101740D66112}"/>
              </a:ext>
            </a:extLst>
          </p:cNvPr>
          <p:cNvSpPr/>
          <p:nvPr/>
        </p:nvSpPr>
        <p:spPr>
          <a:xfrm rot="16200000">
            <a:off x="7599146" y="2207769"/>
            <a:ext cx="400111" cy="532679"/>
          </a:xfrm>
          <a:custGeom>
            <a:avLst/>
            <a:gdLst>
              <a:gd name="connsiteX0" fmla="*/ 576064 w 576064"/>
              <a:gd name="connsiteY0" fmla="*/ 0 h 576064"/>
              <a:gd name="connsiteX1" fmla="*/ 576064 w 576064"/>
              <a:gd name="connsiteY1" fmla="*/ 576064 h 576064"/>
              <a:gd name="connsiteX2" fmla="*/ 0 w 576064"/>
              <a:gd name="connsiteY2" fmla="*/ 576064 h 576064"/>
              <a:gd name="connsiteX3" fmla="*/ 576064 w 576064"/>
              <a:gd name="connsiteY3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576064" y="576064"/>
                </a:lnTo>
                <a:lnTo>
                  <a:pt x="0" y="576064"/>
                </a:ln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BED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D6D2F6-C87F-4508-A2EA-83690611EEAA}"/>
              </a:ext>
            </a:extLst>
          </p:cNvPr>
          <p:cNvSpPr txBox="1"/>
          <p:nvPr/>
        </p:nvSpPr>
        <p:spPr>
          <a:xfrm>
            <a:off x="7644118" y="2313054"/>
            <a:ext cx="414064" cy="259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03</a:t>
            </a:r>
            <a:endParaRPr lang="ko-KR" altLang="en-US" sz="28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8AD060D4-0AEF-4B4D-AD0C-656E78AF7AAD}"/>
              </a:ext>
            </a:extLst>
          </p:cNvPr>
          <p:cNvSpPr/>
          <p:nvPr/>
        </p:nvSpPr>
        <p:spPr>
          <a:xfrm>
            <a:off x="8662597" y="2408990"/>
            <a:ext cx="1495983" cy="1437551"/>
          </a:xfrm>
          <a:prstGeom prst="roundRect">
            <a:avLst>
              <a:gd name="adj" fmla="val 8282"/>
            </a:avLst>
          </a:prstGeom>
          <a:solidFill>
            <a:srgbClr val="90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FA10373E-076B-4901-86AC-C3AD0AA0D2A2}"/>
              </a:ext>
            </a:extLst>
          </p:cNvPr>
          <p:cNvSpPr/>
          <p:nvPr/>
        </p:nvSpPr>
        <p:spPr>
          <a:xfrm>
            <a:off x="8493847" y="2579476"/>
            <a:ext cx="1495983" cy="1437551"/>
          </a:xfrm>
          <a:prstGeom prst="roundRect">
            <a:avLst>
              <a:gd name="adj" fmla="val 82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40DCA304-A437-48D8-A3F7-60A86524BBAC}"/>
              </a:ext>
            </a:extLst>
          </p:cNvPr>
          <p:cNvSpPr/>
          <p:nvPr/>
        </p:nvSpPr>
        <p:spPr>
          <a:xfrm rot="16200000">
            <a:off x="9688272" y="2148085"/>
            <a:ext cx="400113" cy="532679"/>
          </a:xfrm>
          <a:custGeom>
            <a:avLst/>
            <a:gdLst>
              <a:gd name="connsiteX0" fmla="*/ 576064 w 576064"/>
              <a:gd name="connsiteY0" fmla="*/ 0 h 576064"/>
              <a:gd name="connsiteX1" fmla="*/ 576064 w 576064"/>
              <a:gd name="connsiteY1" fmla="*/ 576064 h 576064"/>
              <a:gd name="connsiteX2" fmla="*/ 0 w 576064"/>
              <a:gd name="connsiteY2" fmla="*/ 576064 h 576064"/>
              <a:gd name="connsiteX3" fmla="*/ 576064 w 576064"/>
              <a:gd name="connsiteY3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576064" y="576064"/>
                </a:lnTo>
                <a:lnTo>
                  <a:pt x="0" y="576064"/>
                </a:ln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90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BEA474-B629-40E4-99C6-2CFA7DA0A36E}"/>
              </a:ext>
            </a:extLst>
          </p:cNvPr>
          <p:cNvSpPr txBox="1"/>
          <p:nvPr/>
        </p:nvSpPr>
        <p:spPr>
          <a:xfrm>
            <a:off x="9762789" y="2285920"/>
            <a:ext cx="414064" cy="259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04</a:t>
            </a:r>
            <a:endParaRPr lang="ko-KR" altLang="en-US" sz="28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5" name="그림 4" descr="화이트보드이(가) 표시된 사진&#10;&#10;자동 생성된 설명">
            <a:extLst>
              <a:ext uri="{FF2B5EF4-FFF2-40B4-BE49-F238E27FC236}">
                <a16:creationId xmlns:a16="http://schemas.microsoft.com/office/drawing/2014/main" id="{2A4C1517-384C-4631-831A-0E94C137C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08" y="2966168"/>
            <a:ext cx="1308002" cy="1157079"/>
          </a:xfrm>
          <a:prstGeom prst="rect">
            <a:avLst/>
          </a:prstGeom>
        </p:spPr>
      </p:pic>
      <p:pic>
        <p:nvPicPr>
          <p:cNvPr id="6" name="그림 5" descr="그리기이(가) 표시된 사진&#10;&#10;자동 생성된 설명">
            <a:extLst>
              <a:ext uri="{FF2B5EF4-FFF2-40B4-BE49-F238E27FC236}">
                <a16:creationId xmlns:a16="http://schemas.microsoft.com/office/drawing/2014/main" id="{651CE791-1C36-4E50-B4F3-831B1DD25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347" y="2911375"/>
            <a:ext cx="1287014" cy="1144499"/>
          </a:xfrm>
          <a:prstGeom prst="rect">
            <a:avLst/>
          </a:prstGeom>
        </p:spPr>
      </p:pic>
      <p:pic>
        <p:nvPicPr>
          <p:cNvPr id="7" name="그림 6" descr="그리기이(가) 표시된 사진&#10;&#10;자동 생성된 설명">
            <a:extLst>
              <a:ext uri="{FF2B5EF4-FFF2-40B4-BE49-F238E27FC236}">
                <a16:creationId xmlns:a16="http://schemas.microsoft.com/office/drawing/2014/main" id="{1BAD1E06-5C9F-4FE8-AD5A-A56C56AA2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45" y="2896992"/>
            <a:ext cx="1231300" cy="1144499"/>
          </a:xfrm>
          <a:prstGeom prst="rect">
            <a:avLst/>
          </a:prstGeom>
        </p:spPr>
      </p:pic>
      <p:pic>
        <p:nvPicPr>
          <p:cNvPr id="8" name="그림 7" descr="테이블, 음식, 그리기이(가) 표시된 사진&#10;&#10;자동 생성된 설명">
            <a:extLst>
              <a:ext uri="{FF2B5EF4-FFF2-40B4-BE49-F238E27FC236}">
                <a16:creationId xmlns:a16="http://schemas.microsoft.com/office/drawing/2014/main" id="{7ADD939D-B99E-42C1-9E84-73A76938A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27" y="2904450"/>
            <a:ext cx="1243444" cy="1173486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B5B0B60-5AF6-4970-BE93-8E20051A5594}"/>
              </a:ext>
            </a:extLst>
          </p:cNvPr>
          <p:cNvSpPr/>
          <p:nvPr/>
        </p:nvSpPr>
        <p:spPr>
          <a:xfrm>
            <a:off x="2207542" y="4664581"/>
            <a:ext cx="1495983" cy="1437551"/>
          </a:xfrm>
          <a:prstGeom prst="roundRect">
            <a:avLst>
              <a:gd name="adj" fmla="val 8282"/>
            </a:avLst>
          </a:prstGeom>
          <a:solidFill>
            <a:srgbClr val="FA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A41C720-10A0-424B-868B-5904CF5C3779}"/>
              </a:ext>
            </a:extLst>
          </p:cNvPr>
          <p:cNvSpPr/>
          <p:nvPr/>
        </p:nvSpPr>
        <p:spPr>
          <a:xfrm>
            <a:off x="2038792" y="4835067"/>
            <a:ext cx="1495983" cy="1437551"/>
          </a:xfrm>
          <a:prstGeom prst="roundRect">
            <a:avLst>
              <a:gd name="adj" fmla="val 82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84" name="자유형: 도형 83">
            <a:extLst>
              <a:ext uri="{FF2B5EF4-FFF2-40B4-BE49-F238E27FC236}">
                <a16:creationId xmlns:a16="http://schemas.microsoft.com/office/drawing/2014/main" id="{FEFB09D6-2299-4793-9F22-21D71EC11630}"/>
              </a:ext>
            </a:extLst>
          </p:cNvPr>
          <p:cNvSpPr/>
          <p:nvPr/>
        </p:nvSpPr>
        <p:spPr>
          <a:xfrm rot="16200000">
            <a:off x="3212385" y="4422714"/>
            <a:ext cx="446742" cy="532679"/>
          </a:xfrm>
          <a:custGeom>
            <a:avLst/>
            <a:gdLst>
              <a:gd name="connsiteX0" fmla="*/ 576064 w 576064"/>
              <a:gd name="connsiteY0" fmla="*/ 0 h 576064"/>
              <a:gd name="connsiteX1" fmla="*/ 576064 w 576064"/>
              <a:gd name="connsiteY1" fmla="*/ 576064 h 576064"/>
              <a:gd name="connsiteX2" fmla="*/ 0 w 576064"/>
              <a:gd name="connsiteY2" fmla="*/ 576064 h 576064"/>
              <a:gd name="connsiteX3" fmla="*/ 576064 w 576064"/>
              <a:gd name="connsiteY3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576064" y="576064"/>
                </a:lnTo>
                <a:lnTo>
                  <a:pt x="0" y="576064"/>
                </a:ln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FA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C62B587-714F-4733-8215-BEF29B4D2DFC}"/>
              </a:ext>
            </a:extLst>
          </p:cNvPr>
          <p:cNvSpPr txBox="1"/>
          <p:nvPr/>
        </p:nvSpPr>
        <p:spPr>
          <a:xfrm>
            <a:off x="3273139" y="4513413"/>
            <a:ext cx="414064" cy="259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05</a:t>
            </a:r>
            <a:endParaRPr lang="ko-KR" altLang="en-US" sz="28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21FDABD8-C5F5-4F09-AB3D-19B802A2C343}"/>
              </a:ext>
            </a:extLst>
          </p:cNvPr>
          <p:cNvSpPr/>
          <p:nvPr/>
        </p:nvSpPr>
        <p:spPr>
          <a:xfrm>
            <a:off x="4342238" y="4580741"/>
            <a:ext cx="1495983" cy="1437551"/>
          </a:xfrm>
          <a:prstGeom prst="roundRect">
            <a:avLst>
              <a:gd name="adj" fmla="val 8282"/>
            </a:avLst>
          </a:prstGeom>
          <a:solidFill>
            <a:srgbClr val="98A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90" name="사각형: 둥근 모서리 89">
            <a:extLst>
              <a:ext uri="{FF2B5EF4-FFF2-40B4-BE49-F238E27FC236}">
                <a16:creationId xmlns:a16="http://schemas.microsoft.com/office/drawing/2014/main" id="{FDB7F77B-CCB5-4554-AB29-10C87D9455A5}"/>
              </a:ext>
            </a:extLst>
          </p:cNvPr>
          <p:cNvSpPr/>
          <p:nvPr/>
        </p:nvSpPr>
        <p:spPr>
          <a:xfrm>
            <a:off x="4173488" y="4751227"/>
            <a:ext cx="1495983" cy="1437551"/>
          </a:xfrm>
          <a:prstGeom prst="roundRect">
            <a:avLst>
              <a:gd name="adj" fmla="val 82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92" name="자유형: 도형 91">
            <a:extLst>
              <a:ext uri="{FF2B5EF4-FFF2-40B4-BE49-F238E27FC236}">
                <a16:creationId xmlns:a16="http://schemas.microsoft.com/office/drawing/2014/main" id="{9FEE4792-5F6A-4E3E-8811-921B6ADF892E}"/>
              </a:ext>
            </a:extLst>
          </p:cNvPr>
          <p:cNvSpPr/>
          <p:nvPr/>
        </p:nvSpPr>
        <p:spPr>
          <a:xfrm rot="16200000">
            <a:off x="5385554" y="4325737"/>
            <a:ext cx="349336" cy="532679"/>
          </a:xfrm>
          <a:custGeom>
            <a:avLst/>
            <a:gdLst>
              <a:gd name="connsiteX0" fmla="*/ 576064 w 576064"/>
              <a:gd name="connsiteY0" fmla="*/ 0 h 576064"/>
              <a:gd name="connsiteX1" fmla="*/ 576064 w 576064"/>
              <a:gd name="connsiteY1" fmla="*/ 576064 h 576064"/>
              <a:gd name="connsiteX2" fmla="*/ 0 w 576064"/>
              <a:gd name="connsiteY2" fmla="*/ 576064 h 576064"/>
              <a:gd name="connsiteX3" fmla="*/ 576064 w 576064"/>
              <a:gd name="connsiteY3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576064" y="576064"/>
                </a:lnTo>
                <a:lnTo>
                  <a:pt x="0" y="576064"/>
                </a:ln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98A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51C2599-CC0D-413A-9174-BC6BBE0E1A3E}"/>
              </a:ext>
            </a:extLst>
          </p:cNvPr>
          <p:cNvSpPr txBox="1"/>
          <p:nvPr/>
        </p:nvSpPr>
        <p:spPr>
          <a:xfrm>
            <a:off x="5398739" y="4449539"/>
            <a:ext cx="414064" cy="259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06</a:t>
            </a:r>
            <a:endParaRPr lang="ko-KR" altLang="en-US" sz="28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6" name="사각형: 둥근 모서리 95">
            <a:extLst>
              <a:ext uri="{FF2B5EF4-FFF2-40B4-BE49-F238E27FC236}">
                <a16:creationId xmlns:a16="http://schemas.microsoft.com/office/drawing/2014/main" id="{1D1F1AE4-B735-4C37-B45F-6033F41FD35F}"/>
              </a:ext>
            </a:extLst>
          </p:cNvPr>
          <p:cNvSpPr/>
          <p:nvPr/>
        </p:nvSpPr>
        <p:spPr>
          <a:xfrm>
            <a:off x="6516739" y="4580741"/>
            <a:ext cx="1495983" cy="1437551"/>
          </a:xfrm>
          <a:prstGeom prst="roundRect">
            <a:avLst>
              <a:gd name="adj" fmla="val 8282"/>
            </a:avLst>
          </a:prstGeom>
          <a:solidFill>
            <a:srgbClr val="AD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98" name="사각형: 둥근 모서리 97">
            <a:extLst>
              <a:ext uri="{FF2B5EF4-FFF2-40B4-BE49-F238E27FC236}">
                <a16:creationId xmlns:a16="http://schemas.microsoft.com/office/drawing/2014/main" id="{5B5C4EBC-4442-4ED0-B37D-BE5A89E105F6}"/>
              </a:ext>
            </a:extLst>
          </p:cNvPr>
          <p:cNvSpPr/>
          <p:nvPr/>
        </p:nvSpPr>
        <p:spPr>
          <a:xfrm>
            <a:off x="6347989" y="4751227"/>
            <a:ext cx="1495983" cy="1437551"/>
          </a:xfrm>
          <a:prstGeom prst="roundRect">
            <a:avLst>
              <a:gd name="adj" fmla="val 82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00" name="자유형: 도형 99">
            <a:extLst>
              <a:ext uri="{FF2B5EF4-FFF2-40B4-BE49-F238E27FC236}">
                <a16:creationId xmlns:a16="http://schemas.microsoft.com/office/drawing/2014/main" id="{C2EBA9BE-3401-4D17-A715-4EDCC64C46A3}"/>
              </a:ext>
            </a:extLst>
          </p:cNvPr>
          <p:cNvSpPr/>
          <p:nvPr/>
        </p:nvSpPr>
        <p:spPr>
          <a:xfrm rot="16200000">
            <a:off x="7568171" y="4334639"/>
            <a:ext cx="400111" cy="532679"/>
          </a:xfrm>
          <a:custGeom>
            <a:avLst/>
            <a:gdLst>
              <a:gd name="connsiteX0" fmla="*/ 576064 w 576064"/>
              <a:gd name="connsiteY0" fmla="*/ 0 h 576064"/>
              <a:gd name="connsiteX1" fmla="*/ 576064 w 576064"/>
              <a:gd name="connsiteY1" fmla="*/ 576064 h 576064"/>
              <a:gd name="connsiteX2" fmla="*/ 0 w 576064"/>
              <a:gd name="connsiteY2" fmla="*/ 576064 h 576064"/>
              <a:gd name="connsiteX3" fmla="*/ 576064 w 576064"/>
              <a:gd name="connsiteY3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576064" y="576064"/>
                </a:lnTo>
                <a:lnTo>
                  <a:pt x="0" y="576064"/>
                </a:ln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AD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66E0637-D10A-483E-A153-831113E260A3}"/>
              </a:ext>
            </a:extLst>
          </p:cNvPr>
          <p:cNvSpPr txBox="1"/>
          <p:nvPr/>
        </p:nvSpPr>
        <p:spPr>
          <a:xfrm>
            <a:off x="7604562" y="4439594"/>
            <a:ext cx="414064" cy="259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07</a:t>
            </a:r>
            <a:endParaRPr lang="ko-KR" altLang="en-US" sz="28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4" name="사각형: 둥근 모서리 103">
            <a:extLst>
              <a:ext uri="{FF2B5EF4-FFF2-40B4-BE49-F238E27FC236}">
                <a16:creationId xmlns:a16="http://schemas.microsoft.com/office/drawing/2014/main" id="{6B74940B-ED32-4C34-8BC6-6C4875B1F295}"/>
              </a:ext>
            </a:extLst>
          </p:cNvPr>
          <p:cNvSpPr/>
          <p:nvPr/>
        </p:nvSpPr>
        <p:spPr>
          <a:xfrm>
            <a:off x="8607346" y="4535860"/>
            <a:ext cx="1495983" cy="1437551"/>
          </a:xfrm>
          <a:prstGeom prst="roundRect">
            <a:avLst>
              <a:gd name="adj" fmla="val 8282"/>
            </a:avLst>
          </a:prstGeom>
          <a:solidFill>
            <a:srgbClr val="F7B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06" name="사각형: 둥근 모서리 105">
            <a:extLst>
              <a:ext uri="{FF2B5EF4-FFF2-40B4-BE49-F238E27FC236}">
                <a16:creationId xmlns:a16="http://schemas.microsoft.com/office/drawing/2014/main" id="{212F6AA8-9B2A-4DD4-9797-0C262B443689}"/>
              </a:ext>
            </a:extLst>
          </p:cNvPr>
          <p:cNvSpPr/>
          <p:nvPr/>
        </p:nvSpPr>
        <p:spPr>
          <a:xfrm>
            <a:off x="8438596" y="4706346"/>
            <a:ext cx="1495983" cy="1437551"/>
          </a:xfrm>
          <a:prstGeom prst="roundRect">
            <a:avLst>
              <a:gd name="adj" fmla="val 82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08" name="자유형: 도형 107">
            <a:extLst>
              <a:ext uri="{FF2B5EF4-FFF2-40B4-BE49-F238E27FC236}">
                <a16:creationId xmlns:a16="http://schemas.microsoft.com/office/drawing/2014/main" id="{2AE07675-CF98-4178-AF73-B2082ABF1595}"/>
              </a:ext>
            </a:extLst>
          </p:cNvPr>
          <p:cNvSpPr/>
          <p:nvPr/>
        </p:nvSpPr>
        <p:spPr>
          <a:xfrm rot="16200000">
            <a:off x="9624930" y="4274956"/>
            <a:ext cx="400112" cy="532679"/>
          </a:xfrm>
          <a:custGeom>
            <a:avLst/>
            <a:gdLst>
              <a:gd name="connsiteX0" fmla="*/ 576064 w 576064"/>
              <a:gd name="connsiteY0" fmla="*/ 0 h 576064"/>
              <a:gd name="connsiteX1" fmla="*/ 576064 w 576064"/>
              <a:gd name="connsiteY1" fmla="*/ 576064 h 576064"/>
              <a:gd name="connsiteX2" fmla="*/ 0 w 576064"/>
              <a:gd name="connsiteY2" fmla="*/ 576064 h 576064"/>
              <a:gd name="connsiteX3" fmla="*/ 576064 w 576064"/>
              <a:gd name="connsiteY3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576064" y="576064"/>
                </a:lnTo>
                <a:lnTo>
                  <a:pt x="0" y="576064"/>
                </a:ln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F7B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C2DD127-C67D-4DE9-808A-65EC72F790F1}"/>
              </a:ext>
            </a:extLst>
          </p:cNvPr>
          <p:cNvSpPr txBox="1"/>
          <p:nvPr/>
        </p:nvSpPr>
        <p:spPr>
          <a:xfrm>
            <a:off x="9679755" y="4411121"/>
            <a:ext cx="414064" cy="2591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08</a:t>
            </a:r>
            <a:endParaRPr lang="ko-KR" altLang="en-US" sz="28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120" name="그림 119" descr="테이블이(가) 표시된 사진&#10;&#10;자동 생성된 설명">
            <a:extLst>
              <a:ext uri="{FF2B5EF4-FFF2-40B4-BE49-F238E27FC236}">
                <a16:creationId xmlns:a16="http://schemas.microsoft.com/office/drawing/2014/main" id="{9B6646AE-A792-42F7-A120-BFB83FB5DC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91" y="5069025"/>
            <a:ext cx="1430212" cy="1175482"/>
          </a:xfrm>
          <a:prstGeom prst="rect">
            <a:avLst/>
          </a:prstGeom>
        </p:spPr>
      </p:pic>
      <p:pic>
        <p:nvPicPr>
          <p:cNvPr id="122" name="그림 121" descr="그리기이(가) 표시된 사진&#10;&#10;자동 생성된 설명">
            <a:extLst>
              <a:ext uri="{FF2B5EF4-FFF2-40B4-BE49-F238E27FC236}">
                <a16:creationId xmlns:a16="http://schemas.microsoft.com/office/drawing/2014/main" id="{B84FE943-5196-44A8-9FDC-81C06D16A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90" y="5110994"/>
            <a:ext cx="1079297" cy="1091544"/>
          </a:xfrm>
          <a:prstGeom prst="rect">
            <a:avLst/>
          </a:prstGeom>
        </p:spPr>
      </p:pic>
      <p:pic>
        <p:nvPicPr>
          <p:cNvPr id="124" name="그림 123">
            <a:extLst>
              <a:ext uri="{FF2B5EF4-FFF2-40B4-BE49-F238E27FC236}">
                <a16:creationId xmlns:a16="http://schemas.microsoft.com/office/drawing/2014/main" id="{A180279A-D930-4992-B432-011158BFA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45" y="5023464"/>
            <a:ext cx="1124011" cy="1169707"/>
          </a:xfrm>
          <a:prstGeom prst="rect">
            <a:avLst/>
          </a:prstGeom>
        </p:spPr>
      </p:pic>
      <p:pic>
        <p:nvPicPr>
          <p:cNvPr id="126" name="그림 125" descr="그리기이(가) 표시된 사진&#10;&#10;자동 생성된 설명">
            <a:extLst>
              <a:ext uri="{FF2B5EF4-FFF2-40B4-BE49-F238E27FC236}">
                <a16:creationId xmlns:a16="http://schemas.microsoft.com/office/drawing/2014/main" id="{5AED7E78-9404-4255-81A2-120B91CACA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81" y="4892598"/>
            <a:ext cx="1289390" cy="1169707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2C6B0D7B-A584-4F76-93FB-50FBECDA1B13}"/>
              </a:ext>
            </a:extLst>
          </p:cNvPr>
          <p:cNvSpPr txBox="1"/>
          <p:nvPr/>
        </p:nvSpPr>
        <p:spPr>
          <a:xfrm>
            <a:off x="2163121" y="2680086"/>
            <a:ext cx="14544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 err="1">
                <a:solidFill>
                  <a:prstClr val="black"/>
                </a:solidFill>
                <a:latin typeface="Calibri" panose="020F0502020204030204"/>
                <a:ea typeface="아리따-돋움4.0(TTF)-SemiBold" panose="02020603020101020101"/>
              </a:rPr>
              <a:t>마요이바시</a:t>
            </a:r>
            <a:r>
              <a:rPr lang="ko-KR" altLang="en-US" dirty="0">
                <a:solidFill>
                  <a:prstClr val="black"/>
                </a:solidFill>
                <a:latin typeface="Calibri" panose="020F0502020204030204"/>
                <a:ea typeface="아리따-돋움4.0(TTF)-SemiBold" panose="02020603020101020101"/>
              </a:rPr>
              <a:t> </a:t>
            </a:r>
            <a:endParaRPr lang="en-US" altLang="ko-KR" dirty="0">
              <a:solidFill>
                <a:prstClr val="black"/>
              </a:solidFill>
              <a:latin typeface="Calibri" panose="020F0502020204030204"/>
              <a:ea typeface="아리따-돋움4.0(TTF)-SemiBold" panose="02020603020101020101"/>
            </a:endParaRPr>
          </a:p>
          <a:p>
            <a:pPr algn="r"/>
            <a:endParaRPr lang="ko-KR" altLang="en-US" dirty="0">
              <a:solidFill>
                <a:prstClr val="black"/>
              </a:solidFill>
              <a:latin typeface="Calibri" panose="020F0502020204030204"/>
              <a:ea typeface="아리따-돋움4.0(TTF)-SemiBold" panose="02020603020101020101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32BC249-FFFE-4AA8-A797-3980742A5C6A}"/>
              </a:ext>
            </a:extLst>
          </p:cNvPr>
          <p:cNvSpPr txBox="1"/>
          <p:nvPr/>
        </p:nvSpPr>
        <p:spPr>
          <a:xfrm>
            <a:off x="4303540" y="2662086"/>
            <a:ext cx="145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 err="1">
                <a:solidFill>
                  <a:prstClr val="black"/>
                </a:solidFill>
                <a:latin typeface="Calibri" panose="020F0502020204030204"/>
                <a:ea typeface="아리따-돋움4.0(TTF)-SemiBold" panose="02020603020101020101"/>
              </a:rPr>
              <a:t>나미다바시</a:t>
            </a:r>
            <a:endParaRPr lang="ko-KR" altLang="en-US" dirty="0">
              <a:solidFill>
                <a:prstClr val="black"/>
              </a:solidFill>
              <a:latin typeface="Calibri" panose="020F0502020204030204"/>
              <a:ea typeface="아리따-돋움4.0(TTF)-SemiBold" panose="02020603020101020101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DEB37ED-06DB-4AA2-BBF2-13D099BF4976}"/>
              </a:ext>
            </a:extLst>
          </p:cNvPr>
          <p:cNvSpPr txBox="1"/>
          <p:nvPr/>
        </p:nvSpPr>
        <p:spPr>
          <a:xfrm>
            <a:off x="6439778" y="2639874"/>
            <a:ext cx="145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 err="1">
                <a:solidFill>
                  <a:prstClr val="black"/>
                </a:solidFill>
                <a:latin typeface="Calibri" panose="020F0502020204030204"/>
                <a:ea typeface="아리따-돋움4.0(TTF)-SemiBold" panose="02020603020101020101"/>
              </a:rPr>
              <a:t>와타시바시</a:t>
            </a:r>
            <a:endParaRPr lang="ko-KR" altLang="en-US" dirty="0">
              <a:solidFill>
                <a:prstClr val="black"/>
              </a:solidFill>
              <a:latin typeface="Calibri" panose="020F0502020204030204"/>
              <a:ea typeface="아리따-돋움4.0(TTF)-SemiBold" panose="02020603020101020101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0FD651D-BFB6-4667-B030-C6DC39B48061}"/>
              </a:ext>
            </a:extLst>
          </p:cNvPr>
          <p:cNvSpPr txBox="1"/>
          <p:nvPr/>
        </p:nvSpPr>
        <p:spPr>
          <a:xfrm>
            <a:off x="8587294" y="2614481"/>
            <a:ext cx="145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 err="1">
                <a:solidFill>
                  <a:prstClr val="black"/>
                </a:solidFill>
                <a:latin typeface="Calibri" panose="020F0502020204030204"/>
                <a:ea typeface="아리따-돋움4.0(TTF)-SemiBold" panose="02020603020101020101"/>
              </a:rPr>
              <a:t>다테바시</a:t>
            </a:r>
            <a:endParaRPr lang="ko-KR" altLang="en-US" dirty="0">
              <a:solidFill>
                <a:prstClr val="black"/>
              </a:solidFill>
              <a:latin typeface="Calibri" panose="020F0502020204030204"/>
              <a:ea typeface="아리따-돋움4.0(TTF)-SemiBold" panose="02020603020101020101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556C16F-9745-49BB-8B55-3D12CD637C0F}"/>
              </a:ext>
            </a:extLst>
          </p:cNvPr>
          <p:cNvSpPr txBox="1"/>
          <p:nvPr/>
        </p:nvSpPr>
        <p:spPr>
          <a:xfrm>
            <a:off x="2083655" y="4762807"/>
            <a:ext cx="14544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 err="1">
                <a:solidFill>
                  <a:prstClr val="black"/>
                </a:solidFill>
                <a:latin typeface="Calibri" panose="020F0502020204030204"/>
                <a:ea typeface="아리따-돋움4.0(TTF)-SemiBold" panose="02020603020101020101"/>
              </a:rPr>
              <a:t>사구리바시</a:t>
            </a:r>
            <a:r>
              <a:rPr lang="ko-KR" altLang="en-US" dirty="0">
                <a:solidFill>
                  <a:prstClr val="black"/>
                </a:solidFill>
                <a:latin typeface="Calibri" panose="020F0502020204030204"/>
                <a:ea typeface="아리따-돋움4.0(TTF)-SemiBold" panose="02020603020101020101"/>
              </a:rPr>
              <a:t> </a:t>
            </a:r>
            <a:endParaRPr lang="en-US" altLang="ko-KR" dirty="0">
              <a:solidFill>
                <a:prstClr val="black"/>
              </a:solidFill>
              <a:latin typeface="Calibri" panose="020F0502020204030204"/>
              <a:ea typeface="아리따-돋움4.0(TTF)-SemiBold" panose="02020603020101020101"/>
            </a:endParaRPr>
          </a:p>
          <a:p>
            <a:pPr algn="r"/>
            <a:endParaRPr lang="ko-KR" altLang="en-US" dirty="0">
              <a:solidFill>
                <a:prstClr val="black"/>
              </a:solidFill>
              <a:latin typeface="Calibri" panose="020F0502020204030204"/>
              <a:ea typeface="아리따-돋움4.0(TTF)-SemiBold" panose="02020603020101020101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43F5363-06EA-439B-B504-980C973F7BF5}"/>
              </a:ext>
            </a:extLst>
          </p:cNvPr>
          <p:cNvSpPr txBox="1"/>
          <p:nvPr/>
        </p:nvSpPr>
        <p:spPr>
          <a:xfrm>
            <a:off x="3989940" y="4591629"/>
            <a:ext cx="145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 err="1">
                <a:solidFill>
                  <a:prstClr val="black"/>
                </a:solidFill>
                <a:latin typeface="Calibri" panose="020F0502020204030204"/>
                <a:ea typeface="아리따-돋움4.0(TTF)-SemiBold" panose="02020603020101020101"/>
              </a:rPr>
              <a:t>사시바시</a:t>
            </a:r>
            <a:endParaRPr lang="en-US" altLang="ko-KR" sz="2000" b="1" dirty="0">
              <a:solidFill>
                <a:prstClr val="black"/>
              </a:solidFill>
              <a:latin typeface="Calibri" panose="020F0502020204030204"/>
              <a:ea typeface="아리따-돋움4.0(TTF)-SemiBold" panose="02020603020101020101"/>
            </a:endParaRPr>
          </a:p>
          <a:p>
            <a:pPr algn="r"/>
            <a:r>
              <a:rPr lang="ko-KR" altLang="en-US" sz="2000" b="1" dirty="0" err="1">
                <a:solidFill>
                  <a:prstClr val="black"/>
                </a:solidFill>
                <a:latin typeface="Calibri" panose="020F0502020204030204"/>
                <a:ea typeface="아리따-돋움4.0(TTF)-SemiBold" panose="02020603020101020101"/>
              </a:rPr>
              <a:t>쓰키바시</a:t>
            </a:r>
            <a:endParaRPr lang="ko-KR" altLang="en-US" dirty="0">
              <a:solidFill>
                <a:prstClr val="black"/>
              </a:solidFill>
              <a:latin typeface="Calibri" panose="020F0502020204030204"/>
              <a:ea typeface="아리따-돋움4.0(TTF)-SemiBold" panose="02020603020101020101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48D7290-0262-48F7-9D9C-BB540F4E6BE6}"/>
              </a:ext>
            </a:extLst>
          </p:cNvPr>
          <p:cNvSpPr txBox="1"/>
          <p:nvPr/>
        </p:nvSpPr>
        <p:spPr>
          <a:xfrm>
            <a:off x="6473465" y="4748012"/>
            <a:ext cx="145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 err="1">
                <a:solidFill>
                  <a:prstClr val="black"/>
                </a:solidFill>
                <a:latin typeface="Calibri" panose="020F0502020204030204"/>
                <a:ea typeface="아리따-돋움4.0(TTF)-SemiBold" panose="02020603020101020101"/>
              </a:rPr>
              <a:t>네부리바시</a:t>
            </a:r>
            <a:endParaRPr lang="ko-KR" altLang="en-US" dirty="0">
              <a:solidFill>
                <a:prstClr val="black"/>
              </a:solidFill>
              <a:latin typeface="Calibri" panose="020F0502020204030204"/>
              <a:ea typeface="아리따-돋움4.0(TTF)-SemiBold" panose="02020603020101020101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7AB2D23-163B-47DD-8C9C-2E763395B009}"/>
              </a:ext>
            </a:extLst>
          </p:cNvPr>
          <p:cNvSpPr txBox="1"/>
          <p:nvPr/>
        </p:nvSpPr>
        <p:spPr>
          <a:xfrm>
            <a:off x="8567541" y="4676532"/>
            <a:ext cx="145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 err="1">
                <a:solidFill>
                  <a:prstClr val="black"/>
                </a:solidFill>
                <a:latin typeface="Calibri" panose="020F0502020204030204"/>
                <a:ea typeface="아리따-돋움4.0(TTF)-SemiBold" panose="02020603020101020101"/>
              </a:rPr>
              <a:t>요세바시</a:t>
            </a:r>
            <a:endParaRPr lang="ko-KR" altLang="en-US" dirty="0">
              <a:solidFill>
                <a:prstClr val="black"/>
              </a:solidFill>
              <a:latin typeface="Calibri" panose="020F0502020204030204"/>
              <a:ea typeface="아리따-돋움4.0(TTF)-SemiBold" panose="0202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7983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6" grpId="0" animBg="1"/>
      <p:bldP spid="27" grpId="0" animBg="1"/>
      <p:bldP spid="28" grpId="0" animBg="1"/>
      <p:bldP spid="30" grpId="0"/>
      <p:bldP spid="34" grpId="0" animBg="1"/>
      <p:bldP spid="36" grpId="0" animBg="1"/>
      <p:bldP spid="37" grpId="0" animBg="1"/>
      <p:bldP spid="38" grpId="0"/>
      <p:bldP spid="51" grpId="0" animBg="1"/>
      <p:bldP spid="52" grpId="0" animBg="1"/>
      <p:bldP spid="53" grpId="0" animBg="1"/>
      <p:bldP spid="54" grpId="0"/>
      <p:bldP spid="14" grpId="0" animBg="1"/>
      <p:bldP spid="15" grpId="0" animBg="1"/>
      <p:bldP spid="84" grpId="0" animBg="1"/>
      <p:bldP spid="86" grpId="0"/>
      <p:bldP spid="88" grpId="0" animBg="1"/>
      <p:bldP spid="90" grpId="0" animBg="1"/>
      <p:bldP spid="92" grpId="0" animBg="1"/>
      <p:bldP spid="94" grpId="0"/>
      <p:bldP spid="96" grpId="0" animBg="1"/>
      <p:bldP spid="98" grpId="0" animBg="1"/>
      <p:bldP spid="100" grpId="0" animBg="1"/>
      <p:bldP spid="102" grpId="0"/>
      <p:bldP spid="104" grpId="0" animBg="1"/>
      <p:bldP spid="106" grpId="0" animBg="1"/>
      <p:bldP spid="108" grpId="0" animBg="1"/>
      <p:bldP spid="110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98937" y="1274318"/>
            <a:ext cx="39796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03. </a:t>
            </a:r>
            <a:r>
              <a:rPr lang="ko-KR" altLang="en-US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일본의 식사예절</a:t>
            </a:r>
            <a:endParaRPr lang="en-US" altLang="ko-KR" sz="1900" spc="-150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563CA-EE10-490F-B3F0-523FB3794E02}"/>
              </a:ext>
            </a:extLst>
          </p:cNvPr>
          <p:cNvSpPr txBox="1"/>
          <p:nvPr/>
        </p:nvSpPr>
        <p:spPr>
          <a:xfrm>
            <a:off x="5826733" y="571682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r"/>
            <a:endParaRPr lang="ko-KR" altLang="en-US" sz="1600" dirty="0">
              <a:solidFill>
                <a:prstClr val="white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pic>
        <p:nvPicPr>
          <p:cNvPr id="5" name="그림 4" descr="사람, 음식, 테이블, 실내이(가) 표시된 사진&#10;&#10;자동 생성된 설명">
            <a:extLst>
              <a:ext uri="{FF2B5EF4-FFF2-40B4-BE49-F238E27FC236}">
                <a16:creationId xmlns:a16="http://schemas.microsoft.com/office/drawing/2014/main" id="{966CFFA0-8E46-4A88-B1A1-738653CA0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65" y="2296972"/>
            <a:ext cx="3858768" cy="366491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8292A67-15F1-4486-A4EA-55AC62317D4E}"/>
              </a:ext>
            </a:extLst>
          </p:cNvPr>
          <p:cNvSpPr/>
          <p:nvPr/>
        </p:nvSpPr>
        <p:spPr>
          <a:xfrm>
            <a:off x="8560518" y="1191972"/>
            <a:ext cx="23542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1500" dirty="0">
              <a:solidFill>
                <a:srgbClr val="E7E6E6">
                  <a:lumMod val="50000"/>
                </a:srgb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BD4BE-39B0-490D-9262-FD9CE4E06F68}"/>
              </a:ext>
            </a:extLst>
          </p:cNvPr>
          <p:cNvSpPr txBox="1"/>
          <p:nvPr/>
        </p:nvSpPr>
        <p:spPr>
          <a:xfrm>
            <a:off x="6096001" y="2335332"/>
            <a:ext cx="448447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ADC869"/>
                </a:solidFill>
                <a:latin typeface="Calibri" panose="020F0502020204030204"/>
                <a:ea typeface="맑은 고딕" panose="020B0503020000020004" pitchFamily="50" charset="-127"/>
              </a:rPr>
              <a:t>01 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식사 전</a:t>
            </a:r>
            <a:r>
              <a:rPr lang="en-US" altLang="ko-KR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식사 후 인사는 필수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B74A0D-A487-4F37-96DF-E439C45B31FA}"/>
              </a:ext>
            </a:extLst>
          </p:cNvPr>
          <p:cNvSpPr txBox="1"/>
          <p:nvPr/>
        </p:nvSpPr>
        <p:spPr>
          <a:xfrm>
            <a:off x="6094569" y="2877141"/>
            <a:ext cx="3215503" cy="70788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F7BE78"/>
                </a:solidFill>
                <a:latin typeface="Calibri" panose="020F0502020204030204"/>
                <a:ea typeface="맑은 고딕" panose="020B0503020000020004" pitchFamily="50" charset="-127"/>
              </a:rPr>
              <a:t>02 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밥그릇과 국그릇을 손에 들고 먹기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451517-C2A0-4C91-8CD9-216714A5EA08}"/>
              </a:ext>
            </a:extLst>
          </p:cNvPr>
          <p:cNvSpPr txBox="1"/>
          <p:nvPr/>
        </p:nvSpPr>
        <p:spPr>
          <a:xfrm>
            <a:off x="6089014" y="3769538"/>
            <a:ext cx="4088883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F87C5A"/>
                </a:solidFill>
                <a:latin typeface="Calibri" panose="020F0502020204030204"/>
                <a:ea typeface="맑은 고딕" panose="020B0503020000020004" pitchFamily="50" charset="-127"/>
              </a:rPr>
              <a:t>03 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식탁에 팔꿈치 </a:t>
            </a:r>
            <a:r>
              <a:rPr lang="ko-KR" alt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올려두지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않기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F48251-37BB-4C9C-A69B-AB6CAAC80130}"/>
              </a:ext>
            </a:extLst>
          </p:cNvPr>
          <p:cNvSpPr txBox="1"/>
          <p:nvPr/>
        </p:nvSpPr>
        <p:spPr>
          <a:xfrm>
            <a:off x="6089013" y="4338002"/>
            <a:ext cx="4128034" cy="10464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75A9B4"/>
                </a:solidFill>
                <a:latin typeface="Calibri" panose="020F0502020204030204"/>
                <a:ea typeface="맑은 고딕" panose="020B0503020000020004" pitchFamily="50" charset="-127"/>
              </a:rPr>
              <a:t>04 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다 같이 나눠 먹는 요리일 경우 음식을 개인 접시로 옮겨 담은 후 먹기</a:t>
            </a:r>
            <a:r>
              <a:rPr lang="en-US" altLang="ko-KR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공용 집기 사용</a:t>
            </a:r>
            <a:r>
              <a:rPr lang="en-US" altLang="ko-KR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872458-7C2F-423E-AF39-22D916312764}"/>
              </a:ext>
            </a:extLst>
          </p:cNvPr>
          <p:cNvSpPr txBox="1"/>
          <p:nvPr/>
        </p:nvSpPr>
        <p:spPr>
          <a:xfrm>
            <a:off x="6091166" y="5468332"/>
            <a:ext cx="3602508" cy="70788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98A6E0"/>
                </a:solidFill>
                <a:latin typeface="Calibri" panose="020F0502020204030204"/>
                <a:ea typeface="맑은 고딕" panose="020B0503020000020004" pitchFamily="50" charset="-127"/>
              </a:rPr>
              <a:t>05</a:t>
            </a:r>
            <a:r>
              <a:rPr lang="en-US" altLang="ko-KR" sz="2400" b="1" dirty="0">
                <a:solidFill>
                  <a:srgbClr val="C7D0B8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밥 한 번에 반찬 한 </a:t>
            </a:r>
            <a:r>
              <a:rPr lang="ko-KR" alt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가지씩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먹는 것이 보통</a:t>
            </a:r>
          </a:p>
        </p:txBody>
      </p:sp>
    </p:spTree>
    <p:extLst>
      <p:ext uri="{BB962C8B-B14F-4D97-AF65-F5344CB8AC3E}">
        <p14:creationId xmlns:p14="http://schemas.microsoft.com/office/powerpoint/2010/main" val="18905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98937" y="1274318"/>
            <a:ext cx="39796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03. </a:t>
            </a:r>
            <a:r>
              <a:rPr lang="ko-KR" altLang="en-US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일본의 식사예절</a:t>
            </a:r>
            <a:endParaRPr lang="en-US" altLang="ko-KR" sz="1900" spc="-150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563CA-EE10-490F-B3F0-523FB3794E02}"/>
              </a:ext>
            </a:extLst>
          </p:cNvPr>
          <p:cNvSpPr txBox="1"/>
          <p:nvPr/>
        </p:nvSpPr>
        <p:spPr>
          <a:xfrm>
            <a:off x="5826733" y="571682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endParaRPr lang="ko-KR" altLang="en-US" sz="270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r">
              <a:defRPr/>
            </a:pPr>
            <a:endParaRPr lang="ko-KR" altLang="en-US" sz="1600" dirty="0">
              <a:solidFill>
                <a:prstClr val="white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pic>
        <p:nvPicPr>
          <p:cNvPr id="2" name="그림 1" descr="화면, 창문, 실내, 테이블이(가) 표시된 사진&#10;&#10;자동 생성된 설명">
            <a:extLst>
              <a:ext uri="{FF2B5EF4-FFF2-40B4-BE49-F238E27FC236}">
                <a16:creationId xmlns:a16="http://schemas.microsoft.com/office/drawing/2014/main" id="{35E52B3F-4302-4353-8D50-290FF6379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18" y="1922287"/>
            <a:ext cx="5000090" cy="28116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EFCAEE-D90D-48EB-8BE1-E1A18C509BCC}"/>
              </a:ext>
            </a:extLst>
          </p:cNvPr>
          <p:cNvSpPr txBox="1"/>
          <p:nvPr/>
        </p:nvSpPr>
        <p:spPr>
          <a:xfrm>
            <a:off x="2021516" y="5583683"/>
            <a:ext cx="94493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4"/>
              </a:rPr>
              <a:t>https://www.youtube.com/watch?v=EiG6AN8jVZ8&amp;feature=youtu.be</a:t>
            </a:r>
            <a:r>
              <a:rPr lang="en-US" altLang="ko-KR" sz="23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endParaRPr lang="ko-KR" altLang="en-US" sz="230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D5E33C-978F-4328-84B6-2B3FA3E43BC4}"/>
              </a:ext>
            </a:extLst>
          </p:cNvPr>
          <p:cNvSpPr txBox="1"/>
          <p:nvPr/>
        </p:nvSpPr>
        <p:spPr>
          <a:xfrm>
            <a:off x="4813222" y="4933128"/>
            <a:ext cx="2943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prstClr val="black"/>
                </a:solidFill>
                <a:latin typeface="아리따-돋움4.0(TTF)-Light"/>
                <a:ea typeface="맑은 고딕" panose="020B0503020000020004" pitchFamily="50" charset="-127"/>
              </a:rPr>
              <a:t>&lt;</a:t>
            </a:r>
            <a:r>
              <a:rPr lang="ko-KR" altLang="en-US" sz="3000" dirty="0">
                <a:solidFill>
                  <a:prstClr val="black"/>
                </a:solidFill>
                <a:latin typeface="아리따-돋움4.0(TTF)-Light"/>
                <a:ea typeface="맑은 고딕" panose="020B0503020000020004" pitchFamily="50" charset="-127"/>
              </a:rPr>
              <a:t>동영상 자료</a:t>
            </a:r>
            <a:r>
              <a:rPr lang="en-US" altLang="ko-KR" sz="3000" dirty="0">
                <a:solidFill>
                  <a:prstClr val="black"/>
                </a:solidFill>
                <a:latin typeface="아리따-돋움4.0(TTF)-Light"/>
                <a:ea typeface="맑은 고딕" panose="020B0503020000020004" pitchFamily="50" charset="-127"/>
              </a:rPr>
              <a:t>&gt;</a:t>
            </a:r>
            <a:endParaRPr lang="ko-KR" altLang="en-US" sz="3000" dirty="0">
              <a:solidFill>
                <a:prstClr val="black"/>
              </a:solidFill>
              <a:latin typeface="아리따-돋움4.0(TTF)-Light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176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94887" y="4214104"/>
            <a:ext cx="397965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1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일본의 전통 음식</a:t>
            </a:r>
            <a:endParaRPr lang="en-US" altLang="ko-KR" sz="2100" spc="-150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737F092-0DC9-4652-8B5A-4A4B843B10CD}"/>
              </a:ext>
            </a:extLst>
          </p:cNvPr>
          <p:cNvSpPr/>
          <p:nvPr/>
        </p:nvSpPr>
        <p:spPr>
          <a:xfrm>
            <a:off x="5249684" y="2361942"/>
            <a:ext cx="1546260" cy="1534092"/>
          </a:xfrm>
          <a:prstGeom prst="ellipse">
            <a:avLst/>
          </a:prstGeom>
          <a:solidFill>
            <a:srgbClr val="C7D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C7C5E38-DE6C-4867-9007-0D5EC9D238A7}"/>
              </a:ext>
            </a:extLst>
          </p:cNvPr>
          <p:cNvGrpSpPr/>
          <p:nvPr/>
        </p:nvGrpSpPr>
        <p:grpSpPr>
          <a:xfrm>
            <a:off x="5415247" y="2335460"/>
            <a:ext cx="1855032" cy="1473620"/>
            <a:chOff x="485386" y="2133067"/>
            <a:chExt cx="1903574" cy="1524177"/>
          </a:xfrm>
        </p:grpSpPr>
        <p:sp>
          <p:nvSpPr>
            <p:cNvPr id="10" name="원호 9">
              <a:extLst>
                <a:ext uri="{FF2B5EF4-FFF2-40B4-BE49-F238E27FC236}">
                  <a16:creationId xmlns:a16="http://schemas.microsoft.com/office/drawing/2014/main" id="{FC5106FC-E833-469B-B5E7-2271987FAE78}"/>
                </a:ext>
              </a:extLst>
            </p:cNvPr>
            <p:cNvSpPr/>
            <p:nvPr/>
          </p:nvSpPr>
          <p:spPr>
            <a:xfrm>
              <a:off x="485386" y="2133067"/>
              <a:ext cx="1524177" cy="1524177"/>
            </a:xfrm>
            <a:prstGeom prst="arc">
              <a:avLst>
                <a:gd name="adj1" fmla="val 5360788"/>
                <a:gd name="adj2" fmla="val 0"/>
              </a:avLst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7FED51D8-BA03-4F1A-9AC0-CCA5B4E215DE}"/>
                </a:ext>
              </a:extLst>
            </p:cNvPr>
            <p:cNvCxnSpPr>
              <a:cxnSpLocks/>
            </p:cNvCxnSpPr>
            <p:nvPr/>
          </p:nvCxnSpPr>
          <p:spPr>
            <a:xfrm>
              <a:off x="1268608" y="3657244"/>
              <a:ext cx="11203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36E1C1-FEB0-4A5B-8B27-562F37E9229C}"/>
              </a:ext>
            </a:extLst>
          </p:cNvPr>
          <p:cNvSpPr txBox="1"/>
          <p:nvPr/>
        </p:nvSpPr>
        <p:spPr>
          <a:xfrm>
            <a:off x="5668726" y="2752548"/>
            <a:ext cx="1617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44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04</a:t>
            </a:r>
            <a:endParaRPr lang="ko-KR" altLang="en-US" sz="4400" b="1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687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98937" y="1274318"/>
            <a:ext cx="39796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04. </a:t>
            </a:r>
            <a:r>
              <a:rPr lang="ko-KR" altLang="en-US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 전통 음식</a:t>
            </a:r>
            <a:endParaRPr lang="en-US" altLang="ko-KR" sz="1900" spc="-150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pic>
        <p:nvPicPr>
          <p:cNvPr id="2" name="그림 1" descr="실내, 테이블, 음식, 채운이(가) 표시된 사진&#10;&#10;자동 생성된 설명">
            <a:extLst>
              <a:ext uri="{FF2B5EF4-FFF2-40B4-BE49-F238E27FC236}">
                <a16:creationId xmlns:a16="http://schemas.microsoft.com/office/drawing/2014/main" id="{359744DE-DE2D-49AE-9D97-987990972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85" y="2307570"/>
            <a:ext cx="3491819" cy="271792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8306620-ED70-4C4B-ADB6-750BB37076B4}"/>
              </a:ext>
            </a:extLst>
          </p:cNvPr>
          <p:cNvSpPr/>
          <p:nvPr/>
        </p:nvSpPr>
        <p:spPr>
          <a:xfrm>
            <a:off x="1588887" y="5219436"/>
            <a:ext cx="4645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spc="-150" dirty="0" err="1">
                <a:solidFill>
                  <a:srgbClr val="E7E6E6">
                    <a:lumMod val="25000"/>
                  </a:srgb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혼젠</a:t>
            </a:r>
            <a:r>
              <a:rPr lang="ko-KR" altLang="en-US" sz="2800" b="1" spc="-150" dirty="0">
                <a:solidFill>
                  <a:srgbClr val="E7E6E6">
                    <a:lumMod val="25000"/>
                  </a:srgb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 요리</a:t>
            </a:r>
            <a:endParaRPr lang="en-US" altLang="ko-KR" sz="2800" b="1" spc="-150" dirty="0">
              <a:solidFill>
                <a:srgbClr val="E7E6E6">
                  <a:lumMod val="25000"/>
                </a:srgb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59694A-D176-4D3F-89D0-694102797A9F}"/>
              </a:ext>
            </a:extLst>
          </p:cNvPr>
          <p:cNvSpPr txBox="1"/>
          <p:nvPr/>
        </p:nvSpPr>
        <p:spPr>
          <a:xfrm>
            <a:off x="1863032" y="4432563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r"/>
            <a:endParaRPr lang="ko-KR" altLang="en-US" sz="1600" dirty="0">
              <a:solidFill>
                <a:prstClr val="white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A1689-0275-4E44-93BE-DEADD8A9586C}"/>
              </a:ext>
            </a:extLst>
          </p:cNvPr>
          <p:cNvSpPr txBox="1"/>
          <p:nvPr/>
        </p:nvSpPr>
        <p:spPr>
          <a:xfrm>
            <a:off x="5971348" y="2313998"/>
            <a:ext cx="5577525" cy="70788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ADC869"/>
                </a:solidFill>
                <a:latin typeface="Calibri" panose="020F0502020204030204"/>
                <a:ea typeface="맑은 고딕" panose="020B0503020000020004" pitchFamily="50" charset="-127"/>
              </a:rPr>
              <a:t>01</a:t>
            </a:r>
          </a:p>
          <a:p>
            <a:pPr algn="l"/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관혼상제와 같은 의식에 쓰이는 요리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8B186-F305-4369-A79A-31394FB396F5}"/>
              </a:ext>
            </a:extLst>
          </p:cNvPr>
          <p:cNvSpPr txBox="1"/>
          <p:nvPr/>
        </p:nvSpPr>
        <p:spPr>
          <a:xfrm>
            <a:off x="5971348" y="3051557"/>
            <a:ext cx="5065461" cy="13849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F7BE78"/>
                </a:solidFill>
                <a:latin typeface="Calibri" panose="020F0502020204030204"/>
                <a:ea typeface="맑은 고딕" panose="020B0503020000020004" pitchFamily="50" charset="-127"/>
              </a:rPr>
              <a:t>02</a:t>
            </a:r>
          </a:p>
          <a:p>
            <a:pPr algn="l"/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국과 요리의 수에 따라 구분</a:t>
            </a:r>
            <a:r>
              <a:rPr lang="en-US" altLang="ko-KR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손님에 </a:t>
            </a:r>
            <a:endParaRPr lang="en-US" altLang="ko-KR" sz="22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l"/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따라 상을 놓은 위치와 음식의 수가</a:t>
            </a:r>
            <a:endParaRPr lang="en-US" altLang="ko-KR" sz="22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l"/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달라짐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9B6529-EC85-4C72-BAD7-6DE381B3B5CA}"/>
              </a:ext>
            </a:extLst>
          </p:cNvPr>
          <p:cNvSpPr txBox="1"/>
          <p:nvPr/>
        </p:nvSpPr>
        <p:spPr>
          <a:xfrm>
            <a:off x="5971348" y="4502270"/>
            <a:ext cx="4088883" cy="10464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F87C5A"/>
                </a:solidFill>
                <a:latin typeface="Calibri" panose="020F0502020204030204"/>
                <a:ea typeface="맑은 고딕" panose="020B0503020000020004" pitchFamily="50" charset="-127"/>
              </a:rPr>
              <a:t>03</a:t>
            </a:r>
          </a:p>
          <a:p>
            <a:pPr algn="l"/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상차림과 먹는 방법이 복잡하여 현대에 와서 간소화</a:t>
            </a:r>
          </a:p>
        </p:txBody>
      </p:sp>
    </p:spTree>
    <p:extLst>
      <p:ext uri="{BB962C8B-B14F-4D97-AF65-F5344CB8AC3E}">
        <p14:creationId xmlns:p14="http://schemas.microsoft.com/office/powerpoint/2010/main" val="21425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98937" y="1274318"/>
            <a:ext cx="39796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04. </a:t>
            </a:r>
            <a:r>
              <a:rPr lang="ko-KR" altLang="en-US" sz="19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 전통 음식</a:t>
            </a:r>
            <a:endParaRPr lang="en-US" altLang="ko-KR" sz="1900" spc="-150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B9B0D70-1968-401E-8C37-7A242F7BB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82" y="2454597"/>
            <a:ext cx="3772344" cy="277079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D5FB299-D755-4D52-B391-8E61663DAE12}"/>
              </a:ext>
            </a:extLst>
          </p:cNvPr>
          <p:cNvSpPr/>
          <p:nvPr/>
        </p:nvSpPr>
        <p:spPr>
          <a:xfrm>
            <a:off x="1735698" y="5438763"/>
            <a:ext cx="4645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spc="-150" dirty="0" err="1">
                <a:solidFill>
                  <a:srgbClr val="E7E6E6">
                    <a:lumMod val="25000"/>
                  </a:srgb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가이세키요리</a:t>
            </a:r>
            <a:endParaRPr lang="en-US" altLang="ko-KR" sz="2800" b="1" spc="-150" dirty="0">
              <a:solidFill>
                <a:srgbClr val="E7E6E6">
                  <a:lumMod val="25000"/>
                </a:srgb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AFC5E-4475-462C-B97C-14F694838F25}"/>
              </a:ext>
            </a:extLst>
          </p:cNvPr>
          <p:cNvSpPr txBox="1"/>
          <p:nvPr/>
        </p:nvSpPr>
        <p:spPr>
          <a:xfrm>
            <a:off x="7015453" y="4027914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r"/>
            <a:endParaRPr lang="ko-KR" altLang="en-US" sz="1600" dirty="0">
              <a:solidFill>
                <a:prstClr val="white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6E183-CE47-4C27-9D4E-21D4E38A5624}"/>
              </a:ext>
            </a:extLst>
          </p:cNvPr>
          <p:cNvSpPr txBox="1"/>
          <p:nvPr/>
        </p:nvSpPr>
        <p:spPr>
          <a:xfrm>
            <a:off x="6344289" y="2341351"/>
            <a:ext cx="4088883" cy="10464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F87C5A"/>
                </a:solidFill>
                <a:latin typeface="Calibri" panose="020F0502020204030204"/>
                <a:ea typeface="맑은 고딕" panose="020B0503020000020004" pitchFamily="50" charset="-127"/>
              </a:rPr>
              <a:t>01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에도시대 연회에서 술과 함께 식사를 즐긴 것에서 유래된 고급 요리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EB1B0B-37B8-48D4-A746-5659F38A50EA}"/>
              </a:ext>
            </a:extLst>
          </p:cNvPr>
          <p:cNvSpPr txBox="1"/>
          <p:nvPr/>
        </p:nvSpPr>
        <p:spPr>
          <a:xfrm>
            <a:off x="6380710" y="3601165"/>
            <a:ext cx="4128034" cy="10464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75A9B4"/>
                </a:solidFill>
                <a:latin typeface="Calibri" panose="020F0502020204030204"/>
                <a:ea typeface="맑은 고딕" panose="020B0503020000020004" pitchFamily="50" charset="-127"/>
              </a:rPr>
              <a:t>02 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현재는 일본의 큰 음식점이나 호텔 등에서 취급하는 고급 연회 요리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3E2DC1-590D-436C-867F-665976664B38}"/>
              </a:ext>
            </a:extLst>
          </p:cNvPr>
          <p:cNvSpPr txBox="1"/>
          <p:nvPr/>
        </p:nvSpPr>
        <p:spPr>
          <a:xfrm>
            <a:off x="6380710" y="4781966"/>
            <a:ext cx="3602508" cy="10464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98A6E0"/>
                </a:solidFill>
                <a:latin typeface="Calibri" panose="020F0502020204030204"/>
                <a:ea typeface="맑은 고딕" panose="020B0503020000020004" pitchFamily="50" charset="-127"/>
              </a:rPr>
              <a:t>03</a:t>
            </a:r>
            <a:r>
              <a:rPr lang="en-US" altLang="ko-KR" sz="2400" b="1" dirty="0">
                <a:solidFill>
                  <a:srgbClr val="C7D0B8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밥 주로 결혼식이나 공식연회</a:t>
            </a:r>
            <a:r>
              <a:rPr lang="en-US" altLang="ko-KR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손님을 접대할 때 등 술을 곁들인 식사로 </a:t>
            </a:r>
            <a:r>
              <a:rPr lang="ko-KR" alt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차려짐</a:t>
            </a:r>
            <a:endParaRPr lang="ko-KR" altLang="en-US" sz="2200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4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309</Words>
  <Application>Microsoft Office PowerPoint</Application>
  <PresentationFormat>와이드스크린</PresentationFormat>
  <Paragraphs>83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21" baseType="lpstr">
      <vt:lpstr>맑은 고딕</vt:lpstr>
      <vt:lpstr>아리따-돋움4.0(TTF)-Light</vt:lpstr>
      <vt:lpstr>아리따-돋움4.0(TTF)-Medium</vt:lpstr>
      <vt:lpstr>아리따-돋움4.0(TTF)-SemiBold</vt:lpstr>
      <vt:lpstr>에스코어 드림 4 Regular</vt:lpstr>
      <vt:lpstr>Arial</vt:lpstr>
      <vt:lpstr>Calibri</vt:lpstr>
      <vt:lpstr>Calibri Light</vt:lpstr>
      <vt:lpstr>Trebuchet MS</vt:lpstr>
      <vt:lpstr>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김혁</dc:creator>
  <cp:lastModifiedBy>김혁</cp:lastModifiedBy>
  <cp:revision>2</cp:revision>
  <dcterms:created xsi:type="dcterms:W3CDTF">2020-09-30T14:57:59Z</dcterms:created>
  <dcterms:modified xsi:type="dcterms:W3CDTF">2020-09-30T15:03:03Z</dcterms:modified>
</cp:coreProperties>
</file>