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000" autoAdjust="0"/>
    <p:restoredTop sz="92007" autoAdjust="0"/>
  </p:normalViewPr>
  <p:slideViewPr>
    <p:cSldViewPr snapToGrid="0">
      <p:cViewPr varScale="1">
        <p:scale>
          <a:sx n="100" d="100"/>
          <a:sy n="100" d="100"/>
        </p:scale>
        <p:origin x="900" y="66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1796E54-ED8B-43B0-B92C-590FF0BA4DF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5B0E9DF-1FAA-42CA-A628-7FDD5DE1E43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6B148A-298B-4659-872E-8722FF329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A25A49-6AF3-48ED-8810-71ABF1453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B88DDA-F326-42FE-93EE-0D3541B0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BE7306-6C40-4FAB-809E-A773EFB4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2FA64D-8750-4A55-B728-E033F6DE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02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6DC68C-EE32-4398-8B46-8C21B236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874AED-B90A-4F83-A404-7EDB961A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91A164-357B-4824-AC20-C83E7F50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840342-3796-4C43-A3EB-020447BB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245BBC-4638-45C5-9CA4-8B373B16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6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3B4FFAB-A8F7-4EE8-9CBE-9E21334AD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5D680D-C5CD-4EB9-AD51-F7BE4C81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B9547-915E-4E30-86D1-8B42FE08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D3E88A-8AE3-48A5-81A6-922E5BD0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DADDFF-BDA0-4B9F-B70F-E2643F32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8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89D6FF-88B8-4DED-9FE3-A258AD9B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42DF53-936B-4AB2-BAC9-2E07C64D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86C96-3288-4925-89AF-580AF0BD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C549E7-0091-4008-B72B-8E0F09D7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86D8B5-190D-4A19-9405-2C7B114E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80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F71BDD-A3EC-480A-AB99-ADE0778F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3D9E38-7AFE-425A-B26B-3E17E5C6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71B5BC-9396-4A57-8545-F5C6BFE2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3BB295-73F6-448F-94BC-ECC0F367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3191DB-9477-4480-A744-49CA6CF0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96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038F4-FD3E-4359-BBF8-49532833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37AAFD-49D4-477C-B442-AD74C0CCD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9C3CA3-B6A6-483A-A32C-54B3C1EBA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C49880-8C75-4681-87EB-A1AFDFF8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AFF6BA-4B84-4157-85B2-0581606E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B6482D-5FFF-415D-A42C-9AAD26CE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022B1-BAFD-499B-834C-EEAFE5B0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094D72-CA41-4CCA-A72A-A1F7F9819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C70B7D-98DA-4578-A44B-6D5CB90E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E06D-2759-4DC0-8FFF-385C3AF54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8F76816-BA88-419E-A84C-8D5F6890C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4686A7A-22E3-4458-9708-687EDF30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143C9D-2DF8-40C0-BC98-B3024711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6B9B0FF-2F81-4567-B467-9168FB96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464CD-26ED-452B-9D4F-0EBF42C5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B207F7-9313-4A21-9E36-422DA8FB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B177FD-8BA2-443B-8356-D7F1E69D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5164E1-12DA-439B-8263-C1181ABB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61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23354C8-6D16-4F58-B8FA-3FE9C1A1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A13456-B52D-43F9-B290-1EA66DBA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229D80-A1AA-459C-921D-A0F848C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18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D1597-6A6E-4F0A-B689-24162E15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F24B1C-86F3-4878-BF0D-A2241850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554915-A25E-467F-A1C1-95C9A6C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A46C58-1713-44F4-B4D4-F1D54769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EA4C85-FF49-4C81-B01B-23EF62B2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DDBA28-B828-4834-A77A-E2A13371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3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7F072-C2CE-4476-B70D-0E75739C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02B4EF-7BED-455C-A56B-3961B77B2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9AE20-8183-4B89-BBCB-A558C0274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EC3435-D79C-46C8-B309-27941F67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AA02AB-C9D6-4861-A7A6-3D803DD2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F86DE0-3412-4A74-9277-6DEA4999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8660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9CFE4AC-8FC2-4E91-978B-786550F3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B4D71-3894-4EA2-8596-6D41A07F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407856-F7FC-476B-A8D7-E55FA9698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3008FE-B09A-4CBC-8ED3-73AE0614D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17AC29-D13F-4CFC-B9D8-9B758D449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2.5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428952"/>
            <a:ext cx="2440305" cy="3884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돗토리번답변서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8234164" y="1866304"/>
            <a:ext cx="2976564" cy="3606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8234162" y="2173882"/>
            <a:ext cx="3016250" cy="22914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·조선 숙종당시 조선의 어부였던 안용복으로 인해 일본 정부가 쓴 답변서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·이 답변서에서 명확히 독도와 울릉도는 일본에 속하는 섬이 아니다라고 나와 있음</a:t>
            </a:r>
            <a:endParaRPr lang="en-US" altLang="ko-KR">
              <a:latin typeface="a고딕13"/>
              <a:ea typeface="a고딕13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14140" y="1875232"/>
            <a:ext cx="5524507" cy="3107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2.6</a:t>
            </a:r>
            <a:endParaRPr lang="ko-KR" altLang="en-US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344617"/>
            <a:ext cx="2278380" cy="9966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태정관 지령문</a:t>
            </a:r>
            <a:endParaRPr lang="ko-KR" altLang="en-US" sz="2000" spc="600">
              <a:latin typeface="a고딕16"/>
              <a:ea typeface="a고딕16"/>
            </a:endParaRPr>
          </a:p>
          <a:p>
            <a:pPr algn="ctr">
              <a:defRPr/>
            </a:pPr>
            <a:endParaRPr lang="ko-KR" altLang="en-US" sz="2000" spc="600">
              <a:latin typeface="a고딕16"/>
              <a:ea typeface="a고딕16"/>
            </a:endParaRPr>
          </a:p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기죽도약도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7896064" y="1910952"/>
            <a:ext cx="2986486" cy="255436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·태정관 지령문은 일본 메이지 정부의 최고 행정기관인 태정관이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1877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 울릉도와 독도는 일본과 관계없다는 것을 밝힌 지령을 말함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·기죽도약도라는 독도와 울릉도에 관한 지도를 태정관지령문에 포함 함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27734" y="976315"/>
            <a:ext cx="4360329" cy="2452685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797969" y="3869536"/>
            <a:ext cx="4483797" cy="2522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2.7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" y="1344617"/>
            <a:ext cx="147828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고종칙령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7896064" y="1910952"/>
            <a:ext cx="2986486" cy="283059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·고종 황제는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1900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 칙령으로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‘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울릉도를 울도로 개칭하고 도감을 군수로 개정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’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한 건을 제정 반포함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·이 칙령으로 제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2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조에 울도군의 관할구역으로 울릉전도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죽도와 함께 석도를 규정하여 독도가 울도 군의 담당임을 명확하게 함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42344" y="1523006"/>
            <a:ext cx="5436309" cy="3811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5905" y="663555"/>
            <a:ext cx="5252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3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0110" y="1344617"/>
            <a:ext cx="287655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879814" y="789780"/>
            <a:ext cx="2986486" cy="6398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2806898" y="516929"/>
            <a:ext cx="3351967" cy="366991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i="1" u="sng" mc:Ignorable="hp" hp:hslEmbossed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독도가 한국 영토인 지리적 근거</a:t>
            </a:r>
            <a:endParaRPr xmlns:mc="http://schemas.openxmlformats.org/markup-compatibility/2006" xmlns:hp="http://schemas.haansoft.com/office/presentation/8.0" lang="ko-KR" altLang="en-US" i="1" u="sng" mc:Ignorable="hp" hp:hslEmbossed="0">
              <a:solidFill>
                <a:schemeClr val="tx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30832" y="1789534"/>
            <a:ext cx="6905626" cy="3791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고딕13"/>
            <a:ea typeface="a고딕13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824</ep:Words>
  <ep:PresentationFormat>와이드스크린</ep:PresentationFormat>
  <ep:Paragraphs>148</ep:Paragraphs>
  <ep:Slides>4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2018-11-04T07:53:42.000</dcterms:created>
  <dc:creator>강 지은</dc:creator>
  <cp:lastModifiedBy>Owner</cp:lastModifiedBy>
  <dcterms:modified xsi:type="dcterms:W3CDTF">2020-10-01T00:06:24.363</dcterms:modified>
  <cp:revision>73</cp:revision>
  <dc:title>PowerPoint 프레젠테이션</dc:title>
  <cp:version>1000.0000.01</cp:version>
</cp:coreProperties>
</file>