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F5B0E9DF-1FAA-42CA-A628-7FDD5DE1E437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hyperlink" Target="https://www.youtube.com/watch?v=muB4_LNZ2Rk" TargetMode="External" /><Relationship Id="rId4" Type="http://schemas.openxmlformats.org/officeDocument/2006/relationships/hyperlink" Target="https://www.youtube.com/watch?v=k4nNFaAyvbk" TargetMode="External" /><Relationship Id="rId5" Type="http://schemas.openxmlformats.org/officeDocument/2006/relationships/hyperlink" Target="https://www.youtube.com/watch?v=dGd-6CGmwuU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Relationship Id="rId6" Type="http://schemas.openxmlformats.org/officeDocument/2006/relationships/image" Target="../media/image10.png"  /><Relationship Id="rId7" Type="http://schemas.openxmlformats.org/officeDocument/2006/relationships/image" Target="../media/image1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3.1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" y="1344617"/>
            <a:ext cx="19545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독도의 위치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30077" y="1701600"/>
            <a:ext cx="4260454" cy="3454798"/>
          </a:xfrm>
          <a:prstGeom prst="rect">
            <a:avLst/>
          </a:prstGeom>
        </p:spPr>
      </p:pic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475642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·독도는 지리적으로도 한국 영토라고 할 수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·독도에서 가장 가까운 섬은 울릉도인데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독도는 울릉도도에서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87.4km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떨어져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·하지만 일본에서 가장 가까운 땅인 오키섬은 독도와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157.5km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나 떨어져있음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·그래서 독도는 일본 영토보다 대한민국의 땅인 울릉도와 더 가까우므로 대한민국의 영토에 포함하는 것이 당연함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3.2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" y="1344617"/>
            <a:ext cx="19545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독도의 명칭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8343304" y="1767084"/>
            <a:ext cx="2946796" cy="310781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·일본은 독도를 죽도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(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竹島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),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다케시마라고 부르지만 정작 독도에는 대나무가 없음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·독도는 지리적 사실에 의해 만들어진 지명이기 때문에 독섬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돌섬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석도등 다양한 이름으로 부르더라도 독도의 특징을 보여주고 있는 것과 일본이 죽도라고 부르는 것은 대조 됨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2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2796" y="1746250"/>
            <a:ext cx="5238750" cy="3097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4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27998" y="397078"/>
            <a:ext cx="3545205" cy="391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000" i="1" u="sng" spc="6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독도의 국제법적 지위</a:t>
            </a:r>
            <a:endParaRPr xmlns:mc="http://schemas.openxmlformats.org/markup-compatibility/2006" xmlns:hp="http://schemas.haansoft.com/office/presentation/8.0" lang="ko-KR" altLang="en-US" sz="2000" i="1" u="sng" spc="6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8343304" y="1767083"/>
            <a:ext cx="2946796" cy="475563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1943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카이로 선언에서 일본은 폭력과 탐욕으로 탈취한 모든 지역으로부터 축출 되어야 한다고나옴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·일본이 항복 한 후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1946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월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29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일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‘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연합국 최고 사령부 지령 제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677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호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’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로서 약간의 주변 지역을 정치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-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행정상 일본에서 분리하는데 관한 각서를 발표하고 집행함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‘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연합국 최고사령부 제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1033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호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’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에서 일본인에게 독도 접근을 제한시킴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048223" y="3903637"/>
            <a:ext cx="4758309" cy="2676548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048222" y="1075532"/>
            <a:ext cx="4589637" cy="2581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5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92216" y="595515"/>
            <a:ext cx="2589530" cy="3931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000" i="1" u="sng" spc="600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독도 관련 영상</a:t>
            </a:r>
            <a:endParaRPr xmlns:mc="http://schemas.openxmlformats.org/markup-compatibility/2006" xmlns:hp="http://schemas.haansoft.com/office/presentation/8.0" lang="ko-KR" altLang="en-US" sz="2000" i="1" u="sng" spc="60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4879814" y="789780"/>
            <a:ext cx="2986486" cy="6398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4516279" y="2039937"/>
            <a:ext cx="1924843" cy="3584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2631122" y="2219166"/>
            <a:ext cx="7669613" cy="6371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>
                <a:latin typeface="a고딕13"/>
                <a:ea typeface="a고딕13"/>
                <a:hlinkClick r:id="rId3"/>
              </a:rPr>
              <a:t>https://www.youtube.com/watch?v=muB4_LNZ2Rk</a:t>
            </a:r>
            <a:r>
              <a:rPr lang="ko-KR">
                <a:latin typeface="a고딕13"/>
                <a:ea typeface="a고딕13"/>
              </a:rPr>
              <a:t> </a:t>
            </a:r>
            <a:endParaRPr lang="ko-KR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>
                <a:latin typeface="a고딕13"/>
                <a:ea typeface="a고딕13"/>
              </a:rPr>
              <a:t>(대한민국 외교부 독도)</a:t>
            </a:r>
            <a:endParaRPr lang="ko-KR">
              <a:latin typeface="a고딕13"/>
              <a:ea typeface="a고딕13"/>
            </a:endParaRPr>
          </a:p>
        </p:txBody>
      </p:sp>
      <p:sp>
        <p:nvSpPr>
          <p:cNvPr id="29" name=""/>
          <p:cNvSpPr txBox="1"/>
          <p:nvPr/>
        </p:nvSpPr>
        <p:spPr>
          <a:xfrm>
            <a:off x="2631122" y="3429000"/>
            <a:ext cx="8413752" cy="60366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sz="1700">
                <a:latin typeface="a고딕13"/>
                <a:ea typeface="a고딕13"/>
                <a:hlinkClick r:id="rId4"/>
              </a:rPr>
              <a:t>https://www.youtube.com/watch?v=k4nNFaAyvbk</a:t>
            </a:r>
            <a:r>
              <a:rPr lang="ko-KR" sz="1700">
                <a:latin typeface="a고딕13"/>
                <a:ea typeface="a고딕13"/>
              </a:rPr>
              <a:t> </a:t>
            </a:r>
            <a:endParaRPr lang="ko-KR" sz="1700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sz="1700">
                <a:latin typeface="a고딕13"/>
                <a:ea typeface="a고딕13"/>
              </a:rPr>
              <a:t>(무한도전X역사 위대한유산 설민석</a:t>
            </a:r>
            <a:r>
              <a:rPr lang="en-US" altLang="ko-KR" sz="1700">
                <a:latin typeface="a고딕13"/>
                <a:ea typeface="a고딕13"/>
              </a:rPr>
              <a:t>)</a:t>
            </a:r>
            <a:endParaRPr lang="en-US" altLang="ko-KR" sz="1700">
              <a:latin typeface="a고딕13"/>
              <a:ea typeface="a고딕13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2631122" y="4437126"/>
            <a:ext cx="8840392" cy="63904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>
                <a:latin typeface="a고딕13"/>
                <a:ea typeface="a고딕13"/>
                <a:hlinkClick r:id="rId5"/>
              </a:rPr>
              <a:t>https://www.youtube.com/watch?v=dGd-6CGmwuU</a:t>
            </a:r>
            <a:r>
              <a:rPr lang="ko-KR">
                <a:latin typeface="a고딕13"/>
                <a:ea typeface="a고딕13"/>
              </a:rPr>
              <a:t> </a:t>
            </a:r>
            <a:endParaRPr lang="ko-KR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>
                <a:latin typeface="a고딕13"/>
                <a:ea typeface="a고딕13"/>
              </a:rPr>
              <a:t>(교과서에는 없는, 우리가 독도를 지켜야 하는 진짜 이유│최진기 역사 특강)</a:t>
            </a:r>
            <a:endParaRPr lang="ko-KR">
              <a:latin typeface="a고딕13"/>
              <a:ea typeface="a고딕1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6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18949" y="636080"/>
            <a:ext cx="1497330" cy="412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100" i="1" u="sng" spc="600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6"/>
                <a:ea typeface="a고딕16"/>
              </a:rPr>
              <a:t>느낀 점</a:t>
            </a:r>
            <a:endParaRPr xmlns:mc="http://schemas.openxmlformats.org/markup-compatibility/2006" xmlns:hp="http://schemas.haansoft.com/office/presentation/8.0" lang="ko-KR" altLang="en-US" sz="2100" i="1" u="sng" spc="60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6"/>
              <a:ea typeface="a고딕16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584398" y="1578570"/>
            <a:ext cx="843359" cy="3626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402835" y="1270991"/>
            <a:ext cx="2867421" cy="36540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4516279" y="2039937"/>
            <a:ext cx="1924843" cy="3584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28" name=""/>
          <p:cNvSpPr txBox="1"/>
          <p:nvPr/>
        </p:nvSpPr>
        <p:spPr>
          <a:xfrm>
            <a:off x="7820260" y="1812651"/>
            <a:ext cx="3604406" cy="39385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제가 독도가 왜 우리땅인지는 이전에도 조금은 알고 있었지만, 과제를 작성하면서 제가 모르고 있던 역사적, 지리적, 국제법적 근거가 더 많았고 또 독도에 대한 일본의 영유권주장도 제 생각보다 많이 심하다라는 것을 알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</a:t>
            </a: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수 있었습니다. </a:t>
            </a:r>
            <a:endParaRPr xmlns:mc="http://schemas.openxmlformats.org/markup-compatibility/2006" xmlns:hp="http://schemas.haansoft.com/office/presentation/8.0" 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이번 과제를 통해서 독도에 관한 지식이 많이 생겼고, 독도에 관한 관심도 많이 생긴것 같습니다. 앞으로 대한민국의 많은 국민들이 독도를 많이 알았으면 좋겠고, 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많은 관심을</a:t>
            </a:r>
            <a:r>
              <a:rPr xmlns:mc="http://schemas.openxmlformats.org/markup-compatibility/2006" xmlns:hp="http://schemas.haansoft.com/office/presentation/8.0" 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주었으면 좋겠습니다. </a:t>
            </a:r>
            <a:endParaRPr xmlns:mc="http://schemas.openxmlformats.org/markup-compatibility/2006" xmlns:hp="http://schemas.haansoft.com/office/presentation/8.0" 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86745" y="1812651"/>
            <a:ext cx="5238750" cy="3920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3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87500" y="3671382"/>
            <a:ext cx="9194800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f7f7"/>
            </a:solidFill>
          </a:ln>
          <a:effectLst>
            <a:outerShdw dist="38100" dir="2700000" algn="tl" rotWithShape="0">
              <a:srgbClr val="d1d1d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56326" y="3751463"/>
            <a:ext cx="1659788" cy="4471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>
                <a:latin typeface="a고딕16"/>
                <a:ea typeface="a고딕16"/>
              </a:rPr>
              <a:t>감사합니다</a:t>
            </a:r>
            <a:endParaRPr lang="en-US" altLang="ko-KR" sz="2400">
              <a:latin typeface="a고딕16"/>
              <a:ea typeface="a고딕16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70300" y="1991382"/>
            <a:ext cx="4517893" cy="15270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419519" y="3705917"/>
            <a:ext cx="1184981" cy="5375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78109" y="338408"/>
            <a:ext cx="658963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>
                <a:latin typeface="a고딕13"/>
                <a:ea typeface="a고딕13"/>
              </a:rPr>
              <a:t>Gmail</a:t>
            </a:r>
            <a:endParaRPr lang="ko-KR" altLang="en-US" sz="1400">
              <a:latin typeface="a고딕13"/>
              <a:ea typeface="a고딕1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7060" y="338408"/>
            <a:ext cx="711455" cy="297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>
                <a:latin typeface="a고딕13"/>
                <a:ea typeface="a고딕13"/>
              </a:rPr>
              <a:t>이미지</a:t>
            </a:r>
            <a:endParaRPr lang="ko-KR" altLang="en-US" sz="1400">
              <a:latin typeface="a고딕13"/>
              <a:ea typeface="a고딕13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/>
          <a:srcRect r="56900"/>
          <a:stretch>
            <a:fillRect/>
          </a:stretch>
        </p:blipFill>
        <p:spPr>
          <a:xfrm>
            <a:off x="11021306" y="275109"/>
            <a:ext cx="368299" cy="40570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/>
          <a:srcRect l="52530" b="9240"/>
          <a:stretch>
            <a:fillRect/>
          </a:stretch>
        </p:blipFill>
        <p:spPr>
          <a:xfrm>
            <a:off x="11446893" y="302103"/>
            <a:ext cx="379100" cy="344082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 rot="0">
            <a:off x="4151757" y="4509135"/>
            <a:ext cx="1636987" cy="457200"/>
            <a:chOff x="3712646" y="4953000"/>
            <a:chExt cx="1636987" cy="457200"/>
          </a:xfrm>
        </p:grpSpPr>
        <p:sp>
          <p:nvSpPr>
            <p:cNvPr id="30" name="직사각형 29"/>
            <p:cNvSpPr/>
            <p:nvPr/>
          </p:nvSpPr>
          <p:spPr>
            <a:xfrm>
              <a:off x="3712646" y="4953000"/>
              <a:ext cx="1636987" cy="4572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21503" y="5001990"/>
              <a:ext cx="1516053" cy="364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pc="300">
                  <a:latin typeface="a고딕13"/>
                  <a:ea typeface="a고딕13"/>
                </a:rPr>
                <a:t>22003084</a:t>
              </a:r>
              <a:endParaRPr lang="en-US" altLang="ko-KR" spc="300">
                <a:latin typeface="a고딕13"/>
                <a:ea typeface="a고딕13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 rot="0">
            <a:off x="6456045" y="4509135"/>
            <a:ext cx="1784967" cy="457200"/>
            <a:chOff x="7129599" y="4992687"/>
            <a:chExt cx="1784967" cy="369332"/>
          </a:xfrm>
        </p:grpSpPr>
        <p:sp>
          <p:nvSpPr>
            <p:cNvPr id="33" name="직사각형 32"/>
            <p:cNvSpPr/>
            <p:nvPr/>
          </p:nvSpPr>
          <p:spPr>
            <a:xfrm>
              <a:off x="7129599" y="4992687"/>
              <a:ext cx="1784967" cy="36933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46391" y="5028175"/>
              <a:ext cx="1158059" cy="294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pc="300">
                  <a:latin typeface="a고딕13"/>
                  <a:ea typeface="a고딕13"/>
                </a:rPr>
                <a:t>강태원</a:t>
              </a:r>
              <a:endParaRPr lang="ko-KR" altLang="en-US" spc="300">
                <a:latin typeface="a고딕13"/>
                <a:ea typeface="a고딕13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824</ep:Words>
  <ep:PresentationFormat>와이드스크린</ep:PresentationFormat>
  <ep:Paragraphs>148</ep:Paragraphs>
  <ep:Slides>6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Owner</cp:lastModifiedBy>
  <dcterms:modified xsi:type="dcterms:W3CDTF">2020-09-30T23:57:50.011</dcterms:modified>
  <cp:revision>71</cp:revision>
  <dc:title>PowerPoint 프레젠테이션</dc:title>
  <cp:version>1000.0000.01</cp:version>
</cp:coreProperties>
</file>