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서두" id="{3254D974-B1B8-467D-BB6F-6632C0372C44}">
          <p14:sldIdLst>
            <p14:sldId id="257"/>
            <p14:sldId id="258"/>
            <p14:sldId id="259"/>
            <p14:sldId id="26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2" autoAdjust="0"/>
    <p:restoredTop sz="94660"/>
  </p:normalViewPr>
  <p:slideViewPr>
    <p:cSldViewPr snapToGrid="0">
      <p:cViewPr varScale="1">
        <p:scale>
          <a:sx n="54" d="100"/>
          <a:sy n="54" d="100"/>
        </p:scale>
        <p:origin x="78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6934" y="0"/>
            <a:ext cx="12231160" cy="6856214"/>
            <a:chOff x="-16934" y="0"/>
            <a:chExt cx="12231160" cy="6856214"/>
          </a:xfrm>
        </p:grpSpPr>
        <p:pic>
          <p:nvPicPr>
            <p:cNvPr id="16" name="Picture 15" descr="HD-PanelTitleR1.png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88825" cy="6856214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2328332" y="1540931"/>
              <a:ext cx="7543802" cy="3835401"/>
            </a:xfrm>
            <a:prstGeom prst="rect">
              <a:avLst/>
            </a:prstGeom>
            <a:noFill/>
            <a:ln w="15875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7" name="Picture 16" descr="HDRibbonTitle-UniformTrim.png"/>
            <p:cNvPicPr>
              <a:picLocks noChangeAspect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16934" y="3147609"/>
              <a:ext cx="2478024" cy="612648"/>
            </a:xfrm>
            <a:prstGeom prst="rect">
              <a:avLst/>
            </a:prstGeom>
          </p:spPr>
        </p:pic>
        <p:pic>
          <p:nvPicPr>
            <p:cNvPr id="20" name="Picture 19" descr="HDRibbonTitle-UniformTrim.png"/>
            <p:cNvPicPr>
              <a:picLocks noChangeAspect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736202" y="3147609"/>
              <a:ext cx="2478024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2398" y="1871131"/>
            <a:ext cx="6815669" cy="1515533"/>
          </a:xfrm>
        </p:spPr>
        <p:txBody>
          <a:bodyPr anchor="b">
            <a:noAutofit/>
          </a:bodyPr>
          <a:lstStyle>
            <a:lvl1pPr algn="ctr">
              <a:defRPr sz="5400">
                <a:effectLst/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2398" y="3657597"/>
            <a:ext cx="6815669" cy="1320802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83232" y="5037663"/>
            <a:ext cx="897467" cy="279400"/>
          </a:xfrm>
        </p:spPr>
        <p:txBody>
          <a:bodyPr/>
          <a:lstStyle/>
          <a:p>
            <a:fld id="{57521AB0-34CA-4ADB-842C-3E26FA7A5C24}" type="datetimeFigureOut">
              <a:rPr lang="ko-KR" altLang="en-US" smtClean="0"/>
              <a:t>2020-10-03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92397" y="5037663"/>
            <a:ext cx="5214635" cy="2794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56900" y="5037663"/>
            <a:ext cx="551167" cy="279400"/>
          </a:xfrm>
        </p:spPr>
        <p:txBody>
          <a:bodyPr/>
          <a:lstStyle/>
          <a:p>
            <a:fld id="{9DE8E7ED-4749-4396-BDF7-390E9745D4D7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92399" y="3522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3476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파노라마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21AB0-34CA-4ADB-842C-3E26FA7A5C24}" type="datetimeFigureOut">
              <a:rPr lang="ko-KR" altLang="en-US" smtClean="0"/>
              <a:t>2020-10-03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E7ED-4749-4396-BDF7-390E9745D4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5384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21AB0-34CA-4ADB-842C-3E26FA7A5C24}" type="datetimeFigureOut">
              <a:rPr lang="ko-KR" altLang="en-US" smtClean="0"/>
              <a:t>2020-10-03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E7ED-4749-4396-BDF7-390E9745D4D7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52170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21AB0-34CA-4ADB-842C-3E26FA7A5C24}" type="datetimeFigureOut">
              <a:rPr lang="ko-KR" altLang="en-US" smtClean="0"/>
              <a:t>2020-10-03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E7ED-4749-4396-BDF7-390E9745D4D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21537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21AB0-34CA-4ADB-842C-3E26FA7A5C24}" type="datetimeFigureOut">
              <a:rPr lang="ko-KR" altLang="en-US" smtClean="0"/>
              <a:t>2020-10-03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E7ED-4749-4396-BDF7-390E9745D4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0597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인용문 있는 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21AB0-34CA-4ADB-842C-3E26FA7A5C24}" type="datetimeFigureOut">
              <a:rPr lang="ko-KR" altLang="en-US" smtClean="0"/>
              <a:t>2020-10-03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E7ED-4749-4396-BDF7-390E9745D4D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79788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참 또는 거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20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21AB0-34CA-4ADB-842C-3E26FA7A5C24}" type="datetimeFigureOut">
              <a:rPr lang="ko-KR" altLang="en-US" smtClean="0"/>
              <a:t>2020-10-03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E7ED-4749-4396-BDF7-390E9745D4D7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49400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21AB0-34CA-4ADB-842C-3E26FA7A5C24}" type="datetimeFigureOut">
              <a:rPr lang="ko-KR" altLang="en-US" smtClean="0"/>
              <a:t>2020-10-03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E7ED-4749-4396-BDF7-390E9745D4D7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29145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21AB0-34CA-4ADB-842C-3E26FA7A5C24}" type="datetimeFigureOut">
              <a:rPr lang="ko-KR" altLang="en-US" smtClean="0"/>
              <a:t>2020-10-03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E7ED-4749-4396-BDF7-390E9745D4D7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7961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21AB0-34CA-4ADB-842C-3E26FA7A5C24}" type="datetimeFigureOut">
              <a:rPr lang="ko-KR" altLang="en-US" smtClean="0"/>
              <a:t>2020-10-03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E7ED-4749-4396-BDF7-390E9745D4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91146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21AB0-34CA-4ADB-842C-3E26FA7A5C24}" type="datetimeFigureOut">
              <a:rPr lang="ko-KR" altLang="en-US" smtClean="0"/>
              <a:t>2020-10-03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E7ED-4749-4396-BDF7-390E9745D4D7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2559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21AB0-34CA-4ADB-842C-3E26FA7A5C24}" type="datetimeFigureOut">
              <a:rPr lang="ko-KR" altLang="en-US" smtClean="0"/>
              <a:t>2020-10-03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E7ED-4749-4396-BDF7-390E9745D4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928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21AB0-34CA-4ADB-842C-3E26FA7A5C24}" type="datetimeFigureOut">
              <a:rPr lang="ko-KR" altLang="en-US" smtClean="0"/>
              <a:t>2020-10-03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E7ED-4749-4396-BDF7-390E9745D4D7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3968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21AB0-34CA-4ADB-842C-3E26FA7A5C24}" type="datetimeFigureOut">
              <a:rPr lang="ko-KR" altLang="en-US" smtClean="0"/>
              <a:t>2020-10-03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E7ED-4749-4396-BDF7-390E9745D4D7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1779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21AB0-34CA-4ADB-842C-3E26FA7A5C24}" type="datetimeFigureOut">
              <a:rPr lang="ko-KR" altLang="en-US" smtClean="0"/>
              <a:t>2020-10-03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E7ED-4749-4396-BDF7-390E9745D4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4608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21AB0-34CA-4ADB-842C-3E26FA7A5C24}" type="datetimeFigureOut">
              <a:rPr lang="ko-KR" altLang="en-US" smtClean="0"/>
              <a:t>2020-10-03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E7ED-4749-4396-BDF7-390E9745D4D7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2337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21AB0-34CA-4ADB-842C-3E26FA7A5C24}" type="datetimeFigureOut">
              <a:rPr lang="ko-KR" altLang="en-US" smtClean="0"/>
              <a:t>2020-10-03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E7ED-4749-4396-BDF7-390E9745D4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5040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736" y="0"/>
            <a:ext cx="12229962" cy="6856214"/>
            <a:chOff x="-15736" y="0"/>
            <a:chExt cx="12229962" cy="6856214"/>
          </a:xfrm>
        </p:grpSpPr>
        <p:pic>
          <p:nvPicPr>
            <p:cNvPr id="8" name="Picture 7" descr="HD-PanelContent.png"/>
            <p:cNvPicPr>
              <a:picLocks noChangeAspect="1"/>
            </p:cNvPicPr>
            <p:nvPr/>
          </p:nvPicPr>
          <p:blipFill>
            <a:blip r:embed="rId19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88825" cy="6856214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608012" y="609600"/>
              <a:ext cx="10972800" cy="5638800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15736" y="3153832"/>
              <a:ext cx="77724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436986" y="3153832"/>
              <a:ext cx="77724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7521AB0-34CA-4ADB-842C-3E26FA7A5C24}" type="datetimeFigureOut">
              <a:rPr lang="ko-KR" altLang="en-US" smtClean="0"/>
              <a:t>2020-10-03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DE8E7ED-4749-4396-BDF7-390E9745D4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3644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1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1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1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1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1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1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1685996-F04D-4239-9D21-42EC8A8429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일본어와 일본문화</a:t>
            </a:r>
            <a:r>
              <a:rPr lang="en-US" altLang="ko-KR" dirty="0"/>
              <a:t> </a:t>
            </a:r>
            <a:endParaRPr lang="ko-KR" altLang="en-US" dirty="0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9F692FE2-1FFF-443B-97DE-C8D0A414A3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/>
              <a:t>일본의 대중문화의 특징</a:t>
            </a:r>
            <a:endParaRPr lang="en-US" altLang="ko-KR" dirty="0"/>
          </a:p>
          <a:p>
            <a:r>
              <a:rPr lang="ko-KR" altLang="en-US" dirty="0" err="1"/>
              <a:t>김도혁</a:t>
            </a:r>
            <a:r>
              <a:rPr lang="en-US" altLang="ko-KR" dirty="0"/>
              <a:t>,</a:t>
            </a:r>
            <a:r>
              <a:rPr lang="ko-KR" altLang="en-US" dirty="0"/>
              <a:t> </a:t>
            </a:r>
            <a:r>
              <a:rPr lang="en-US" altLang="ko-KR" dirty="0"/>
              <a:t>22001963,</a:t>
            </a:r>
            <a:r>
              <a:rPr lang="ko-KR" altLang="en-US" dirty="0"/>
              <a:t> </a:t>
            </a:r>
            <a:r>
              <a:rPr lang="ko-KR" altLang="en-US" dirty="0" err="1"/>
              <a:t>일본어일본학과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66881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1010F89-333A-4CFF-A21A-0917172FA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목차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FEEB07C-4A46-4A3F-895F-963521DDA3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/>
              <a:t>우리가 일본을 연구 해야 하는 이유</a:t>
            </a:r>
            <a:endParaRPr lang="en-US" altLang="ko-KR" dirty="0"/>
          </a:p>
          <a:p>
            <a:r>
              <a:rPr lang="ko-KR" altLang="en-US" dirty="0"/>
              <a:t>대중문화의 정의</a:t>
            </a:r>
            <a:endParaRPr lang="en-US" altLang="ko-KR" dirty="0"/>
          </a:p>
          <a:p>
            <a:r>
              <a:rPr lang="ko-KR" altLang="en-US" dirty="0"/>
              <a:t>일본의 대중문화</a:t>
            </a:r>
            <a:r>
              <a:rPr lang="en-US" altLang="ko-KR" dirty="0"/>
              <a:t>-</a:t>
            </a:r>
            <a:r>
              <a:rPr lang="ko-KR" altLang="en-US" dirty="0"/>
              <a:t>애니메이션</a:t>
            </a:r>
            <a:endParaRPr lang="en-US" altLang="ko-KR" dirty="0"/>
          </a:p>
          <a:p>
            <a:r>
              <a:rPr lang="ko-KR" altLang="en-US" dirty="0"/>
              <a:t>일본의 대중문화</a:t>
            </a:r>
            <a:r>
              <a:rPr lang="en-US" altLang="ko-KR" dirty="0"/>
              <a:t>- </a:t>
            </a:r>
            <a:r>
              <a:rPr lang="ko-KR" altLang="en-US" dirty="0"/>
              <a:t>스모</a:t>
            </a:r>
            <a:endParaRPr lang="en-US" altLang="ko-KR" dirty="0"/>
          </a:p>
          <a:p>
            <a:r>
              <a:rPr lang="ko-KR" altLang="en-US" dirty="0"/>
              <a:t>일본의 대중문화</a:t>
            </a:r>
            <a:r>
              <a:rPr lang="en-US" altLang="ko-KR" dirty="0"/>
              <a:t>- </a:t>
            </a:r>
            <a:r>
              <a:rPr lang="ko-KR" altLang="en-US" dirty="0"/>
              <a:t>만화</a:t>
            </a:r>
            <a:endParaRPr lang="en-US" altLang="ko-KR" dirty="0"/>
          </a:p>
          <a:p>
            <a:r>
              <a:rPr lang="ko-KR" altLang="en-US" dirty="0"/>
              <a:t>일본의 대중문화</a:t>
            </a:r>
            <a:r>
              <a:rPr lang="en-US" altLang="ko-KR" dirty="0"/>
              <a:t>- </a:t>
            </a:r>
            <a:r>
              <a:rPr lang="ko-KR" altLang="en-US" dirty="0"/>
              <a:t>하나미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089237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A388965-440B-4920-9D0C-AA134D5F9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>
                <a:latin typeface="HY수평선B" panose="02030600000101010101" pitchFamily="18" charset="-127"/>
                <a:ea typeface="HY수평선B" panose="02030600000101010101" pitchFamily="18" charset="-127"/>
              </a:rPr>
              <a:t>우리가 일본을 연구해야 하는 이유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BB34DA2-AEB3-4925-A27B-DE3834B950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8400" y="2552700"/>
            <a:ext cx="9728197" cy="3323168"/>
          </a:xfrm>
        </p:spPr>
        <p:txBody>
          <a:bodyPr/>
          <a:lstStyle/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  <a:p>
            <a:pPr marL="0" indent="0">
              <a:buNone/>
            </a:pPr>
            <a:r>
              <a:rPr lang="ko-KR" altLang="en-US" dirty="0"/>
              <a:t>일본의 문화 조사    </a:t>
            </a:r>
            <a:r>
              <a:rPr lang="en-US" altLang="ko-KR" dirty="0"/>
              <a:t>                 </a:t>
            </a:r>
          </a:p>
          <a:p>
            <a:pPr marL="0" indent="0">
              <a:buNone/>
            </a:pPr>
            <a:r>
              <a:rPr lang="ko-KR" altLang="en-US" dirty="0"/>
              <a:t>                     일본 전문가로서의 의무</a:t>
            </a:r>
            <a:r>
              <a:rPr lang="en-US" altLang="ko-KR" dirty="0"/>
              <a:t>,  </a:t>
            </a:r>
            <a:r>
              <a:rPr lang="ko-KR" altLang="en-US" dirty="0"/>
              <a:t>일본인의 생활 모습 이해 가능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endParaRPr lang="ko-KR" altLang="en-US" dirty="0"/>
          </a:p>
        </p:txBody>
      </p:sp>
      <p:sp>
        <p:nvSpPr>
          <p:cNvPr id="4" name="화살표: 오른쪽 3">
            <a:extLst>
              <a:ext uri="{FF2B5EF4-FFF2-40B4-BE49-F238E27FC236}">
                <a16:creationId xmlns:a16="http://schemas.microsoft.com/office/drawing/2014/main" id="{9C8236F6-F823-4519-AA5B-46478F625D54}"/>
              </a:ext>
            </a:extLst>
          </p:cNvPr>
          <p:cNvSpPr/>
          <p:nvPr/>
        </p:nvSpPr>
        <p:spPr>
          <a:xfrm>
            <a:off x="1803400" y="4214284"/>
            <a:ext cx="889000" cy="254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aramond" panose="02020404030301010803"/>
              <a:ea typeface="바탕" panose="02030600000101010101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886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C300038-C542-4EAD-BCE1-9939F4E96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>
                <a:latin typeface="HY산B" panose="02030600000101010101" pitchFamily="18" charset="-127"/>
                <a:ea typeface="HY산B" panose="02030600000101010101" pitchFamily="18" charset="-127"/>
              </a:rPr>
              <a:t>대중문화란</a:t>
            </a:r>
            <a:r>
              <a:rPr lang="en-US" altLang="ko-KR" dirty="0">
                <a:latin typeface="HY산B" panose="02030600000101010101" pitchFamily="18" charset="-127"/>
                <a:ea typeface="HY산B" panose="02030600000101010101" pitchFamily="18" charset="-127"/>
              </a:rPr>
              <a:t>?</a:t>
            </a:r>
            <a:endParaRPr lang="ko-KR" altLang="en-US" dirty="0">
              <a:latin typeface="HY산B" panose="02030600000101010101" pitchFamily="18" charset="-127"/>
              <a:ea typeface="HY산B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2E030F4-190D-462F-88DD-B3F501E4AA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dirty="0"/>
          </a:p>
          <a:p>
            <a:pPr marL="0" indent="0" algn="ctr">
              <a:buNone/>
            </a:pPr>
            <a:endParaRPr lang="en-US" altLang="ko-KR" dirty="0"/>
          </a:p>
          <a:p>
            <a:pPr marL="0" indent="0" algn="ctr">
              <a:buNone/>
            </a:pPr>
            <a:r>
              <a:rPr lang="ko-KR" altLang="en-US" dirty="0"/>
              <a:t>대중문화</a:t>
            </a:r>
            <a:r>
              <a:rPr lang="en-US" altLang="ko-KR" dirty="0"/>
              <a:t>(</a:t>
            </a:r>
            <a:r>
              <a:rPr lang="ko-KR" altLang="en-US" dirty="0"/>
              <a:t>大衆文化</a:t>
            </a:r>
            <a:r>
              <a:rPr lang="en-US" altLang="ko-KR" dirty="0"/>
              <a:t>): </a:t>
            </a:r>
          </a:p>
          <a:p>
            <a:pPr marL="0" indent="0" algn="ctr">
              <a:buNone/>
            </a:pPr>
            <a:r>
              <a:rPr lang="en-US" altLang="ko-KR" dirty="0"/>
              <a:t> </a:t>
            </a:r>
            <a:r>
              <a:rPr lang="ko-KR" altLang="en-US" dirty="0"/>
              <a:t>특정 사회</a:t>
            </a:r>
            <a:r>
              <a:rPr lang="en-US" altLang="ko-KR" dirty="0"/>
              <a:t>, </a:t>
            </a:r>
            <a:r>
              <a:rPr lang="ko-KR" altLang="en-US" dirty="0"/>
              <a:t>계층을 넘어 모든 대상이 즐길 수 있는 것</a:t>
            </a:r>
            <a:endParaRPr lang="en-US" altLang="ko-KR" dirty="0"/>
          </a:p>
          <a:p>
            <a:pPr marL="0" indent="0" algn="ctr">
              <a:buNone/>
            </a:pPr>
            <a:r>
              <a:rPr lang="ja-JP" altLang="en-US" dirty="0"/>
              <a:t>例）</a:t>
            </a:r>
            <a:r>
              <a:rPr lang="ko-KR" altLang="en-US" dirty="0"/>
              <a:t> 드라마</a:t>
            </a:r>
            <a:r>
              <a:rPr lang="en-US" altLang="ko-KR" dirty="0"/>
              <a:t>, </a:t>
            </a:r>
            <a:r>
              <a:rPr lang="ko-KR" altLang="en-US" dirty="0"/>
              <a:t>가요</a:t>
            </a:r>
            <a:r>
              <a:rPr lang="en-US" altLang="ko-KR" dirty="0"/>
              <a:t>, </a:t>
            </a:r>
            <a:r>
              <a:rPr lang="ko-KR" altLang="en-US" dirty="0"/>
              <a:t>영화 등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7437707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자연주의">
  <a:themeElements>
    <a:clrScheme name="자연주의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자연주의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자연주의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</Words>
  <Application>Microsoft Office PowerPoint</Application>
  <PresentationFormat>와이드스크린</PresentationFormat>
  <Paragraphs>21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9" baseType="lpstr">
      <vt:lpstr>HY산B</vt:lpstr>
      <vt:lpstr>HY수평선B</vt:lpstr>
      <vt:lpstr>Arial</vt:lpstr>
      <vt:lpstr>Garamond</vt:lpstr>
      <vt:lpstr>자연주의</vt:lpstr>
      <vt:lpstr>일본어와 일본문화 </vt:lpstr>
      <vt:lpstr>목차</vt:lpstr>
      <vt:lpstr>우리가 일본을 연구해야 하는 이유</vt:lpstr>
      <vt:lpstr>대중문화란?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일본어와 일본문화 </dc:title>
  <dc:creator>pc1</dc:creator>
  <cp:lastModifiedBy>pc1</cp:lastModifiedBy>
  <cp:revision>1</cp:revision>
  <dcterms:created xsi:type="dcterms:W3CDTF">2020-10-03T08:06:35Z</dcterms:created>
  <dcterms:modified xsi:type="dcterms:W3CDTF">2020-10-03T08:07:26Z</dcterms:modified>
</cp:coreProperties>
</file>