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71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기본 구역" id="{A8B080FA-7B46-40C4-B1C0-4CD812B66123}">
          <p14:sldIdLst/>
        </p14:section>
        <p14:section name="스모" id="{D94BE204-DC9E-4D21-A4EA-16C9D8C32810}">
          <p14:sldIdLst>
            <p14:sldId id="270"/>
            <p14:sldId id="27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2" autoAdjust="0"/>
    <p:restoredTop sz="94660"/>
  </p:normalViewPr>
  <p:slideViewPr>
    <p:cSldViewPr snapToGrid="0">
      <p:cViewPr varScale="1">
        <p:scale>
          <a:sx n="54" d="100"/>
          <a:sy n="54" d="100"/>
        </p:scale>
        <p:origin x="78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6934" y="0"/>
            <a:ext cx="12231160" cy="6856214"/>
            <a:chOff x="-16934" y="0"/>
            <a:chExt cx="12231160" cy="6856214"/>
          </a:xfrm>
        </p:grpSpPr>
        <p:pic>
          <p:nvPicPr>
            <p:cNvPr id="16" name="Picture 15" descr="HD-PanelTitleR1.png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88825" cy="6856214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2328332" y="1540931"/>
              <a:ext cx="7543802" cy="3835401"/>
            </a:xfrm>
            <a:prstGeom prst="rect">
              <a:avLst/>
            </a:prstGeom>
            <a:noFill/>
            <a:ln w="15875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7" name="Picture 16" descr="HDRibbonTitle-UniformTrim.png"/>
            <p:cNvPicPr>
              <a:picLocks noChangeAspect="1"/>
            </p:cNvPicPr>
            <p:nvPr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-16934" y="3147609"/>
              <a:ext cx="2478024" cy="612648"/>
            </a:xfrm>
            <a:prstGeom prst="rect">
              <a:avLst/>
            </a:prstGeom>
          </p:spPr>
        </p:pic>
        <p:pic>
          <p:nvPicPr>
            <p:cNvPr id="20" name="Picture 19" descr="HDRibbonTitle-UniformTrim.png"/>
            <p:cNvPicPr>
              <a:picLocks noChangeAspect="1"/>
            </p:cNvPicPr>
            <p:nvPr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736202" y="3147609"/>
              <a:ext cx="2478024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2398" y="1871131"/>
            <a:ext cx="6815669" cy="1515533"/>
          </a:xfrm>
        </p:spPr>
        <p:txBody>
          <a:bodyPr anchor="b">
            <a:noAutofit/>
          </a:bodyPr>
          <a:lstStyle>
            <a:lvl1pPr algn="ctr">
              <a:defRPr sz="5400">
                <a:effectLst/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2398" y="3657597"/>
            <a:ext cx="6815669" cy="1320802"/>
          </a:xfrm>
        </p:spPr>
        <p:txBody>
          <a:bodyPr anchor="t">
            <a:normAutofit/>
          </a:bodyPr>
          <a:lstStyle>
            <a:lvl1pPr marL="0" indent="0" algn="ct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83232" y="5037663"/>
            <a:ext cx="897467" cy="279400"/>
          </a:xfrm>
        </p:spPr>
        <p:txBody>
          <a:bodyPr/>
          <a:lstStyle/>
          <a:p>
            <a:fld id="{57521AB0-34CA-4ADB-842C-3E26FA7A5C24}" type="datetimeFigureOut">
              <a:rPr lang="ko-KR" altLang="en-US" smtClean="0"/>
              <a:t>2020-10-03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92397" y="5037663"/>
            <a:ext cx="5214635" cy="2794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56900" y="5037663"/>
            <a:ext cx="551167" cy="279400"/>
          </a:xfrm>
        </p:spPr>
        <p:txBody>
          <a:bodyPr/>
          <a:lstStyle/>
          <a:p>
            <a:fld id="{9DE8E7ED-4749-4396-BDF7-390E9745D4D7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692399" y="3522131"/>
            <a:ext cx="68156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1458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파노라마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4815415"/>
            <a:ext cx="9609666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1427" y="1041399"/>
            <a:ext cx="10105972" cy="33358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1" y="5382153"/>
            <a:ext cx="9609666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21AB0-34CA-4ADB-842C-3E26FA7A5C24}" type="datetimeFigureOut">
              <a:rPr lang="ko-KR" altLang="en-US" smtClean="0"/>
              <a:t>2020-10-03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E7ED-4749-4396-BDF7-390E9745D4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67522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8" y="982132"/>
            <a:ext cx="9592732" cy="2954868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868" y="4343399"/>
            <a:ext cx="9592732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21AB0-34CA-4ADB-842C-3E26FA7A5C24}" type="datetimeFigureOut">
              <a:rPr lang="ko-KR" altLang="en-US" smtClean="0"/>
              <a:t>2020-10-03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E7ED-4749-4396-BDF7-390E9745D4D7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50622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74812" y="3352800"/>
            <a:ext cx="8839202" cy="58420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343399"/>
            <a:ext cx="9609666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21AB0-34CA-4ADB-842C-3E26FA7A5C24}" type="datetimeFigureOut">
              <a:rPr lang="ko-KR" altLang="en-US" smtClean="0"/>
              <a:t>2020-10-03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E7ED-4749-4396-BDF7-390E9745D4D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00267" y="282787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42061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3308581"/>
            <a:ext cx="960966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777381"/>
            <a:ext cx="960966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21AB0-34CA-4ADB-842C-3E26FA7A5C24}" type="datetimeFigureOut">
              <a:rPr lang="ko-KR" altLang="en-US" smtClean="0"/>
              <a:t>2020-10-03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E7ED-4749-4396-BDF7-390E9745D4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66297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인용문 있는 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23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9312"/>
            <a:ext cx="9609668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529667"/>
            <a:ext cx="9609668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21AB0-34CA-4ADB-842C-3E26FA7A5C24}" type="datetimeFigureOut">
              <a:rPr lang="ko-KR" altLang="en-US" smtClean="0"/>
              <a:t>2020-10-03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E7ED-4749-4396-BDF7-390E9745D4D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00267" y="25992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01983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참 또는 거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982132"/>
            <a:ext cx="9609666" cy="22436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20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0168"/>
            <a:ext cx="9609668" cy="84124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470399"/>
            <a:ext cx="9609670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21AB0-34CA-4ADB-842C-3E26FA7A5C24}" type="datetimeFigureOut">
              <a:rPr lang="ko-KR" altLang="en-US" smtClean="0"/>
              <a:t>2020-10-03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E7ED-4749-4396-BDF7-390E9745D4D7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24358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21AB0-34CA-4ADB-842C-3E26FA7A5C24}" type="datetimeFigureOut">
              <a:rPr lang="ko-KR" altLang="en-US" smtClean="0"/>
              <a:t>2020-10-03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E7ED-4749-4396-BDF7-390E9745D4D7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83578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9356" y="982131"/>
            <a:ext cx="1890895" cy="489373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8" y="982132"/>
            <a:ext cx="7433025" cy="4893734"/>
          </a:xfrm>
        </p:spPr>
        <p:txBody>
          <a:bodyPr vert="eaVert" anchor="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21AB0-34CA-4ADB-842C-3E26FA7A5C24}" type="datetimeFigureOut">
              <a:rPr lang="ko-KR" altLang="en-US" smtClean="0"/>
              <a:t>2020-10-03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E7ED-4749-4396-BDF7-390E9745D4D7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8863890" y="990600"/>
            <a:ext cx="0" cy="487680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6338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21AB0-34CA-4ADB-842C-3E26FA7A5C24}" type="datetimeFigureOut">
              <a:rPr lang="ko-KR" altLang="en-US" smtClean="0"/>
              <a:t>2020-10-03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E7ED-4749-4396-BDF7-390E9745D4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66967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069" y="1752606"/>
            <a:ext cx="8158688" cy="1822514"/>
          </a:xfrm>
        </p:spPr>
        <p:txBody>
          <a:bodyPr anchor="b">
            <a:normAutofit/>
          </a:bodyPr>
          <a:lstStyle>
            <a:lvl1pPr algn="ctr">
              <a:defRPr sz="4400" b="0" cap="none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067" y="3846051"/>
            <a:ext cx="8158690" cy="95454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21AB0-34CA-4ADB-842C-3E26FA7A5C24}" type="datetimeFigureOut">
              <a:rPr lang="ko-KR" altLang="en-US" smtClean="0"/>
              <a:t>2020-10-03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E7ED-4749-4396-BDF7-390E9745D4D7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2012723" y="3710585"/>
            <a:ext cx="8163380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0704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8448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1344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21AB0-34CA-4ADB-842C-3E26FA7A5C24}" type="datetimeFigureOut">
              <a:rPr lang="ko-KR" altLang="en-US" smtClean="0"/>
              <a:t>2020-10-03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E7ED-4749-4396-BDF7-390E9745D4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5205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spcBef>
                <a:spcPts val="672"/>
              </a:spcBef>
              <a:spcAft>
                <a:spcPts val="600"/>
              </a:spcAft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067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spcBef>
                <a:spcPts val="672"/>
              </a:spcBef>
              <a:spcAft>
                <a:spcPts val="600"/>
              </a:spcAft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067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21AB0-34CA-4ADB-842C-3E26FA7A5C24}" type="datetimeFigureOut">
              <a:rPr lang="ko-KR" altLang="en-US" smtClean="0"/>
              <a:t>2020-10-03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E7ED-4749-4396-BDF7-390E9745D4D7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588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21AB0-34CA-4ADB-842C-3E26FA7A5C24}" type="datetimeFigureOut">
              <a:rPr lang="ko-KR" altLang="en-US" smtClean="0"/>
              <a:t>2020-10-03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E7ED-4749-4396-BDF7-390E9745D4D7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0355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21AB0-34CA-4ADB-842C-3E26FA7A5C24}" type="datetimeFigureOut">
              <a:rPr lang="ko-KR" altLang="en-US" smtClean="0"/>
              <a:t>2020-10-03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E7ED-4749-4396-BDF7-390E9745D4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8519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1" y="1388534"/>
            <a:ext cx="3718455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668" y="982131"/>
            <a:ext cx="5469466" cy="4893735"/>
          </a:xfrm>
        </p:spPr>
        <p:txBody>
          <a:bodyPr anchor="ctr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3811" y="3031065"/>
            <a:ext cx="3718455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21AB0-34CA-4ADB-842C-3E26FA7A5C24}" type="datetimeFigureOut">
              <a:rPr lang="ko-KR" altLang="en-US" smtClean="0"/>
              <a:t>2020-10-03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E7ED-4749-4396-BDF7-390E9745D4D7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396169" y="2912533"/>
            <a:ext cx="35144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7109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1883832"/>
            <a:ext cx="6241816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94831" y="1041400"/>
            <a:ext cx="3063347" cy="477520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399" y="3255432"/>
            <a:ext cx="6241816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21AB0-34CA-4ADB-842C-3E26FA7A5C24}" type="datetimeFigureOut">
              <a:rPr lang="ko-KR" altLang="en-US" smtClean="0"/>
              <a:t>2020-10-03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8E7ED-4749-4396-BDF7-390E9745D4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24598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736" y="0"/>
            <a:ext cx="12229962" cy="6856214"/>
            <a:chOff x="-15736" y="0"/>
            <a:chExt cx="12229962" cy="6856214"/>
          </a:xfrm>
        </p:grpSpPr>
        <p:pic>
          <p:nvPicPr>
            <p:cNvPr id="8" name="Picture 7" descr="HD-PanelContent.png"/>
            <p:cNvPicPr>
              <a:picLocks noChangeAspect="1"/>
            </p:cNvPicPr>
            <p:nvPr/>
          </p:nvPicPr>
          <p:blipFill>
            <a:blip r:embed="rId19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88825" cy="6856214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608012" y="609600"/>
              <a:ext cx="10972800" cy="5638800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-15736" y="3153832"/>
              <a:ext cx="77724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436986" y="3153832"/>
              <a:ext cx="77724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2556932"/>
            <a:ext cx="9601196" cy="33189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7521AB0-34CA-4ADB-842C-3E26FA7A5C24}" type="datetimeFigureOut">
              <a:rPr lang="ko-KR" altLang="en-US" smtClean="0"/>
              <a:t>2020-10-03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DE8E7ED-4749-4396-BDF7-390E9745D4D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91518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1" hangingPunct="1">
        <a:spcBef>
          <a:spcPct val="0"/>
        </a:spcBef>
        <a:buNone/>
        <a:defRPr sz="44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1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1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1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1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1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1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1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1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1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7E6A851-C9F8-428D-8F2A-6E611BE66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/>
              <a:t>일본의 대중 문화</a:t>
            </a:r>
            <a:r>
              <a:rPr lang="en-US" altLang="ko-KR"/>
              <a:t>-</a:t>
            </a:r>
            <a:r>
              <a:rPr lang="ko-KR" altLang="en-US"/>
              <a:t> 스모</a:t>
            </a:r>
            <a:r>
              <a:rPr lang="en-US" altLang="ko-KR"/>
              <a:t>(</a:t>
            </a:r>
            <a:r>
              <a:rPr lang="ko-KR" altLang="en-US"/>
              <a:t>相撲</a:t>
            </a:r>
            <a:r>
              <a:rPr lang="en-US" altLang="ko-KR"/>
              <a:t>)</a:t>
            </a:r>
            <a:endParaRPr lang="ko-KR" altLang="en-US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F42796C-5388-4ADC-87DA-5C17E40B5B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/>
              <a:t>일본의 국기</a:t>
            </a:r>
            <a:r>
              <a:rPr lang="en-US" altLang="ko-KR"/>
              <a:t>(</a:t>
            </a:r>
            <a:r>
              <a:rPr lang="ko-KR" altLang="en-US"/>
              <a:t>国技</a:t>
            </a:r>
            <a:r>
              <a:rPr lang="en-US" altLang="ko-KR"/>
              <a:t>)</a:t>
            </a:r>
          </a:p>
          <a:p>
            <a:r>
              <a:rPr lang="ko-KR" altLang="en-US"/>
              <a:t>두 사람이 서로 맞잡고 넘어뜨리거나</a:t>
            </a:r>
            <a:r>
              <a:rPr lang="en-US" altLang="ko-KR"/>
              <a:t>, </a:t>
            </a:r>
            <a:r>
              <a:rPr lang="ko-KR" altLang="en-US"/>
              <a:t>지름 </a:t>
            </a:r>
            <a:r>
              <a:rPr lang="en-US" altLang="ko-KR"/>
              <a:t>4.6m</a:t>
            </a:r>
            <a:r>
              <a:rPr lang="ko-KR" altLang="en-US"/>
              <a:t>의 씨름판 밖으로 밀어내거나 하며 힘과 기술을 겨루는 스포츠 </a:t>
            </a:r>
            <a:endParaRPr lang="en-US" altLang="ko-KR"/>
          </a:p>
          <a:p>
            <a:r>
              <a:rPr lang="ko-KR" altLang="en-US"/>
              <a:t>리키</a:t>
            </a:r>
            <a:r>
              <a:rPr lang="en-US" altLang="ko-KR"/>
              <a:t>:</a:t>
            </a:r>
            <a:r>
              <a:rPr lang="ko-KR" altLang="en-US"/>
              <a:t> 스모의 씨름꾼</a:t>
            </a:r>
            <a:endParaRPr lang="en-US" altLang="ko-KR"/>
          </a:p>
          <a:p>
            <a:r>
              <a:rPr lang="ko-KR" altLang="en-US"/>
              <a:t>도효</a:t>
            </a:r>
            <a:r>
              <a:rPr lang="en-US" altLang="ko-KR"/>
              <a:t>:</a:t>
            </a:r>
            <a:r>
              <a:rPr lang="ko-KR" altLang="en-US"/>
              <a:t>  씨름하는 장소</a:t>
            </a:r>
            <a:endParaRPr lang="en-US" altLang="ko-KR"/>
          </a:p>
          <a:p>
            <a:pPr marL="0" indent="0">
              <a:buNone/>
            </a:pPr>
            <a:endParaRPr lang="en-US" altLang="ko-KR"/>
          </a:p>
        </p:txBody>
      </p:sp>
      <p:pic>
        <p:nvPicPr>
          <p:cNvPr id="4" name="그림 4">
            <a:extLst>
              <a:ext uri="{FF2B5EF4-FFF2-40B4-BE49-F238E27FC236}">
                <a16:creationId xmlns:a16="http://schemas.microsoft.com/office/drawing/2014/main" id="{926AC6E3-3A9C-8F47-B058-1DB287FDC6A6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0797" y="3652776"/>
            <a:ext cx="2368262" cy="1926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3344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93D4584-168A-432F-877D-2466530FC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스모의 유래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C3845A0-2E79-4EDF-AB59-3255130588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/>
              <a:t>본래 신토의 의식 </a:t>
            </a:r>
            <a:endParaRPr lang="en-US" altLang="ko-KR"/>
          </a:p>
          <a:p>
            <a:pPr marL="0" indent="0">
              <a:buNone/>
            </a:pPr>
            <a:r>
              <a:rPr lang="ko-KR" altLang="en-US"/>
              <a:t>    </a:t>
            </a:r>
            <a:r>
              <a:rPr lang="en-US" altLang="ko-KR">
                <a:sym typeface="Wingdings" pitchFamily="2" charset="2"/>
              </a:rPr>
              <a:t></a:t>
            </a:r>
            <a:r>
              <a:rPr lang="ko-KR" altLang="en-US">
                <a:sym typeface="Wingdings" pitchFamily="2" charset="2"/>
              </a:rPr>
              <a:t>신의 경의 표하기 위한 엄격한 예의범절 존재</a:t>
            </a:r>
            <a:endParaRPr lang="en-US" altLang="ko-KR">
              <a:sym typeface="Wingdings" pitchFamily="2" charset="2"/>
            </a:endParaRPr>
          </a:p>
          <a:p>
            <a:pPr marL="0" indent="0">
              <a:buNone/>
            </a:pPr>
            <a:endParaRPr lang="en-US" altLang="ko-KR">
              <a:sym typeface="Wingdings" pitchFamily="2" charset="2"/>
            </a:endParaRPr>
          </a:p>
          <a:p>
            <a:r>
              <a:rPr lang="ko-KR" altLang="en-US">
                <a:sym typeface="Wingdings" pitchFamily="2" charset="2"/>
              </a:rPr>
              <a:t>기기문학의 기술</a:t>
            </a:r>
            <a:r>
              <a:rPr lang="en-US" altLang="ko-KR">
                <a:sym typeface="Wingdings" pitchFamily="2" charset="2"/>
              </a:rPr>
              <a:t>–</a:t>
            </a:r>
            <a:r>
              <a:rPr lang="ko-KR" altLang="en-US">
                <a:sym typeface="Wingdings" pitchFamily="2" charset="2"/>
              </a:rPr>
              <a:t> 오즈모의 기원</a:t>
            </a:r>
            <a:r>
              <a:rPr lang="en-US" altLang="ko-KR">
                <a:sym typeface="Wingdings" pitchFamily="2" charset="2"/>
              </a:rPr>
              <a:t>:</a:t>
            </a:r>
            <a:r>
              <a:rPr lang="ko-KR" altLang="en-US">
                <a:sym typeface="Wingdings" pitchFamily="2" charset="2"/>
              </a:rPr>
              <a:t> 힘겨루기</a:t>
            </a:r>
            <a:r>
              <a:rPr lang="en-US" altLang="ko-KR">
                <a:sym typeface="Wingdings" pitchFamily="2" charset="2"/>
              </a:rPr>
              <a:t>(</a:t>
            </a:r>
            <a:r>
              <a:rPr lang="ko-KR" altLang="en-US">
                <a:sym typeface="Wingdings" pitchFamily="2" charset="2"/>
              </a:rPr>
              <a:t>치카라쿠라베</a:t>
            </a:r>
            <a:r>
              <a:rPr lang="en-US" altLang="ko-KR">
                <a:sym typeface="Wingdings" pitchFamily="2" charset="2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556340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자연주의">
  <a:themeElements>
    <a:clrScheme name="자연주의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자연주의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자연주의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</Words>
  <Application>Microsoft Office PowerPoint</Application>
  <PresentationFormat>와이드스크린</PresentationFormat>
  <Paragraphs>10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5" baseType="lpstr">
      <vt:lpstr>Arial</vt:lpstr>
      <vt:lpstr>Garamond</vt:lpstr>
      <vt:lpstr>자연주의</vt:lpstr>
      <vt:lpstr>일본의 대중 문화- 스모(相撲)</vt:lpstr>
      <vt:lpstr>스모의 유래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일본의 대중 문화- 스모(相撲)</dc:title>
  <dc:creator>pc1</dc:creator>
  <cp:lastModifiedBy>pc1</cp:lastModifiedBy>
  <cp:revision>1</cp:revision>
  <dcterms:created xsi:type="dcterms:W3CDTF">2020-10-03T08:11:52Z</dcterms:created>
  <dcterms:modified xsi:type="dcterms:W3CDTF">2020-10-03T08:12:27Z</dcterms:modified>
</cp:coreProperties>
</file>