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81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2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33.png"/><Relationship Id="rId10" Type="http://schemas.openxmlformats.org/officeDocument/2006/relationships/image" Target="../media/image46.png"/><Relationship Id="rId4" Type="http://schemas.openxmlformats.org/officeDocument/2006/relationships/image" Target="../media/image32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46.png"/><Relationship Id="rId3" Type="http://schemas.openxmlformats.org/officeDocument/2006/relationships/image" Target="../media/image2.png"/><Relationship Id="rId7" Type="http://schemas.openxmlformats.org/officeDocument/2006/relationships/image" Target="../media/image51.png"/><Relationship Id="rId12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54.png"/><Relationship Id="rId5" Type="http://schemas.openxmlformats.org/officeDocument/2006/relationships/image" Target="../media/image33.png"/><Relationship Id="rId10" Type="http://schemas.openxmlformats.org/officeDocument/2006/relationships/image" Target="../media/image53.png"/><Relationship Id="rId4" Type="http://schemas.openxmlformats.org/officeDocument/2006/relationships/image" Target="../media/image32.png"/><Relationship Id="rId9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2.png"/><Relationship Id="rId7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46.png"/><Relationship Id="rId3" Type="http://schemas.openxmlformats.org/officeDocument/2006/relationships/image" Target="../media/image2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62.png"/><Relationship Id="rId5" Type="http://schemas.openxmlformats.org/officeDocument/2006/relationships/image" Target="../media/image33.png"/><Relationship Id="rId10" Type="http://schemas.openxmlformats.org/officeDocument/2006/relationships/image" Target="../media/image61.png"/><Relationship Id="rId4" Type="http://schemas.openxmlformats.org/officeDocument/2006/relationships/image" Target="../media/image32.png"/><Relationship Id="rId9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2.png"/><Relationship Id="rId7" Type="http://schemas.openxmlformats.org/officeDocument/2006/relationships/image" Target="../media/image5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359995" y="551713"/>
            <a:ext cx="17538185" cy="9487871"/>
            <a:chOff x="359995" y="551713"/>
            <a:chExt cx="17538185" cy="94878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9995" y="551713"/>
              <a:ext cx="17538185" cy="94878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4404730" y="1495862"/>
            <a:ext cx="1144745" cy="936980"/>
            <a:chOff x="14404730" y="1495862"/>
            <a:chExt cx="1144745" cy="936980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2460000">
              <a:off x="14404730" y="1495862"/>
              <a:ext cx="1144745" cy="93698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4144306" y="2202234"/>
            <a:ext cx="604468" cy="494761"/>
            <a:chOff x="14144306" y="2202234"/>
            <a:chExt cx="604468" cy="494761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5040000">
              <a:off x="14144306" y="2202234"/>
              <a:ext cx="604468" cy="494761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32267" y="6924292"/>
            <a:ext cx="6752381" cy="628571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2006939" y="2218901"/>
            <a:ext cx="17933333" cy="3314286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07935" y="7412906"/>
            <a:ext cx="11257143" cy="335238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346226" y="398922"/>
            <a:ext cx="17538185" cy="9487871"/>
            <a:chOff x="346226" y="398922"/>
            <a:chExt cx="17538185" cy="94878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6226" y="398922"/>
              <a:ext cx="17538185" cy="9487871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477" y="759159"/>
            <a:ext cx="5076190" cy="4428571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388140" y="5714206"/>
            <a:ext cx="17509434" cy="135305"/>
            <a:chOff x="388140" y="5714206"/>
            <a:chExt cx="17509434" cy="135305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8140" y="5714206"/>
              <a:ext cx="17509434" cy="13530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3918374" y="5372866"/>
            <a:ext cx="2297250" cy="799830"/>
            <a:chOff x="3918374" y="5372866"/>
            <a:chExt cx="2297250" cy="799830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18210" y="5025083"/>
              <a:ext cx="4594501" cy="1599660"/>
            </a:xfrm>
            <a:prstGeom prst="rect">
              <a:avLst/>
            </a:prstGeom>
          </p:spPr>
        </p:pic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18374" y="5372866"/>
              <a:ext cx="2297250" cy="799830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67186" y="5523286"/>
            <a:ext cx="1028571" cy="609524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6632494" y="5372866"/>
            <a:ext cx="2297250" cy="799830"/>
            <a:chOff x="6632494" y="5372866"/>
            <a:chExt cx="2297250" cy="799830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32330" y="5025083"/>
              <a:ext cx="4594501" cy="1599660"/>
            </a:xfrm>
            <a:prstGeom prst="rect">
              <a:avLst/>
            </a:prstGeom>
          </p:spPr>
        </p:pic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32494" y="5372866"/>
              <a:ext cx="2297250" cy="799830"/>
            </a:xfrm>
            <a:prstGeom prst="rect">
              <a:avLst/>
            </a:prstGeom>
          </p:spPr>
        </p:pic>
      </p:grpSp>
      <p:pic>
        <p:nvPicPr>
          <p:cNvPr id="21" name="Object 20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981306" y="5472957"/>
            <a:ext cx="1066667" cy="609524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9346613" y="5372866"/>
            <a:ext cx="2297250" cy="799830"/>
            <a:chOff x="9346613" y="5372866"/>
            <a:chExt cx="2297250" cy="799830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46449" y="5025083"/>
              <a:ext cx="4594501" cy="1599660"/>
            </a:xfrm>
            <a:prstGeom prst="rect">
              <a:avLst/>
            </a:prstGeom>
          </p:spPr>
        </p:pic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346613" y="5372866"/>
              <a:ext cx="2297250" cy="799830"/>
            </a:xfrm>
            <a:prstGeom prst="rect">
              <a:avLst/>
            </a:prstGeom>
          </p:spPr>
        </p:pic>
      </p:grpSp>
      <p:pic>
        <p:nvPicPr>
          <p:cNvPr id="26" name="Object 25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695425" y="5523286"/>
            <a:ext cx="1066667" cy="609524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12060732" y="5372866"/>
            <a:ext cx="2297250" cy="799830"/>
            <a:chOff x="12060732" y="5372866"/>
            <a:chExt cx="2297250" cy="799830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960568" y="5025083"/>
              <a:ext cx="4594501" cy="1599660"/>
            </a:xfrm>
            <a:prstGeom prst="rect">
              <a:avLst/>
            </a:prstGeom>
          </p:spPr>
        </p:pic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060732" y="5372866"/>
              <a:ext cx="2297250" cy="799830"/>
            </a:xfrm>
            <a:prstGeom prst="rect">
              <a:avLst/>
            </a:prstGeom>
          </p:spPr>
        </p:pic>
      </p:grpSp>
      <p:pic>
        <p:nvPicPr>
          <p:cNvPr id="31" name="Object 30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2409544" y="5523286"/>
            <a:ext cx="1076190" cy="609524"/>
          </a:xfrm>
          <a:prstGeom prst="rect">
            <a:avLst/>
          </a:prstGeom>
        </p:spPr>
      </p:pic>
      <p:pic>
        <p:nvPicPr>
          <p:cNvPr id="32" name="Object 31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607869" y="6351559"/>
            <a:ext cx="1971429" cy="495238"/>
          </a:xfrm>
          <a:prstGeom prst="rect">
            <a:avLst/>
          </a:prstGeom>
        </p:spPr>
      </p:pic>
      <p:pic>
        <p:nvPicPr>
          <p:cNvPr id="33" name="Object 32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321988" y="6351559"/>
            <a:ext cx="2476190" cy="495238"/>
          </a:xfrm>
          <a:prstGeom prst="rect">
            <a:avLst/>
          </a:prstGeom>
        </p:spPr>
      </p:pic>
      <p:pic>
        <p:nvPicPr>
          <p:cNvPr id="34" name="Object 33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036107" y="6351559"/>
            <a:ext cx="2476190" cy="495238"/>
          </a:xfrm>
          <a:prstGeom prst="rect">
            <a:avLst/>
          </a:prstGeom>
        </p:spPr>
      </p:pic>
      <p:pic>
        <p:nvPicPr>
          <p:cNvPr id="35" name="Object 34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1750227" y="6351559"/>
            <a:ext cx="1790476" cy="4952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373765" y="398922"/>
            <a:ext cx="17538185" cy="9487871"/>
            <a:chOff x="373765" y="398922"/>
            <a:chExt cx="17538185" cy="94878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3765" y="398922"/>
              <a:ext cx="17538185" cy="94878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2141368" y="4195328"/>
            <a:ext cx="6170311" cy="5104942"/>
            <a:chOff x="12141368" y="4195328"/>
            <a:chExt cx="6170311" cy="5104942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41368" y="4195328"/>
              <a:ext cx="6170311" cy="5104942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14158" y="6399160"/>
            <a:ext cx="8895238" cy="5323810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402737" y="98509"/>
            <a:ext cx="2351136" cy="818591"/>
            <a:chOff x="402737" y="98509"/>
            <a:chExt cx="2351136" cy="818591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719993" y="-257554"/>
              <a:ext cx="4702271" cy="1637182"/>
            </a:xfrm>
            <a:prstGeom prst="rect">
              <a:avLst/>
            </a:prstGeom>
          </p:spPr>
        </p:pic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2737" y="98509"/>
              <a:ext cx="2351136" cy="818591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5483107" y="2084263"/>
            <a:ext cx="1800932" cy="1489982"/>
            <a:chOff x="5483107" y="2084263"/>
            <a:chExt cx="1800932" cy="1489982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83107" y="2084263"/>
              <a:ext cx="1800932" cy="1489982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7745" y="298537"/>
            <a:ext cx="1971429" cy="495238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7824855" y="1380156"/>
            <a:ext cx="4344052" cy="2898196"/>
            <a:chOff x="7824855" y="1380156"/>
            <a:chExt cx="4344052" cy="2898196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824855" y="1380156"/>
              <a:ext cx="4344052" cy="2898196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2595199" y="985278"/>
            <a:ext cx="4214802" cy="3687952"/>
            <a:chOff x="12595199" y="985278"/>
            <a:chExt cx="4214802" cy="3687952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595199" y="985278"/>
              <a:ext cx="4214802" cy="3687952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578305" y="1752517"/>
            <a:ext cx="5396059" cy="3588380"/>
            <a:chOff x="1578305" y="1752517"/>
            <a:chExt cx="5396059" cy="3588380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78305" y="1752517"/>
              <a:ext cx="5396059" cy="3588380"/>
            </a:xfrm>
            <a:prstGeom prst="rect">
              <a:avLst/>
            </a:prstGeom>
          </p:spPr>
        </p:pic>
      </p:grpSp>
      <p:pic>
        <p:nvPicPr>
          <p:cNvPr id="29" name="Object 2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-883303" y="3201609"/>
            <a:ext cx="7228571" cy="6761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01303" y="251672"/>
            <a:ext cx="17538185" cy="9487871"/>
            <a:chOff x="401303" y="251672"/>
            <a:chExt cx="17538185" cy="94878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1303" y="251672"/>
              <a:ext cx="17538185" cy="9487871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321" y="2553864"/>
            <a:ext cx="3333333" cy="819048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373765" y="107427"/>
            <a:ext cx="2369017" cy="573287"/>
            <a:chOff x="373765" y="107427"/>
            <a:chExt cx="2369017" cy="573287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774030" y="-145130"/>
              <a:ext cx="4738034" cy="1146573"/>
            </a:xfrm>
            <a:prstGeom prst="rect">
              <a:avLst/>
            </a:prstGeom>
          </p:spPr>
        </p:pic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3765" y="107427"/>
              <a:ext cx="2369017" cy="573287"/>
            </a:xfrm>
            <a:prstGeom prst="rect">
              <a:avLst/>
            </a:prstGeom>
          </p:spPr>
        </p:pic>
      </p:grpSp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3779" y="215215"/>
            <a:ext cx="1933333" cy="428571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3564" y="6402214"/>
            <a:ext cx="3323810" cy="819048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347068" y="2059552"/>
            <a:ext cx="3800000" cy="542857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347068" y="3922267"/>
            <a:ext cx="2980952" cy="542857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507651" y="6242217"/>
            <a:ext cx="3542857" cy="542857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360838" y="7676974"/>
            <a:ext cx="4161905" cy="542857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9239243" y="2078975"/>
            <a:ext cx="3332008" cy="2239109"/>
            <a:chOff x="9239243" y="2078975"/>
            <a:chExt cx="3332008" cy="2239109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239243" y="2078975"/>
              <a:ext cx="3332008" cy="2239109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3434116" y="2003042"/>
            <a:ext cx="3476039" cy="2335898"/>
            <a:chOff x="13434116" y="2003042"/>
            <a:chExt cx="3476039" cy="2335898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434116" y="2003042"/>
              <a:ext cx="3476039" cy="23358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01303" y="680713"/>
            <a:ext cx="17538185" cy="9487871"/>
            <a:chOff x="401303" y="680713"/>
            <a:chExt cx="17538185" cy="94878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1303" y="680713"/>
              <a:ext cx="17538185" cy="94878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373765" y="107427"/>
            <a:ext cx="2369017" cy="573287"/>
            <a:chOff x="373765" y="107427"/>
            <a:chExt cx="2369017" cy="573287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774030" y="-145130"/>
              <a:ext cx="4738034" cy="1146573"/>
            </a:xfrm>
            <a:prstGeom prst="rect">
              <a:avLst/>
            </a:prstGeom>
          </p:spPr>
        </p:pic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3765" y="107427"/>
              <a:ext cx="2369017" cy="573287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3779" y="215215"/>
            <a:ext cx="1942857" cy="428571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17264" y="3166315"/>
            <a:ext cx="2933333" cy="819048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53201" y="2685871"/>
            <a:ext cx="2961905" cy="542857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53201" y="3840643"/>
            <a:ext cx="3723810" cy="542857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5083479" y="3253487"/>
            <a:ext cx="1837885" cy="536212"/>
            <a:chOff x="5083479" y="3253487"/>
            <a:chExt cx="1837885" cy="536212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83479" y="3253487"/>
              <a:ext cx="1837885" cy="536212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53201" y="6767023"/>
            <a:ext cx="3561905" cy="542857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45177" y="8018887"/>
            <a:ext cx="3123810" cy="542857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5078940" y="7477516"/>
            <a:ext cx="1837885" cy="536212"/>
            <a:chOff x="5078940" y="7477516"/>
            <a:chExt cx="1837885" cy="536212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78940" y="7477516"/>
              <a:ext cx="1837885" cy="536212"/>
            </a:xfrm>
            <a:prstGeom prst="rect">
              <a:avLst/>
            </a:prstGeom>
          </p:spPr>
        </p:pic>
      </p:grpSp>
      <p:pic>
        <p:nvPicPr>
          <p:cNvPr id="24" name="Object 23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852795" y="7447472"/>
            <a:ext cx="4790476" cy="819048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512627" y="4749691"/>
            <a:ext cx="7247619" cy="128571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373765" y="398922"/>
            <a:ext cx="17538185" cy="9487871"/>
            <a:chOff x="373765" y="398922"/>
            <a:chExt cx="17538185" cy="94878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3765" y="398922"/>
              <a:ext cx="17538185" cy="94878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373765" y="107427"/>
            <a:ext cx="2369017" cy="573287"/>
            <a:chOff x="373765" y="107427"/>
            <a:chExt cx="2369017" cy="573287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774030" y="-145130"/>
              <a:ext cx="4738034" cy="1146573"/>
            </a:xfrm>
            <a:prstGeom prst="rect">
              <a:avLst/>
            </a:prstGeom>
          </p:spPr>
        </p:pic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3765" y="107427"/>
              <a:ext cx="2369017" cy="573287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3779" y="215215"/>
            <a:ext cx="1942857" cy="428571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53522" y="1252272"/>
            <a:ext cx="6333333" cy="1285714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883303" y="3201609"/>
            <a:ext cx="7228571" cy="676190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883303" y="4628584"/>
            <a:ext cx="6457143" cy="676190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883303" y="5760414"/>
            <a:ext cx="6952381" cy="676190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883303" y="7104299"/>
            <a:ext cx="6066667" cy="676190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314981" y="4408020"/>
            <a:ext cx="9295238" cy="1571429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6545665" y="4950086"/>
            <a:ext cx="1837885" cy="536212"/>
            <a:chOff x="6545665" y="4950086"/>
            <a:chExt cx="1837885" cy="536212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45665" y="4950086"/>
              <a:ext cx="1837885" cy="5362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4608" y="543332"/>
            <a:ext cx="17538185" cy="9487871"/>
            <a:chOff x="84608" y="543332"/>
            <a:chExt cx="17538185" cy="94878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608" y="543332"/>
              <a:ext cx="17538185" cy="94878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373765" y="107427"/>
            <a:ext cx="2369017" cy="573287"/>
            <a:chOff x="373765" y="107427"/>
            <a:chExt cx="2369017" cy="573287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774030" y="-145130"/>
              <a:ext cx="4738034" cy="1146573"/>
            </a:xfrm>
            <a:prstGeom prst="rect">
              <a:avLst/>
            </a:prstGeom>
          </p:spPr>
        </p:pic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3765" y="107427"/>
              <a:ext cx="2369017" cy="573287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3779" y="215215"/>
            <a:ext cx="1942857" cy="428571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53522" y="1252272"/>
            <a:ext cx="6333333" cy="1285714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6057143" y="2860293"/>
            <a:ext cx="6171429" cy="3794044"/>
            <a:chOff x="6057143" y="2860293"/>
            <a:chExt cx="6171429" cy="3794044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57143" y="2860293"/>
              <a:ext cx="6171429" cy="3794044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85427" y="7792720"/>
            <a:ext cx="12600000" cy="128571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373765" y="398922"/>
            <a:ext cx="17538185" cy="9487871"/>
            <a:chOff x="373765" y="398922"/>
            <a:chExt cx="17538185" cy="94878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3765" y="398922"/>
              <a:ext cx="17538185" cy="94878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373765" y="107427"/>
            <a:ext cx="2369017" cy="573287"/>
            <a:chOff x="373765" y="107427"/>
            <a:chExt cx="2369017" cy="573287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774030" y="-145130"/>
              <a:ext cx="4738034" cy="1146573"/>
            </a:xfrm>
            <a:prstGeom prst="rect">
              <a:avLst/>
            </a:prstGeom>
          </p:spPr>
        </p:pic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3765" y="107427"/>
              <a:ext cx="2369017" cy="573287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3779" y="215215"/>
            <a:ext cx="1942857" cy="428571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53522" y="1252272"/>
            <a:ext cx="6333333" cy="1285714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883303" y="3201609"/>
            <a:ext cx="6533333" cy="676190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883303" y="4628584"/>
            <a:ext cx="6409524" cy="676190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883303" y="5760414"/>
            <a:ext cx="6047619" cy="676190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883303" y="7104299"/>
            <a:ext cx="5923810" cy="676190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039593" y="4443989"/>
            <a:ext cx="9504762" cy="1571429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6077507" y="4977625"/>
            <a:ext cx="1837885" cy="536212"/>
            <a:chOff x="6077507" y="4977625"/>
            <a:chExt cx="1837885" cy="536212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77507" y="4977625"/>
              <a:ext cx="1837885" cy="5362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4608" y="-242335"/>
            <a:ext cx="17538185" cy="9487871"/>
            <a:chOff x="84608" y="-242335"/>
            <a:chExt cx="17538185" cy="94878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608" y="-242335"/>
              <a:ext cx="17538185" cy="94878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373765" y="107427"/>
            <a:ext cx="2369017" cy="573287"/>
            <a:chOff x="373765" y="107427"/>
            <a:chExt cx="2369017" cy="573287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774030" y="-145130"/>
              <a:ext cx="4738034" cy="1146573"/>
            </a:xfrm>
            <a:prstGeom prst="rect">
              <a:avLst/>
            </a:prstGeom>
          </p:spPr>
        </p:pic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3765" y="107427"/>
              <a:ext cx="2369017" cy="573287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3779" y="215215"/>
            <a:ext cx="1942857" cy="428571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53522" y="1252272"/>
            <a:ext cx="6333333" cy="1285714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5988296" y="2892778"/>
            <a:ext cx="6171429" cy="4032000"/>
            <a:chOff x="5988296" y="2892778"/>
            <a:chExt cx="6171429" cy="4032000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88296" y="2892778"/>
              <a:ext cx="6171429" cy="4032000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96919" y="7549275"/>
            <a:ext cx="12447619" cy="128571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사용자 지정</PresentationFormat>
  <Paragraphs>0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박찬호</cp:lastModifiedBy>
  <cp:revision>1</cp:revision>
  <dcterms:created xsi:type="dcterms:W3CDTF">2020-10-05T11:21:29Z</dcterms:created>
  <dcterms:modified xsi:type="dcterms:W3CDTF">2020-10-05T02:22:47Z</dcterms:modified>
</cp:coreProperties>
</file>