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9382-DAED-4465-95E9-C9B56407A1F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C68A-9C71-4975-A99D-E19D527E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9C68A-9C71-4975-A99D-E19D527E0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4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5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5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DC6C-11C0-4CDF-8C58-E25A0703A60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747B-B952-42DE-8947-5478C23BD6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1971"/>
            <a:ext cx="9144000" cy="2287992"/>
          </a:xfrm>
        </p:spPr>
        <p:txBody>
          <a:bodyPr/>
          <a:lstStyle/>
          <a:p>
            <a:r>
              <a:rPr lang="ko-KR" altLang="en-US" sz="6600" dirty="0"/>
              <a:t>일본의 전통 문화의 특징</a:t>
            </a:r>
            <a:r>
              <a:rPr lang="en-US" altLang="ko-KR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219" y="3742719"/>
            <a:ext cx="10609810" cy="1747837"/>
          </a:xfrm>
        </p:spPr>
        <p:txBody>
          <a:bodyPr/>
          <a:lstStyle/>
          <a:p>
            <a:endParaRPr lang="ko-KR" altLang="en-US" noProof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11" y="3602038"/>
            <a:ext cx="6442364" cy="27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953"/>
            <a:ext cx="3092334" cy="3053383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1114087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 관해서는 사람들이 종종 일본인을 생각할 것이고 다도는 일본인의 영혼의 상징이자 일본 문화의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하이라이트로 간주됩니다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다도에는 영혼에 대한 깊은 내용뿐 아니라 푸 탕족 사람들의 정신도 담겨 있습니다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53" y="2457954"/>
            <a:ext cx="3528060" cy="3053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9" y="2457954"/>
            <a:ext cx="3554862" cy="30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9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3728"/>
            <a:ext cx="8784456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전통 의상은 기모노입니다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그것은 망토이며 착용자에게 고정 될 수있을 정도로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넓은 스카프를 사용하며 많은 스트랩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헤어 타이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길고 헐렁한 소매와 결합됩니다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443"/>
            <a:ext cx="2976999" cy="43513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9" y="1827515"/>
            <a:ext cx="3699506" cy="4763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1" y="2033442"/>
            <a:ext cx="33051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75" y="2003367"/>
            <a:ext cx="3010980" cy="4380807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30778" y="803858"/>
            <a:ext cx="10323021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일본인은 직장에서 끈질기고 안정된 의지를 스스로 훈련시켜 왔으며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,.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그리고 진정한 무술가가 되려면 성실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용기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친절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예의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자제</a:t>
            </a:r>
            <a:r>
              <a:rPr kumimoji="0" lang="en-US" altLang="ko-KR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, 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충성 및 명예와 같은 자질이 필요합니다</a:t>
            </a:r>
            <a:r>
              <a:rPr kumimoji="0" lang="ko-K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2003367"/>
            <a:ext cx="3541221" cy="432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66" y="2003367"/>
            <a:ext cx="3445933" cy="43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일본의 전형적인 문화적 특징을 구성하는 요소는 전통과 현대적 특징의 간섭으로 일본의 인간과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</a:b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en-US" altLang="ko-K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 Unicode MS"/>
                <a:ea typeface="inherit"/>
              </a:rPr>
              <a:t>사회 발전을 만들어 냈다고 할 수 있습니다</a:t>
            </a:r>
            <a:b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" y="1471353"/>
            <a:ext cx="10357658" cy="5079076"/>
          </a:xfrm>
        </p:spPr>
      </p:pic>
    </p:spTree>
    <p:extLst>
      <p:ext uri="{BB962C8B-B14F-4D97-AF65-F5344CB8AC3E}">
        <p14:creationId xmlns:p14="http://schemas.microsoft.com/office/powerpoint/2010/main" val="395392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5400" dirty="0"/>
              <a:t>수고하셨습니다</a:t>
            </a:r>
            <a:br>
              <a:rPr lang="ko-KR" alt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116</Words>
  <Application>Microsoft Office PowerPoint</Application>
  <PresentationFormat>와이드스크린</PresentationFormat>
  <Paragraphs>7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Calibri Light</vt:lpstr>
      <vt:lpstr>Office Theme</vt:lpstr>
      <vt:lpstr>일본의 전통 문화의 특징 </vt:lpstr>
      <vt:lpstr>다도에 관해서는 사람들이 종종 일본인을 생각할 것이고 다도는 일본인의 영혼의 상징이자 일본 문화의 하이라이트로 간주됩니다. 다도에는 영혼에 대한 깊은 내용뿐 아니라 푸 탕족 사람들의 정신도 담겨 있습니다. </vt:lpstr>
      <vt:lpstr>일본의 전통 의상은 기모노입니다. 그것은 망토이며 착용자에게 고정 될 수있을 정도로 넓은 스카프를 사용하며 많은 스트랩, 헤어 타이, 길고 헐렁한 소매와 결합됩니다. </vt:lpstr>
      <vt:lpstr>일본인은 직장에서 끈질기고 안정된 의지를 스스로 훈련시켜 왔으며,. 그리고 진정한 무술가가 되려면 성실, 용기, 친절, 예의, 자제, 충성 및 명예와 같은 자질이 필요합니다 </vt:lpstr>
      <vt:lpstr>일본의 전형적인 문화적 특징을 구성하는 요소는 전통과 현대적 특징의 간섭으로 일본의 인간과 . 사회 발전을 만들어 냈다고 할 수 있습니다 </vt:lpstr>
      <vt:lpstr>수고하셨습니다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전통 문화의 특징</dc:title>
  <dc:creator>MY PC</dc:creator>
  <cp:lastModifiedBy>Bách Bùi</cp:lastModifiedBy>
  <cp:revision>4</cp:revision>
  <dcterms:created xsi:type="dcterms:W3CDTF">2020-09-29T01:36:51Z</dcterms:created>
  <dcterms:modified xsi:type="dcterms:W3CDTF">2020-11-25T02:52:08Z</dcterms:modified>
</cp:coreProperties>
</file>