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2" r:id="rId18"/>
    <p:sldId id="273" r:id="rId19"/>
    <p:sldId id="275" r:id="rId20"/>
    <p:sldId id="258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3B6B9-6B6F-4D54-9190-760D67252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CFCDBA-9DEA-429D-9747-9B6E42D7A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D86E6F-CDE9-4A51-A505-4AA6660B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9E8F8B-1265-4F6B-A51B-7D24BF77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BEEFE-7DFD-4ACA-A6EB-5941FBB8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9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D44681-AD7F-4D3C-B79D-00DFDAC5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EC65B6-7B67-431D-B7DD-D50F5919F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E081C4-6643-4D51-A82F-671D61E5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99DFE6-8DD4-4B51-A32F-D7C5E783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EBD1A9-F8CC-43D5-8EA9-4A4D28E0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53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64DB77-4DA5-4437-A243-EE02510EB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BFC82C-1386-4009-A345-56C56D92C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2DC49A-F98C-4879-9B9B-CEF59C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369FBD-2E9D-46E1-B114-10BC4008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4A0020-7F11-47F9-BA5B-F1151F2E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55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8B9659-9EF4-4A83-A3A2-B2479FDF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8E20DA-B80F-4D8C-B061-B41EC270F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73656D-F348-42AE-8A52-482F4C6F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7BCE53-9E11-4A0B-AA1C-84C6626E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E821DC-5FDC-43AD-9072-A5B05849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50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16F3AB-DDF3-4B10-B3E2-73646D16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DEC77F-250C-43A7-A321-7F472927E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AA6CCB-8983-42E6-A3E9-0CF5AFA5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6CCD55-95B1-4EA0-B805-CC981440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F25A58-B2E7-4CCB-8841-5569D8D3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50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1B480C-2C48-499E-9821-C3FB43FE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954725-C53F-45D3-A280-1CD225AAE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364005-6731-4FCB-BFA6-F9DC7622E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0F66E-215F-4AE3-A005-109BA98D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73506A-DE60-4105-ABC6-F8434732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BB4983-D349-4395-934B-FF24BE44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9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2F12A3-19DE-40BD-979D-30EDA782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B52BE8-A325-4C29-BE7E-B93979075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D3489A6-DB7A-4965-AC7A-4C08B4509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8D4F362-416E-44CC-8D8D-A4827AC0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10F0423-45C7-43A9-B59D-67B00F754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4C1A85C-3167-4A55-A85B-78876657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30CD7D-08A4-44BD-A3D2-716BB694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BD28F8-6277-44D2-B4AF-C0ABC9A5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82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C7D0B-801F-474F-B2BD-0848A997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E9D936A-E7C6-46CB-9BFB-A7F7F3C9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BE5F0F-EB09-4129-B0CD-5BA9EA1A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5C05225-F2D8-4082-9A75-FE8BEC0C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74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6386A0-7C8D-4B15-B22B-55F99D0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62DE23D-DA4D-414E-A6E3-5D5C9834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DCDD12-420E-440A-B9F5-5EC3E547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6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420AB8-2439-4C89-8252-AC76A5D8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9D5EFC-3B70-41C0-B6E4-1F335355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042483-9D21-4526-82F1-0BCD5E7E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AEB062-9413-402B-9818-404D3DB3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0A2630-4AE5-459C-B7D5-5475C667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E805B5-47E4-49C0-AFC3-1997F41C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74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F1539-56B0-45AF-9538-B2AE2A95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C3B8D6-482D-4B43-A521-9342536B8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0F5CBB2-7407-49D7-848D-30C8CEDED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97B05B-EF56-43C1-AE76-C7C73FD0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EEC31C-CC93-41D7-B321-AF12E5B9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4F3A8A-7411-4480-A481-7A570E3A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32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35F4E04-3985-4458-9606-7017FA19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F3ABA6-0BC4-474A-915E-FD5B4747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B82FFB-123C-4087-AE01-5ECE76E0D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37D0-7DC7-456A-A947-C2A9486EB7D1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C2EA54-08AD-46DD-8A2E-C2D26471A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5D963A-A2E7-441C-BBC7-1DC63D008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2205-0251-4879-96BF-19E4D265C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9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EEC4CF6-E6FF-4042-BB04-A43DCC054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FFFFFF"/>
                </a:solidFill>
              </a:rPr>
              <a:t>일본의 전통 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A8165AE-5CA6-4A39-BF14-1C61150E0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>
                <a:solidFill>
                  <a:srgbClr val="FFFFFF"/>
                </a:solidFill>
              </a:rPr>
              <a:t>학번</a:t>
            </a:r>
            <a:r>
              <a:rPr lang="en-US" altLang="ko-KR" dirty="0">
                <a:solidFill>
                  <a:srgbClr val="FFFFFF"/>
                </a:solidFill>
              </a:rPr>
              <a:t>: X21X13X4</a:t>
            </a:r>
          </a:p>
          <a:p>
            <a:r>
              <a:rPr lang="ko-KR" altLang="en-US" dirty="0">
                <a:solidFill>
                  <a:srgbClr val="FFFFFF"/>
                </a:solidFill>
              </a:rPr>
              <a:t>성명</a:t>
            </a:r>
            <a:r>
              <a:rPr lang="en-US" altLang="ko-KR" dirty="0">
                <a:solidFill>
                  <a:srgbClr val="FFFFFF"/>
                </a:solidFill>
              </a:rPr>
              <a:t>: </a:t>
            </a:r>
            <a:r>
              <a:rPr lang="ko-KR" altLang="en-US" dirty="0">
                <a:solidFill>
                  <a:srgbClr val="FFFFFF"/>
                </a:solidFill>
              </a:rPr>
              <a:t>김</a:t>
            </a:r>
            <a:r>
              <a:rPr lang="en-US" altLang="ko-KR" dirty="0">
                <a:solidFill>
                  <a:srgbClr val="FFFFFF"/>
                </a:solidFill>
              </a:rPr>
              <a:t>X</a:t>
            </a:r>
            <a:r>
              <a:rPr lang="ko-KR" altLang="en-US" dirty="0">
                <a:solidFill>
                  <a:srgbClr val="FFFFFF"/>
                </a:solidFill>
              </a:rPr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3900676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 descr="벽, 실내, 사람이(가) 표시된 사진&#10;&#10;자동 생성된 설명">
            <a:extLst>
              <a:ext uri="{FF2B5EF4-FFF2-40B4-BE49-F238E27FC236}">
                <a16:creationId xmlns:a16="http://schemas.microsoft.com/office/drawing/2014/main" id="{F9964740-6938-46F9-A27A-281377EF5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677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053D2F6-92DE-4426-9609-140B9E0A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ko-KR" altLang="en-US" sz="4000">
                <a:solidFill>
                  <a:srgbClr val="FFFFFF"/>
                </a:solidFill>
              </a:rPr>
              <a:t>일본 전통 연극 소개 </a:t>
            </a:r>
            <a:r>
              <a:rPr lang="en-US" altLang="ko-KR" sz="4000">
                <a:solidFill>
                  <a:srgbClr val="FFFFFF"/>
                </a:solidFill>
              </a:rPr>
              <a:t>(2) </a:t>
            </a:r>
            <a:r>
              <a:rPr lang="ko-KR" altLang="en-US" sz="4000">
                <a:solidFill>
                  <a:srgbClr val="FFFFFF"/>
                </a:solidFill>
              </a:rPr>
              <a:t>가부키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7A03A5-E0B5-43D4-9983-D538179A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ko-KR" altLang="en-US" sz="2000" dirty="0">
                <a:solidFill>
                  <a:srgbClr val="FFFFFF"/>
                </a:solidFill>
              </a:rPr>
              <a:t>일본 전통 연극 중 하나인 </a:t>
            </a:r>
            <a:r>
              <a:rPr lang="en-US" altLang="ko-KR" sz="2000" dirty="0">
                <a:solidFill>
                  <a:srgbClr val="FFFFFF"/>
                </a:solidFill>
              </a:rPr>
              <a:t>‘</a:t>
            </a:r>
            <a:r>
              <a:rPr lang="ko-KR" altLang="en-US" sz="2000" dirty="0">
                <a:solidFill>
                  <a:srgbClr val="FFFFFF"/>
                </a:solidFill>
              </a:rPr>
              <a:t>가부키</a:t>
            </a:r>
            <a:r>
              <a:rPr lang="en-US" altLang="ko-KR" sz="2000" dirty="0">
                <a:solidFill>
                  <a:srgbClr val="FFFFFF"/>
                </a:solidFill>
              </a:rPr>
              <a:t>＇</a:t>
            </a:r>
            <a:r>
              <a:rPr lang="ko-KR" altLang="en-US" sz="2000" dirty="0">
                <a:solidFill>
                  <a:srgbClr val="FFFFFF"/>
                </a:solidFill>
              </a:rPr>
              <a:t>는 </a:t>
            </a:r>
            <a:r>
              <a:rPr lang="en-US" altLang="ko-KR" sz="2000" dirty="0">
                <a:solidFill>
                  <a:srgbClr val="FFFFFF"/>
                </a:solidFill>
              </a:rPr>
              <a:t>‘</a:t>
            </a:r>
            <a:r>
              <a:rPr lang="ko-KR" altLang="en-US" sz="2000" dirty="0">
                <a:solidFill>
                  <a:srgbClr val="FFFFFF"/>
                </a:solidFill>
              </a:rPr>
              <a:t>노</a:t>
            </a:r>
            <a:r>
              <a:rPr lang="en-US" altLang="ko-KR" sz="2000" dirty="0">
                <a:solidFill>
                  <a:srgbClr val="FFFFFF"/>
                </a:solidFill>
              </a:rPr>
              <a:t>’</a:t>
            </a:r>
            <a:r>
              <a:rPr lang="ko-KR" altLang="en-US" sz="2000" dirty="0">
                <a:solidFill>
                  <a:srgbClr val="FFFFFF"/>
                </a:solidFill>
              </a:rPr>
              <a:t>와 마찬가지로 연기자 전원이 남성이다</a:t>
            </a:r>
            <a:r>
              <a:rPr lang="en-US" altLang="ko-KR" sz="2000" dirty="0">
                <a:solidFill>
                  <a:srgbClr val="FFFFFF"/>
                </a:solidFill>
              </a:rPr>
              <a:t>.</a:t>
            </a:r>
          </a:p>
          <a:p>
            <a:r>
              <a:rPr lang="en-US" altLang="ko-KR" sz="2000" dirty="0">
                <a:solidFill>
                  <a:srgbClr val="FFFFFF"/>
                </a:solidFill>
              </a:rPr>
              <a:t>‘</a:t>
            </a:r>
            <a:r>
              <a:rPr lang="ko-KR" altLang="en-US" sz="2000" dirty="0">
                <a:solidFill>
                  <a:srgbClr val="FFFFFF"/>
                </a:solidFill>
              </a:rPr>
              <a:t>가부키</a:t>
            </a:r>
            <a:r>
              <a:rPr lang="en-US" altLang="ko-KR" sz="2000" dirty="0">
                <a:solidFill>
                  <a:srgbClr val="FFFFFF"/>
                </a:solidFill>
              </a:rPr>
              <a:t>’</a:t>
            </a:r>
            <a:r>
              <a:rPr lang="ko-KR" altLang="en-US" sz="2000" dirty="0">
                <a:solidFill>
                  <a:srgbClr val="FFFFFF"/>
                </a:solidFill>
              </a:rPr>
              <a:t>는 일본 무형문화재로 지정되어 있으며</a:t>
            </a:r>
            <a:r>
              <a:rPr lang="en-US" altLang="ko-KR" sz="2000" dirty="0">
                <a:solidFill>
                  <a:srgbClr val="FFFFFF"/>
                </a:solidFill>
              </a:rPr>
              <a:t>, </a:t>
            </a:r>
            <a:r>
              <a:rPr lang="ko-KR" altLang="en-US" sz="2000" dirty="0">
                <a:solidFill>
                  <a:srgbClr val="FFFFFF"/>
                </a:solidFill>
              </a:rPr>
              <a:t>유네스코 세계 무형 유산으로 등록되어 </a:t>
            </a:r>
            <a:r>
              <a:rPr lang="ko-KR" altLang="en-US" sz="2000" dirty="0" err="1">
                <a:solidFill>
                  <a:srgbClr val="FFFFFF"/>
                </a:solidFill>
              </a:rPr>
              <a:t>있을만큼</a:t>
            </a:r>
            <a:r>
              <a:rPr lang="ko-KR" altLang="en-US" sz="2000" dirty="0">
                <a:solidFill>
                  <a:srgbClr val="FFFFFF"/>
                </a:solidFill>
              </a:rPr>
              <a:t> 대표적인 연극이다</a:t>
            </a:r>
            <a:r>
              <a:rPr lang="en-US" altLang="ko-KR" sz="2000" dirty="0">
                <a:solidFill>
                  <a:srgbClr val="FFFFFF"/>
                </a:solidFill>
              </a:rPr>
              <a:t>.</a:t>
            </a:r>
            <a:endParaRPr lang="ko-KR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19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핫초콜릿, 단풍나무 쿠키 및 크리스마스 장식이 있는 축제 장면">
            <a:extLst>
              <a:ext uri="{FF2B5EF4-FFF2-40B4-BE49-F238E27FC236}">
                <a16:creationId xmlns:a16="http://schemas.microsoft.com/office/drawing/2014/main" id="{0F4489DC-B7D4-4B1A-B827-170EBD7C7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6" b="632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526FC62-FA5D-473E-86EA-2C3CEF48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8000">
                <a:solidFill>
                  <a:srgbClr val="FFFFFF"/>
                </a:solidFill>
              </a:rPr>
              <a:t>일본의 전통 놀이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D1C6D36-1770-479D-9324-CC8CD58A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>
                <a:solidFill>
                  <a:schemeClr val="accent1"/>
                </a:solidFill>
              </a:rPr>
              <a:t>일본 전통 놀이 종류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856D7F-8508-4817-ACB3-E41EA1B9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-KR" altLang="en-US" sz="2400" dirty="0"/>
              <a:t>일본의 전통놀이는 </a:t>
            </a:r>
            <a:r>
              <a:rPr lang="en-US" altLang="ko-KR" sz="2400" dirty="0"/>
              <a:t>‘</a:t>
            </a:r>
            <a:r>
              <a:rPr lang="ko-KR" altLang="en-US" sz="2400" dirty="0"/>
              <a:t>켄 다마</a:t>
            </a:r>
            <a:r>
              <a:rPr lang="en-US" altLang="ko-KR" sz="2400" dirty="0"/>
              <a:t>‘, ’</a:t>
            </a:r>
            <a:r>
              <a:rPr lang="ko-KR" altLang="en-US" sz="2400" dirty="0"/>
              <a:t>연 날리기</a:t>
            </a:r>
            <a:r>
              <a:rPr lang="en-US" altLang="ko-KR" sz="2400" dirty="0"/>
              <a:t>, ’</a:t>
            </a:r>
            <a:r>
              <a:rPr lang="ko-KR" altLang="en-US" sz="2400" dirty="0"/>
              <a:t>복 웃음</a:t>
            </a:r>
            <a:r>
              <a:rPr lang="en-US" altLang="ko-KR" sz="2400" dirty="0"/>
              <a:t>’, ’</a:t>
            </a:r>
            <a:r>
              <a:rPr lang="ko-KR" altLang="en-US" sz="2400" dirty="0"/>
              <a:t>주사위</a:t>
            </a:r>
            <a:r>
              <a:rPr lang="en-US" altLang="ko-KR" sz="2400" dirty="0"/>
              <a:t>’, ’</a:t>
            </a:r>
            <a:r>
              <a:rPr lang="ko-KR" altLang="en-US" sz="2400" dirty="0"/>
              <a:t>팽이 돌리기</a:t>
            </a:r>
            <a:r>
              <a:rPr lang="en-US" altLang="ko-KR" sz="2400" dirty="0"/>
              <a:t>‘ </a:t>
            </a:r>
            <a:r>
              <a:rPr lang="ko-KR" altLang="en-US" sz="2400" dirty="0"/>
              <a:t>등이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87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어두운이(가) 표시된 사진&#10;&#10;자동 생성된 설명">
            <a:extLst>
              <a:ext uri="{FF2B5EF4-FFF2-40B4-BE49-F238E27FC236}">
                <a16:creationId xmlns:a16="http://schemas.microsoft.com/office/drawing/2014/main" id="{C096C60C-F276-4663-9A53-C8A918173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5" r="9091" b="105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B687DFF-6D1E-44D5-88D4-13E8B04F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800"/>
              <a:t>일본 전통 놀이 소개 </a:t>
            </a:r>
            <a:r>
              <a:rPr lang="en-US" altLang="ko-KR" sz="4800"/>
              <a:t>(1) </a:t>
            </a:r>
            <a:r>
              <a:rPr lang="ko-KR" altLang="en-US" sz="4800"/>
              <a:t>켄 다마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85478C-2F79-493F-8BAC-0ECF6F29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5008420" cy="18016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ko-KR" altLang="en-US" sz="1900" b="1" i="0" dirty="0" err="1">
                <a:effectLst/>
              </a:rPr>
              <a:t>켄다마</a:t>
            </a:r>
            <a:r>
              <a:rPr lang="ko-KR" altLang="en-US" sz="1900" b="0" i="0" dirty="0" err="1">
                <a:effectLst/>
              </a:rPr>
              <a:t>는</a:t>
            </a:r>
            <a:r>
              <a:rPr lang="en-US" altLang="ko-KR" sz="1900" b="0" i="0" dirty="0">
                <a:effectLst/>
              </a:rPr>
              <a:t> </a:t>
            </a:r>
            <a:r>
              <a:rPr lang="ko-KR" altLang="en-US" sz="1900" b="0" i="0" dirty="0">
                <a:effectLst/>
              </a:rPr>
              <a:t>본체와 </a:t>
            </a:r>
            <a:r>
              <a:rPr lang="ko-KR" altLang="en-US" sz="1900" dirty="0"/>
              <a:t>공</a:t>
            </a:r>
            <a:r>
              <a:rPr lang="ko-KR" altLang="en-US" sz="1900" b="0" i="0" dirty="0">
                <a:effectLst/>
              </a:rPr>
              <a:t>이 줄로 이어져 있는 </a:t>
            </a:r>
            <a:r>
              <a:rPr lang="ko-KR" altLang="en-US" sz="1900" dirty="0"/>
              <a:t>장난감</a:t>
            </a:r>
            <a:r>
              <a:rPr lang="ko-KR" altLang="en-US" sz="1900" b="0" i="0" dirty="0">
                <a:effectLst/>
              </a:rPr>
              <a:t>을 </a:t>
            </a:r>
            <a:r>
              <a:rPr lang="ko-KR" altLang="en-US" sz="1900" dirty="0"/>
              <a:t>요요</a:t>
            </a:r>
            <a:r>
              <a:rPr lang="ko-KR" altLang="en-US" sz="1900" b="0" i="0" dirty="0">
                <a:effectLst/>
              </a:rPr>
              <a:t>처럼 당겨서 양 옆 받침대 혹은 위쪽 뾰족한 곳에 </a:t>
            </a:r>
            <a:r>
              <a:rPr lang="ko-KR" altLang="en-US" sz="1900" b="0" i="0" dirty="0" err="1">
                <a:effectLst/>
              </a:rPr>
              <a:t>끼워넣는</a:t>
            </a:r>
            <a:r>
              <a:rPr lang="en-US" altLang="ko-KR" sz="1900" b="0" i="0" dirty="0">
                <a:effectLst/>
              </a:rPr>
              <a:t> </a:t>
            </a:r>
            <a:r>
              <a:rPr lang="ko-KR" altLang="en-US" sz="1900" dirty="0"/>
              <a:t>일본</a:t>
            </a:r>
            <a:r>
              <a:rPr lang="ko-KR" altLang="en-US" sz="1900" b="0" i="0" dirty="0">
                <a:effectLst/>
              </a:rPr>
              <a:t>의 전통놀이이다</a:t>
            </a:r>
            <a:r>
              <a:rPr lang="en-US" altLang="ko-KR" sz="1900" b="0" i="0" dirty="0">
                <a:effectLst/>
              </a:rPr>
              <a:t>.</a:t>
            </a:r>
            <a:endParaRPr lang="en-US" altLang="ko-KR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860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플라스틱이(가) 표시된 사진&#10;&#10;자동 생성된 설명">
            <a:extLst>
              <a:ext uri="{FF2B5EF4-FFF2-40B4-BE49-F238E27FC236}">
                <a16:creationId xmlns:a16="http://schemas.microsoft.com/office/drawing/2014/main" id="{82220FC4-5DF0-4DF9-B690-2F5E65C63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114F5C5-445B-4FDA-88A7-EFF49FE7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ko-KR" altLang="en-US" sz="3700">
                <a:solidFill>
                  <a:srgbClr val="000000"/>
                </a:solidFill>
              </a:rPr>
              <a:t>일본 전통 놀이 소개 </a:t>
            </a:r>
            <a:r>
              <a:rPr lang="en-US" altLang="ko-KR" sz="3700">
                <a:solidFill>
                  <a:srgbClr val="000000"/>
                </a:solidFill>
              </a:rPr>
              <a:t>(2) </a:t>
            </a:r>
            <a:r>
              <a:rPr lang="ko-KR" altLang="en-US" sz="3700">
                <a:solidFill>
                  <a:srgbClr val="000000"/>
                </a:solidFill>
              </a:rPr>
              <a:t>다루마 오토시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BC450F-B338-4EDA-B9F7-4DD1D070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다루마오토시는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일본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의 전통 놀이로써 나무로 만든 조각을 나무 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망치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를 이용하여 밑에서부터 빼내며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위에 있는 나무 조각들이 쓰러지면 안 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쓰러지지 않고 하나씩 차례차례 돌아가면서 무사히 빼내야 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하는 게임이다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ko-KR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물 위의 범선">
            <a:extLst>
              <a:ext uri="{FF2B5EF4-FFF2-40B4-BE49-F238E27FC236}">
                <a16:creationId xmlns:a16="http://schemas.microsoft.com/office/drawing/2014/main" id="{171B3E5F-6036-4278-9F60-D4214D516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A7A29E5-7407-4CEF-B5D9-3E507EF0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8000" dirty="0">
                <a:solidFill>
                  <a:srgbClr val="FFFFFF"/>
                </a:solidFill>
              </a:rPr>
              <a:t>일본의 전통 스포츠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78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341B5E9-724F-4EF7-97CC-A70D1B20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ko-KR" altLang="en-US" sz="4000"/>
              <a:t>일본 전통 스포츠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74AD68-73D6-45D0-B860-019EDD83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일본의 전통 스포츠는 다양하다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대표적으로 유도</a:t>
            </a:r>
            <a:r>
              <a:rPr lang="en-US" altLang="ko-KR" sz="2400" dirty="0"/>
              <a:t>,</a:t>
            </a:r>
            <a:r>
              <a:rPr lang="ko-KR" altLang="en-US" sz="2400" dirty="0"/>
              <a:t>스모</a:t>
            </a:r>
            <a:r>
              <a:rPr lang="en-US" altLang="ko-KR" sz="2400" dirty="0"/>
              <a:t>,</a:t>
            </a:r>
            <a:r>
              <a:rPr lang="ko-KR" altLang="en-US" sz="2400" dirty="0"/>
              <a:t>검도가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34" name="Freeform: Shape 2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port Balls">
            <a:extLst>
              <a:ext uri="{FF2B5EF4-FFF2-40B4-BE49-F238E27FC236}">
                <a16:creationId xmlns:a16="http://schemas.microsoft.com/office/drawing/2014/main" id="{F500DAC1-AFA0-4EA6-91F7-3FAD48778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952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사람이(가) 표시된 사진&#10;&#10;자동 생성된 설명">
            <a:extLst>
              <a:ext uri="{FF2B5EF4-FFF2-40B4-BE49-F238E27FC236}">
                <a16:creationId xmlns:a16="http://schemas.microsoft.com/office/drawing/2014/main" id="{A9DF0AA0-7052-449C-9DD5-23A332FBE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1955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5372A40-4558-402B-9417-D5D4B569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000000"/>
                </a:solidFill>
              </a:rPr>
              <a:t>일본 전통 스포츠 소개 </a:t>
            </a:r>
            <a:r>
              <a:rPr lang="en-US" altLang="ko-KR">
                <a:solidFill>
                  <a:srgbClr val="000000"/>
                </a:solidFill>
              </a:rPr>
              <a:t>(1) </a:t>
            </a:r>
            <a:r>
              <a:rPr lang="ko-KR" altLang="en-US">
                <a:solidFill>
                  <a:srgbClr val="000000"/>
                </a:solidFill>
              </a:rPr>
              <a:t>스모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3A1646-F383-4F9D-872D-678DA109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ko-KR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스모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는 </a:t>
            </a:r>
            <a:r>
              <a:rPr lang="ko-KR" altLang="en-US" sz="2400" dirty="0">
                <a:solidFill>
                  <a:srgbClr val="0645AD"/>
                </a:solidFill>
                <a:latin typeface="Arial" panose="020B0604020202020204" pitchFamily="34" charset="0"/>
              </a:rPr>
              <a:t>일본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고유의 전통적인 </a:t>
            </a:r>
            <a:r>
              <a:rPr lang="ko-KR" altLang="en-US" sz="2400" dirty="0">
                <a:solidFill>
                  <a:srgbClr val="0645AD"/>
                </a:solidFill>
                <a:latin typeface="Arial" panose="020B0604020202020204" pitchFamily="34" charset="0"/>
              </a:rPr>
              <a:t>격투기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sz="2400" dirty="0" err="1">
                <a:solidFill>
                  <a:srgbClr val="0645AD"/>
                </a:solidFill>
                <a:latin typeface="Arial" panose="020B0604020202020204" pitchFamily="34" charset="0"/>
              </a:rPr>
              <a:t>스포츠</a:t>
            </a:r>
            <a:r>
              <a:rPr lang="ko-KR" alt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중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하나로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땅바닥에 그어진 구획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위에서 두 명의 선수가 도구 없이 육체만으로 맞붙어 싸우는 형태의 경기이다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2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FE8C243-EB4A-45DC-A153-CD922198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dirty="0"/>
              <a:t>일본 전통 스포츠 소개 </a:t>
            </a:r>
            <a:r>
              <a:rPr lang="en-US" altLang="ko-KR" dirty="0"/>
              <a:t>(2) </a:t>
            </a:r>
            <a:r>
              <a:rPr lang="ko-KR" altLang="en-US" dirty="0"/>
              <a:t>유도</a:t>
            </a:r>
          </a:p>
        </p:txBody>
      </p:sp>
      <p:pic>
        <p:nvPicPr>
          <p:cNvPr id="8" name="그림 7" descr="사람, 남자이(가) 표시된 사진&#10;&#10;자동 생성된 설명">
            <a:extLst>
              <a:ext uri="{FF2B5EF4-FFF2-40B4-BE49-F238E27FC236}">
                <a16:creationId xmlns:a16="http://schemas.microsoft.com/office/drawing/2014/main" id="{81416DEA-82AC-49DA-9E74-974BF3D9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23280E-82D1-4D3D-BE71-15158E40507B}"/>
              </a:ext>
            </a:extLst>
          </p:cNvPr>
          <p:cNvSpPr txBox="1"/>
          <p:nvPr/>
        </p:nvSpPr>
        <p:spPr>
          <a:xfrm>
            <a:off x="522514" y="5210604"/>
            <a:ext cx="621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유도는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Roboto"/>
              </a:rPr>
              <a:t>온몸을 사용하여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Roboto"/>
              </a:rPr>
              <a:t>2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Roboto"/>
              </a:rPr>
              <a:t>명의 선수가 상대를 공격하거나 힘의 역학을 이용하여 공격하는 상대의 허점을 찔러 승패를 겨루는 경기이다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Roboto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96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944A2B6-F606-407A-ABC1-1B1A4114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>
                <a:solidFill>
                  <a:schemeClr val="accent1"/>
                </a:solidFill>
              </a:rPr>
              <a:t>출처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DC925F-7144-4B50-85E4-22C51E2F9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-KR" altLang="en-US" sz="2400"/>
              <a:t>위키백과 </a:t>
            </a:r>
            <a:r>
              <a:rPr lang="en-US" altLang="ko-KR" sz="2400"/>
              <a:t>‘</a:t>
            </a:r>
            <a:r>
              <a:rPr lang="ko-KR" altLang="en-US" sz="2400"/>
              <a:t>기모노</a:t>
            </a:r>
            <a:r>
              <a:rPr lang="en-US" altLang="ko-KR" sz="2400"/>
              <a:t>’ </a:t>
            </a:r>
            <a:r>
              <a:rPr lang="ko-KR" altLang="en-US" sz="2400"/>
              <a:t>문서</a:t>
            </a:r>
            <a:endParaRPr lang="en-US" altLang="ko-KR" sz="2400"/>
          </a:p>
          <a:p>
            <a:r>
              <a:rPr lang="ko-KR" altLang="en-US" sz="2400"/>
              <a:t>위키백과 </a:t>
            </a:r>
            <a:r>
              <a:rPr lang="en-US" altLang="ko-KR" sz="2400"/>
              <a:t>‘</a:t>
            </a:r>
            <a:r>
              <a:rPr lang="ko-KR" altLang="en-US" sz="2400"/>
              <a:t>일본 전통 연극</a:t>
            </a:r>
            <a:r>
              <a:rPr lang="en-US" altLang="ko-KR" sz="2400"/>
              <a:t>’ </a:t>
            </a:r>
            <a:r>
              <a:rPr lang="ko-KR" altLang="en-US" sz="2400"/>
              <a:t>문서</a:t>
            </a:r>
            <a:endParaRPr lang="en-US" altLang="ko-KR" sz="2400"/>
          </a:p>
          <a:p>
            <a:r>
              <a:rPr lang="ko-KR" altLang="en-US" sz="2400"/>
              <a:t>위키백과 </a:t>
            </a:r>
            <a:r>
              <a:rPr lang="en-US" altLang="ko-KR" sz="2400"/>
              <a:t>‘</a:t>
            </a:r>
            <a:r>
              <a:rPr lang="ko-KR" altLang="en-US" sz="2400"/>
              <a:t>노</a:t>
            </a:r>
            <a:r>
              <a:rPr lang="en-US" altLang="ko-KR" sz="2400"/>
              <a:t>’ </a:t>
            </a:r>
            <a:r>
              <a:rPr lang="ko-KR" altLang="en-US" sz="2400"/>
              <a:t>문서</a:t>
            </a:r>
            <a:endParaRPr lang="en-US" altLang="ko-KR" sz="2400"/>
          </a:p>
          <a:p>
            <a:r>
              <a:rPr lang="ko-KR" altLang="en-US" sz="2400"/>
              <a:t>위키백과 </a:t>
            </a:r>
            <a:r>
              <a:rPr lang="en-US" altLang="ko-KR" sz="2400"/>
              <a:t>‘</a:t>
            </a:r>
            <a:r>
              <a:rPr lang="ko-KR" altLang="en-US" sz="2400"/>
              <a:t>가부키</a:t>
            </a:r>
            <a:r>
              <a:rPr lang="en-US" altLang="ko-KR" sz="2400"/>
              <a:t>＇</a:t>
            </a:r>
            <a:r>
              <a:rPr lang="ko-KR" altLang="en-US" sz="2400"/>
              <a:t>문서</a:t>
            </a:r>
            <a:endParaRPr lang="en-US" altLang="ko-KR" sz="2400"/>
          </a:p>
          <a:p>
            <a:r>
              <a:rPr lang="ko-KR" altLang="en-US" sz="2400"/>
              <a:t>위키백과 </a:t>
            </a:r>
            <a:r>
              <a:rPr lang="en-US" altLang="ko-KR" sz="2400"/>
              <a:t>‘</a:t>
            </a:r>
            <a:r>
              <a:rPr lang="ko-KR" altLang="en-US" sz="2400"/>
              <a:t>다루마 오토시</a:t>
            </a:r>
            <a:r>
              <a:rPr lang="en-US" altLang="ko-KR" sz="2400"/>
              <a:t>‘ </a:t>
            </a:r>
            <a:r>
              <a:rPr lang="ko-KR" altLang="en-US" sz="2400"/>
              <a:t>문서</a:t>
            </a:r>
            <a:endParaRPr lang="en-US" altLang="ko-KR" sz="2400"/>
          </a:p>
          <a:p>
            <a:r>
              <a:rPr lang="ko-KR" altLang="en-US" sz="2400"/>
              <a:t>위키백과 </a:t>
            </a:r>
            <a:r>
              <a:rPr lang="en-US" altLang="ko-KR" sz="2400"/>
              <a:t>‘</a:t>
            </a:r>
            <a:r>
              <a:rPr lang="ko-KR" altLang="en-US" sz="2400"/>
              <a:t>켄 다마</a:t>
            </a:r>
            <a:r>
              <a:rPr lang="en-US" altLang="ko-KR" sz="2400"/>
              <a:t>‘ </a:t>
            </a:r>
            <a:r>
              <a:rPr lang="ko-KR" altLang="en-US" sz="2400"/>
              <a:t>문서</a:t>
            </a:r>
            <a:endParaRPr lang="en-US" altLang="ko-KR" sz="2400"/>
          </a:p>
          <a:p>
            <a:r>
              <a:rPr lang="ko-KR" altLang="en-US" sz="2400"/>
              <a:t>위키백과 </a:t>
            </a:r>
            <a:r>
              <a:rPr lang="en-US" altLang="ko-KR" sz="2400"/>
              <a:t>‘</a:t>
            </a:r>
            <a:r>
              <a:rPr lang="ko-KR" altLang="en-US" sz="2400"/>
              <a:t>스모</a:t>
            </a:r>
            <a:r>
              <a:rPr lang="en-US" altLang="ko-KR" sz="2400"/>
              <a:t>’ </a:t>
            </a:r>
            <a:r>
              <a:rPr lang="ko-KR" altLang="en-US" sz="2400"/>
              <a:t>문서</a:t>
            </a:r>
            <a:endParaRPr lang="en-US" altLang="ko-KR" sz="2400"/>
          </a:p>
          <a:p>
            <a:r>
              <a:rPr lang="ko-KR" altLang="en-US" sz="2400"/>
              <a:t>위키백과 </a:t>
            </a:r>
            <a:r>
              <a:rPr lang="en-US" altLang="ko-KR" sz="2400"/>
              <a:t>‘</a:t>
            </a:r>
            <a:r>
              <a:rPr lang="ko-KR" altLang="en-US" sz="2400"/>
              <a:t>유도</a:t>
            </a:r>
            <a:r>
              <a:rPr lang="en-US" altLang="ko-KR" sz="2400"/>
              <a:t>’ </a:t>
            </a:r>
            <a:r>
              <a:rPr lang="ko-KR" altLang="en-US" sz="2400"/>
              <a:t>문서</a:t>
            </a:r>
          </a:p>
        </p:txBody>
      </p:sp>
    </p:spTree>
    <p:extLst>
      <p:ext uri="{BB962C8B-B14F-4D97-AF65-F5344CB8AC3E}">
        <p14:creationId xmlns:p14="http://schemas.microsoft.com/office/powerpoint/2010/main" val="3160634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99C5346-6AC1-4C7F-921F-CDCD2D5A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FFFFFF"/>
                </a:solidFill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3A3C4B-2F72-4E1C-9687-A50BF71BC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</a:rPr>
              <a:t>일본의 전통 옷</a:t>
            </a:r>
            <a:endParaRPr lang="en-US" altLang="ko-KR" sz="2400" dirty="0">
              <a:solidFill>
                <a:srgbClr val="000000"/>
              </a:solidFill>
            </a:endParaRPr>
          </a:p>
          <a:p>
            <a:r>
              <a:rPr lang="ko-KR" altLang="en-US" sz="2400" dirty="0">
                <a:solidFill>
                  <a:srgbClr val="000000"/>
                </a:solidFill>
              </a:rPr>
              <a:t>일본의 전통 연극</a:t>
            </a:r>
            <a:endParaRPr lang="en-US" altLang="ko-KR" sz="2400" dirty="0">
              <a:solidFill>
                <a:srgbClr val="000000"/>
              </a:solidFill>
            </a:endParaRPr>
          </a:p>
          <a:p>
            <a:r>
              <a:rPr lang="ko-KR" altLang="en-US" sz="2400" dirty="0">
                <a:solidFill>
                  <a:srgbClr val="000000"/>
                </a:solidFill>
              </a:rPr>
              <a:t>일본의 전통 놀이</a:t>
            </a:r>
            <a:endParaRPr lang="en-US" altLang="ko-KR" sz="2400" dirty="0">
              <a:solidFill>
                <a:srgbClr val="000000"/>
              </a:solidFill>
            </a:endParaRPr>
          </a:p>
          <a:p>
            <a:r>
              <a:rPr lang="ko-KR" altLang="en-US" sz="2400" dirty="0">
                <a:solidFill>
                  <a:srgbClr val="000000"/>
                </a:solidFill>
              </a:rPr>
              <a:t>일본의 전통 스포츠</a:t>
            </a:r>
            <a:endParaRPr lang="en-US" altLang="ko-K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116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B12B85F-6DB3-404A-A150-928CC47D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감사합니다</a:t>
            </a:r>
            <a:r>
              <a:rPr lang="en-US" altLang="ko-KR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1288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오솔길을 따라 달리고 있는 말들">
            <a:extLst>
              <a:ext uri="{FF2B5EF4-FFF2-40B4-BE49-F238E27FC236}">
                <a16:creationId xmlns:a16="http://schemas.microsoft.com/office/drawing/2014/main" id="{1D389A3B-BD0E-4984-BD25-D5DA6931F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2F9D48-A8E2-4FDF-9F8B-F451A62B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8000">
                <a:solidFill>
                  <a:srgbClr val="FFFFFF"/>
                </a:solidFill>
              </a:rPr>
              <a:t>일본의 전통 옷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7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97970FD-404A-4A9C-BC2B-2C3E10FC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</a:rPr>
              <a:t>기모노 설명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4D9CA3-3181-4E2E-A9FA-94C705182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>
                <a:solidFill>
                  <a:srgbClr val="000000"/>
                </a:solidFill>
              </a:rPr>
              <a:t>일본의 전통 옷은 기모노이다</a:t>
            </a:r>
            <a:r>
              <a:rPr lang="en-US" altLang="ko-KR" sz="4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rgbClr val="000000"/>
                </a:solidFill>
              </a:rPr>
              <a:t>기모노는 </a:t>
            </a:r>
            <a:r>
              <a:rPr lang="en-US" altLang="ko-KR" sz="4000" dirty="0">
                <a:solidFill>
                  <a:srgbClr val="000000"/>
                </a:solidFill>
              </a:rPr>
              <a:t>‘</a:t>
            </a:r>
            <a:r>
              <a:rPr lang="ko-KR" altLang="en-US" sz="4000" dirty="0">
                <a:solidFill>
                  <a:srgbClr val="000000"/>
                </a:solidFill>
              </a:rPr>
              <a:t>입는 것</a:t>
            </a:r>
            <a:r>
              <a:rPr lang="en-US" altLang="ko-KR" sz="4000" dirty="0">
                <a:solidFill>
                  <a:srgbClr val="000000"/>
                </a:solidFill>
              </a:rPr>
              <a:t>‘</a:t>
            </a:r>
            <a:r>
              <a:rPr lang="ko-KR" altLang="en-US" sz="4000" dirty="0">
                <a:solidFill>
                  <a:srgbClr val="000000"/>
                </a:solidFill>
              </a:rPr>
              <a:t>이라는 의미를 가지고 있다</a:t>
            </a:r>
            <a:r>
              <a:rPr lang="en-US" altLang="ko-KR" sz="4000" dirty="0">
                <a:solidFill>
                  <a:srgbClr val="000000"/>
                </a:solidFill>
              </a:rPr>
              <a:t>.</a:t>
            </a:r>
            <a:endParaRPr lang="ko-KR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0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실내, 사람이(가) 표시된 사진&#10;&#10;자동 생성된 설명">
            <a:extLst>
              <a:ext uri="{FF2B5EF4-FFF2-40B4-BE49-F238E27FC236}">
                <a16:creationId xmlns:a16="http://schemas.microsoft.com/office/drawing/2014/main" id="{39B50F8F-78E5-4052-8F5A-151F9BD5F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55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F97F330-740B-47AD-B30C-AB5958D7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00"/>
                </a:solidFill>
              </a:rPr>
              <a:t>기모노의 형태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AD94E4-0404-493A-BC42-BBCF4610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기모노는 길고 넓은 소매가 달려있고 깃이 있는 일직선으로 된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자 형의 겉옷으로 되어 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남녀 모두가 기모노를 입기 때문에 옷단은 발목까지 내려간다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기모노는 몸 주위를 감싸는 형태이다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ko-KR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741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8060F18-4523-48FA-9FDC-41784A62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</a:rPr>
              <a:t>기모노의 역사</a:t>
            </a:r>
          </a:p>
        </p:txBody>
      </p: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4604E459-7535-4F64-AB71-F3B0B79B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</a:rPr>
              <a:t>기모노는 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세기 초기부터 중국의 영향을 받았다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ko-KR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헤이안 시대에는 매우 </a:t>
            </a:r>
            <a:r>
              <a:rPr lang="ko-KR" alt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화려해졌으며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ko-KR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에도 시대</a:t>
            </a:r>
            <a:r>
              <a:rPr lang="en-US" altLang="ko-KR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메이지 시대를 거치면서 점차 일상복으로 변해갔다</a:t>
            </a:r>
            <a:r>
              <a:rPr lang="en-US" altLang="ko-KR" sz="2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ko-KR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182E587-9E83-4835-A842-58BCE00B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일본의 전통 연극</a:t>
            </a: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16" descr="젓가락">
            <a:extLst>
              <a:ext uri="{FF2B5EF4-FFF2-40B4-BE49-F238E27FC236}">
                <a16:creationId xmlns:a16="http://schemas.microsoft.com/office/drawing/2014/main" id="{AA730B13-2F0D-4E18-9E89-7A6EB5C79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27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실외이(가) 표시된 사진&#10;&#10;자동 생성된 설명">
            <a:extLst>
              <a:ext uri="{FF2B5EF4-FFF2-40B4-BE49-F238E27FC236}">
                <a16:creationId xmlns:a16="http://schemas.microsoft.com/office/drawing/2014/main" id="{EA8000D2-4E1E-4A29-9CDE-D949E666C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r="948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3C7F991-CB73-49CB-9580-E2734FAB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00"/>
                </a:solidFill>
              </a:rPr>
              <a:t>일본 전통 연극의 종류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6DC184B-D1AA-4F72-BCD8-E1632C4F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일본의 전통 연극은 </a:t>
            </a:r>
            <a:r>
              <a:rPr lang="en-US" altLang="ko-KR" dirty="0"/>
              <a:t>‘</a:t>
            </a:r>
            <a:r>
              <a:rPr lang="ko-KR" altLang="en-US" dirty="0"/>
              <a:t>노</a:t>
            </a:r>
            <a:r>
              <a:rPr lang="en-US" altLang="ko-KR" dirty="0"/>
              <a:t>‘,’</a:t>
            </a:r>
            <a:r>
              <a:rPr lang="ko-KR" altLang="en-US" dirty="0"/>
              <a:t>가부키</a:t>
            </a:r>
            <a:r>
              <a:rPr lang="en-US" altLang="ko-KR" dirty="0"/>
              <a:t>‘,’</a:t>
            </a:r>
            <a:r>
              <a:rPr lang="ko-KR" altLang="en-US" dirty="0" err="1"/>
              <a:t>기카쿠</a:t>
            </a:r>
            <a:r>
              <a:rPr lang="en-US" altLang="ko-KR" dirty="0"/>
              <a:t>’,’</a:t>
            </a:r>
            <a:r>
              <a:rPr lang="ko-KR" altLang="en-US" dirty="0" err="1"/>
              <a:t>싱카쿠</a:t>
            </a:r>
            <a:r>
              <a:rPr lang="en-US" altLang="ko-KR" dirty="0"/>
              <a:t>‘,’</a:t>
            </a:r>
            <a:r>
              <a:rPr lang="ko-KR" altLang="en-US" dirty="0" err="1"/>
              <a:t>교겐</a:t>
            </a:r>
            <a:r>
              <a:rPr lang="en-US" altLang="ko-KR" dirty="0"/>
              <a:t>’</a:t>
            </a:r>
            <a:r>
              <a:rPr lang="ko-KR" altLang="en-US" dirty="0"/>
              <a:t>등 다양하다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0800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사람이(가) 표시된 사진&#10;&#10;자동 생성된 설명">
            <a:extLst>
              <a:ext uri="{FF2B5EF4-FFF2-40B4-BE49-F238E27FC236}">
                <a16:creationId xmlns:a16="http://schemas.microsoft.com/office/drawing/2014/main" id="{62676ABC-41A0-4B5D-8BD3-F4C2E6E3B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" b="1"/>
          <a:stretch/>
        </p:blipFill>
        <p:spPr>
          <a:xfrm>
            <a:off x="3971109" y="354905"/>
            <a:ext cx="8220891" cy="65030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4E2F05D-D10E-4F7C-B62B-46E495FC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ko-KR" altLang="en-US" sz="2800"/>
              <a:t>일본 전통 연극 소개 </a:t>
            </a:r>
            <a:r>
              <a:rPr lang="en-US" altLang="ko-KR" sz="2800"/>
              <a:t>(1) </a:t>
            </a:r>
            <a:r>
              <a:rPr lang="ko-KR" altLang="en-US" sz="2800"/>
              <a:t>노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1C9D1A-9A8B-412E-94FF-6BC722DB8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ko-KR" altLang="en-US" sz="1700"/>
              <a:t>일본 전통 연극 중 하나인 </a:t>
            </a:r>
            <a:r>
              <a:rPr lang="en-US" altLang="ko-KR" sz="1700"/>
              <a:t>‘</a:t>
            </a:r>
            <a:r>
              <a:rPr lang="ko-KR" altLang="en-US" sz="1700"/>
              <a:t>노</a:t>
            </a:r>
            <a:r>
              <a:rPr lang="en-US" altLang="ko-KR" sz="1700"/>
              <a:t>’</a:t>
            </a:r>
            <a:r>
              <a:rPr lang="ko-KR" altLang="en-US" sz="1700"/>
              <a:t>는 연기자 전원이 남성이며</a:t>
            </a:r>
            <a:r>
              <a:rPr lang="en-US" altLang="ko-KR" sz="1700"/>
              <a:t>, </a:t>
            </a:r>
            <a:r>
              <a:rPr lang="ko-KR" altLang="en-US" sz="1700"/>
              <a:t>특정 형태를 갖춘 무대에 주연</a:t>
            </a:r>
            <a:r>
              <a:rPr lang="en-US" altLang="ko-KR" sz="1700"/>
              <a:t>, </a:t>
            </a:r>
            <a:r>
              <a:rPr lang="ko-KR" altLang="en-US" sz="1700"/>
              <a:t>조연</a:t>
            </a:r>
            <a:r>
              <a:rPr lang="en-US" altLang="ko-KR" sz="1700"/>
              <a:t>, </a:t>
            </a:r>
            <a:r>
              <a:rPr lang="ko-KR" altLang="en-US" sz="1700"/>
              <a:t>광대등의 역할을 가진 연기자가 등장하여 요코쿠를 부르면서 연주자의 반주에 맞추어 흉내나 무용적 동작을 한다</a:t>
            </a:r>
            <a:r>
              <a:rPr lang="en-US" altLang="ko-KR" sz="1700"/>
              <a:t>.</a:t>
            </a:r>
            <a:endParaRPr lang="ko-KR" altLang="en-US" sz="1700"/>
          </a:p>
        </p:txBody>
      </p:sp>
    </p:spTree>
    <p:extLst>
      <p:ext uri="{BB962C8B-B14F-4D97-AF65-F5344CB8AC3E}">
        <p14:creationId xmlns:p14="http://schemas.microsoft.com/office/powerpoint/2010/main" val="2636104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440</Words>
  <Application>Microsoft Office PowerPoint</Application>
  <PresentationFormat>와이드스크린</PresentationFormat>
  <Paragraphs>52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Roboto</vt:lpstr>
      <vt:lpstr>맑은 고딕</vt:lpstr>
      <vt:lpstr>Arial</vt:lpstr>
      <vt:lpstr>Calibri</vt:lpstr>
      <vt:lpstr>Office 테마</vt:lpstr>
      <vt:lpstr>일본의 전통 문화</vt:lpstr>
      <vt:lpstr>목차</vt:lpstr>
      <vt:lpstr>일본의 전통 옷</vt:lpstr>
      <vt:lpstr>기모노 설명</vt:lpstr>
      <vt:lpstr>기모노의 형태</vt:lpstr>
      <vt:lpstr>기모노의 역사</vt:lpstr>
      <vt:lpstr>일본의 전통 연극</vt:lpstr>
      <vt:lpstr>일본 전통 연극의 종류</vt:lpstr>
      <vt:lpstr>일본 전통 연극 소개 (1) 노</vt:lpstr>
      <vt:lpstr>일본 전통 연극 소개 (2) 가부키</vt:lpstr>
      <vt:lpstr>일본의 전통 놀이</vt:lpstr>
      <vt:lpstr>일본 전통 놀이 종류</vt:lpstr>
      <vt:lpstr>일본 전통 놀이 소개 (1) 켄 다마</vt:lpstr>
      <vt:lpstr>일본 전통 놀이 소개 (2) 다루마 오토시</vt:lpstr>
      <vt:lpstr>일본의 전통 스포츠</vt:lpstr>
      <vt:lpstr>일본 전통 스포츠 종류</vt:lpstr>
      <vt:lpstr>일본 전통 스포츠 소개 (1) 스모</vt:lpstr>
      <vt:lpstr>일본 전통 스포츠 소개 (2) 유도</vt:lpstr>
      <vt:lpstr>출처</vt:lpstr>
      <vt:lpstr>감사합니다!!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 문화</dc:title>
  <dc:creator>김태동</dc:creator>
  <cp:lastModifiedBy>김 태동</cp:lastModifiedBy>
  <cp:revision>14</cp:revision>
  <dcterms:created xsi:type="dcterms:W3CDTF">2021-03-08T11:39:25Z</dcterms:created>
  <dcterms:modified xsi:type="dcterms:W3CDTF">2021-03-10T09:36:23Z</dcterms:modified>
</cp:coreProperties>
</file>