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  <p:sldMasterId id="2147483808" r:id="rId2"/>
  </p:sldMasterIdLst>
  <p:sldIdLst>
    <p:sldId id="256" r:id="rId3"/>
    <p:sldId id="258" r:id="rId4"/>
    <p:sldId id="259" r:id="rId5"/>
    <p:sldId id="260" r:id="rId6"/>
    <p:sldId id="261" r:id="rId7"/>
    <p:sldId id="298" r:id="rId8"/>
    <p:sldId id="299" r:id="rId9"/>
    <p:sldId id="263" r:id="rId10"/>
    <p:sldId id="300" r:id="rId11"/>
    <p:sldId id="301" r:id="rId12"/>
    <p:sldId id="302" r:id="rId13"/>
    <p:sldId id="303" r:id="rId14"/>
    <p:sldId id="304" r:id="rId15"/>
    <p:sldId id="305" r:id="rId16"/>
    <p:sldId id="306" r:id="rId17"/>
    <p:sldId id="307" r:id="rId18"/>
    <p:sldId id="308" r:id="rId19"/>
    <p:sldId id="309" r:id="rId20"/>
    <p:sldId id="310" r:id="rId21"/>
    <p:sldId id="29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3AB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77" d="100"/>
          <a:sy n="77" d="100"/>
        </p:scale>
        <p:origin x="2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89183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43151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36845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 bwMode="gray">
          <a:xfrm>
            <a:off x="0" y="1929384"/>
            <a:ext cx="12192000" cy="492861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38" name="Picture 46" descr="2.png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165" b="15496"/>
          <a:stretch>
            <a:fillRect/>
          </a:stretch>
        </p:blipFill>
        <p:spPr bwMode="gray">
          <a:xfrm>
            <a:off x="6762756" y="3571876"/>
            <a:ext cx="4956121" cy="328612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black">
          <a:xfrm>
            <a:off x="1011936" y="786384"/>
            <a:ext cx="8534400" cy="841248"/>
          </a:xfrm>
        </p:spPr>
        <p:txBody>
          <a:bodyPr anchor="ctr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클릭하여 마스터 부제목 스타일 편집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20"/>
          <p:cNvGrpSpPr/>
          <p:nvPr/>
        </p:nvGrpSpPr>
        <p:grpSpPr bwMode="gray">
          <a:xfrm>
            <a:off x="9790176" y="740664"/>
            <a:ext cx="984069" cy="1640146"/>
            <a:chOff x="6869341" y="609600"/>
            <a:chExt cx="738052" cy="1640146"/>
          </a:xfrm>
        </p:grpSpPr>
        <p:sp>
          <p:nvSpPr>
            <p:cNvPr id="20" name="Rectangle 19"/>
            <p:cNvSpPr/>
            <p:nvPr userDrawn="1"/>
          </p:nvSpPr>
          <p:spPr bwMode="gray">
            <a:xfrm rot="360000">
              <a:off x="7397081" y="748488"/>
              <a:ext cx="210312" cy="1444752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35000">
                  <a:schemeClr val="bg1">
                    <a:lumMod val="50000"/>
                    <a:alpha val="0"/>
                  </a:schemeClr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grpSp>
          <p:nvGrpSpPr>
            <p:cNvPr id="8" name="Group 18"/>
            <p:cNvGrpSpPr/>
            <p:nvPr userDrawn="1"/>
          </p:nvGrpSpPr>
          <p:grpSpPr bwMode="gray">
            <a:xfrm>
              <a:off x="6869341" y="609600"/>
              <a:ext cx="586829" cy="1640146"/>
              <a:chOff x="6850291" y="609600"/>
              <a:chExt cx="586829" cy="1640146"/>
            </a:xfrm>
          </p:grpSpPr>
          <p:sp>
            <p:nvSpPr>
              <p:cNvPr id="17" name="Rectangle 16"/>
              <p:cNvSpPr/>
              <p:nvPr userDrawn="1"/>
            </p:nvSpPr>
            <p:spPr bwMode="gray">
              <a:xfrm rot="360000">
                <a:off x="6934200" y="609600"/>
                <a:ext cx="502920" cy="576072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18" name="Rectangle 17"/>
              <p:cNvSpPr/>
              <p:nvPr userDrawn="1"/>
            </p:nvSpPr>
            <p:spPr bwMode="gray">
              <a:xfrm rot="360000">
                <a:off x="6850291" y="1179898"/>
                <a:ext cx="502920" cy="1069848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</p:grpSp>
      <p:grpSp>
        <p:nvGrpSpPr>
          <p:cNvPr id="9" name="Group 26"/>
          <p:cNvGrpSpPr/>
          <p:nvPr/>
        </p:nvGrpSpPr>
        <p:grpSpPr bwMode="gray">
          <a:xfrm>
            <a:off x="10594849" y="1106424"/>
            <a:ext cx="1005068" cy="1637570"/>
            <a:chOff x="7946136" y="1106424"/>
            <a:chExt cx="753801" cy="1637570"/>
          </a:xfrm>
        </p:grpSpPr>
        <p:sp>
          <p:nvSpPr>
            <p:cNvPr id="23" name="Rectangle 22"/>
            <p:cNvSpPr/>
            <p:nvPr userDrawn="1"/>
          </p:nvSpPr>
          <p:spPr bwMode="gray">
            <a:xfrm rot="600000">
              <a:off x="8489625" y="1245312"/>
              <a:ext cx="210312" cy="1444752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35000">
                  <a:schemeClr val="bg1">
                    <a:lumMod val="50000"/>
                    <a:alpha val="0"/>
                  </a:schemeClr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5" name="Rectangle 24"/>
            <p:cNvSpPr/>
            <p:nvPr userDrawn="1"/>
          </p:nvSpPr>
          <p:spPr bwMode="gray">
            <a:xfrm rot="600000">
              <a:off x="8083296" y="1106424"/>
              <a:ext cx="502920" cy="57607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6" name="Rectangle 25"/>
            <p:cNvSpPr/>
            <p:nvPr userDrawn="1"/>
          </p:nvSpPr>
          <p:spPr bwMode="gray">
            <a:xfrm rot="600000">
              <a:off x="7946136" y="1674146"/>
              <a:ext cx="502920" cy="1069848"/>
            </a:xfrm>
            <a:prstGeom prst="rect">
              <a:avLst/>
            </a:prstGeom>
            <a:solidFill>
              <a:schemeClr val="accent2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grpSp>
        <p:nvGrpSpPr>
          <p:cNvPr id="10" name="Group 41"/>
          <p:cNvGrpSpPr/>
          <p:nvPr/>
        </p:nvGrpSpPr>
        <p:grpSpPr bwMode="gray">
          <a:xfrm>
            <a:off x="0" y="1810512"/>
            <a:ext cx="12192000" cy="120460"/>
            <a:chOff x="0" y="1810512"/>
            <a:chExt cx="9144000" cy="120460"/>
          </a:xfrm>
        </p:grpSpPr>
        <p:cxnSp>
          <p:nvCxnSpPr>
            <p:cNvPr id="32" name="Straight Connector 31"/>
            <p:cNvCxnSpPr/>
            <p:nvPr userDrawn="1"/>
          </p:nvCxnSpPr>
          <p:spPr bwMode="gray">
            <a:xfrm>
              <a:off x="0" y="1810512"/>
              <a:ext cx="9144000" cy="1588"/>
            </a:xfrm>
            <a:prstGeom prst="line">
              <a:avLst/>
            </a:prstGeom>
            <a:ln w="9525">
              <a:solidFill>
                <a:schemeClr val="bg2">
                  <a:lumMod val="75000"/>
                </a:schemeClr>
              </a:solidFill>
            </a:ln>
            <a:effectLst>
              <a:outerShdw dist="25400" dir="5400000" algn="ctr" rotWithShape="0">
                <a:srgbClr val="000000">
                  <a:alpha val="22000"/>
                </a:srgb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 userDrawn="1"/>
          </p:nvCxnSpPr>
          <p:spPr bwMode="gray">
            <a:xfrm>
              <a:off x="0" y="1865376"/>
              <a:ext cx="9144000" cy="1588"/>
            </a:xfrm>
            <a:prstGeom prst="line">
              <a:avLst/>
            </a:prstGeom>
            <a:ln w="9525">
              <a:solidFill>
                <a:schemeClr val="bg2">
                  <a:lumMod val="75000"/>
                </a:schemeClr>
              </a:solidFill>
            </a:ln>
            <a:effectLst>
              <a:outerShdw dist="25400" dir="5400000" algn="ctr" rotWithShape="0">
                <a:srgbClr val="000000">
                  <a:alpha val="22000"/>
                </a:srgb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 userDrawn="1"/>
          </p:nvCxnSpPr>
          <p:spPr bwMode="gray">
            <a:xfrm>
              <a:off x="0" y="1929384"/>
              <a:ext cx="9144000" cy="1588"/>
            </a:xfrm>
            <a:prstGeom prst="line">
              <a:avLst/>
            </a:prstGeom>
            <a:ln w="9525">
              <a:solidFill>
                <a:schemeClr val="bg2">
                  <a:lumMod val="75000"/>
                </a:schemeClr>
              </a:solidFill>
            </a:ln>
            <a:effectLst>
              <a:outerShdw dist="25400" dir="5400000" algn="ctr" rotWithShape="0">
                <a:srgbClr val="000000">
                  <a:alpha val="22000"/>
                </a:srgb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77"/>
          <p:cNvGrpSpPr>
            <a:grpSpLocks/>
          </p:cNvGrpSpPr>
          <p:nvPr/>
        </p:nvGrpSpPr>
        <p:grpSpPr bwMode="gray">
          <a:xfrm rot="5400000">
            <a:off x="778718" y="2100960"/>
            <a:ext cx="1500199" cy="1889313"/>
            <a:chOff x="42" y="4085"/>
            <a:chExt cx="224" cy="224"/>
          </a:xfrm>
          <a:solidFill>
            <a:srgbClr val="F8F7F3">
              <a:alpha val="30196"/>
            </a:srgbClr>
          </a:solidFill>
        </p:grpSpPr>
        <p:sp>
          <p:nvSpPr>
            <p:cNvPr id="40" name="Freeform 278"/>
            <p:cNvSpPr>
              <a:spLocks/>
            </p:cNvSpPr>
            <p:nvPr userDrawn="1"/>
          </p:nvSpPr>
          <p:spPr bwMode="gray">
            <a:xfrm>
              <a:off x="89" y="4127"/>
              <a:ext cx="136" cy="142"/>
            </a:xfrm>
            <a:custGeom>
              <a:avLst/>
              <a:gdLst/>
              <a:ahLst/>
              <a:cxnLst>
                <a:cxn ang="0">
                  <a:pos x="226" y="24"/>
                </a:cxn>
                <a:cxn ang="0">
                  <a:pos x="7" y="311"/>
                </a:cxn>
                <a:cxn ang="0">
                  <a:pos x="30" y="389"/>
                </a:cxn>
                <a:cxn ang="0">
                  <a:pos x="124" y="402"/>
                </a:cxn>
                <a:cxn ang="0">
                  <a:pos x="193" y="317"/>
                </a:cxn>
                <a:cxn ang="0">
                  <a:pos x="193" y="524"/>
                </a:cxn>
                <a:cxn ang="0">
                  <a:pos x="276" y="585"/>
                </a:cxn>
                <a:cxn ang="0">
                  <a:pos x="363" y="522"/>
                </a:cxn>
                <a:cxn ang="0">
                  <a:pos x="363" y="305"/>
                </a:cxn>
                <a:cxn ang="0">
                  <a:pos x="447" y="405"/>
                </a:cxn>
                <a:cxn ang="0">
                  <a:pos x="534" y="398"/>
                </a:cxn>
                <a:cxn ang="0">
                  <a:pos x="562" y="320"/>
                </a:cxn>
                <a:cxn ang="0">
                  <a:pos x="331" y="17"/>
                </a:cxn>
                <a:cxn ang="0">
                  <a:pos x="280" y="2"/>
                </a:cxn>
                <a:cxn ang="0">
                  <a:pos x="226" y="24"/>
                </a:cxn>
              </a:cxnLst>
              <a:rect l="0" t="0" r="r" b="b"/>
              <a:pathLst>
                <a:path w="562" h="587">
                  <a:moveTo>
                    <a:pt x="226" y="24"/>
                  </a:moveTo>
                  <a:cubicBezTo>
                    <a:pt x="181" y="76"/>
                    <a:pt x="40" y="250"/>
                    <a:pt x="7" y="311"/>
                  </a:cubicBezTo>
                  <a:cubicBezTo>
                    <a:pt x="0" y="350"/>
                    <a:pt x="11" y="361"/>
                    <a:pt x="30" y="389"/>
                  </a:cubicBezTo>
                  <a:cubicBezTo>
                    <a:pt x="49" y="417"/>
                    <a:pt x="87" y="422"/>
                    <a:pt x="124" y="402"/>
                  </a:cubicBezTo>
                  <a:lnTo>
                    <a:pt x="193" y="317"/>
                  </a:lnTo>
                  <a:lnTo>
                    <a:pt x="193" y="524"/>
                  </a:lnTo>
                  <a:cubicBezTo>
                    <a:pt x="207" y="569"/>
                    <a:pt x="248" y="585"/>
                    <a:pt x="276" y="585"/>
                  </a:cubicBezTo>
                  <a:cubicBezTo>
                    <a:pt x="315" y="587"/>
                    <a:pt x="350" y="568"/>
                    <a:pt x="363" y="522"/>
                  </a:cubicBezTo>
                  <a:lnTo>
                    <a:pt x="363" y="305"/>
                  </a:lnTo>
                  <a:lnTo>
                    <a:pt x="447" y="405"/>
                  </a:lnTo>
                  <a:cubicBezTo>
                    <a:pt x="475" y="420"/>
                    <a:pt x="515" y="412"/>
                    <a:pt x="534" y="398"/>
                  </a:cubicBezTo>
                  <a:cubicBezTo>
                    <a:pt x="553" y="384"/>
                    <a:pt x="562" y="357"/>
                    <a:pt x="562" y="320"/>
                  </a:cubicBezTo>
                  <a:cubicBezTo>
                    <a:pt x="446" y="168"/>
                    <a:pt x="331" y="17"/>
                    <a:pt x="331" y="17"/>
                  </a:cubicBezTo>
                  <a:cubicBezTo>
                    <a:pt x="303" y="0"/>
                    <a:pt x="296" y="2"/>
                    <a:pt x="280" y="2"/>
                  </a:cubicBezTo>
                  <a:cubicBezTo>
                    <a:pt x="264" y="2"/>
                    <a:pt x="247" y="6"/>
                    <a:pt x="226" y="24"/>
                  </a:cubicBezTo>
                  <a:close/>
                </a:path>
              </a:pathLst>
            </a:custGeom>
            <a:grpFill/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41" name="AutoShape 279"/>
            <p:cNvSpPr>
              <a:spLocks noChangeArrowheads="1"/>
            </p:cNvSpPr>
            <p:nvPr userDrawn="1"/>
          </p:nvSpPr>
          <p:spPr bwMode="gray">
            <a:xfrm>
              <a:off x="42" y="4085"/>
              <a:ext cx="224" cy="224"/>
            </a:xfrm>
            <a:custGeom>
              <a:avLst/>
              <a:gdLst>
                <a:gd name="G0" fmla="+- 2121 0 0"/>
                <a:gd name="G1" fmla="+- 21600 0 2121"/>
                <a:gd name="G2" fmla="+- 21600 0 2121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2121" y="10800"/>
                  </a:moveTo>
                  <a:cubicBezTo>
                    <a:pt x="2121" y="15593"/>
                    <a:pt x="6007" y="19479"/>
                    <a:pt x="10800" y="19479"/>
                  </a:cubicBezTo>
                  <a:cubicBezTo>
                    <a:pt x="15593" y="19479"/>
                    <a:pt x="19479" y="15593"/>
                    <a:pt x="19479" y="10800"/>
                  </a:cubicBezTo>
                  <a:cubicBezTo>
                    <a:pt x="19479" y="6007"/>
                    <a:pt x="15593" y="2121"/>
                    <a:pt x="10800" y="2121"/>
                  </a:cubicBezTo>
                  <a:cubicBezTo>
                    <a:pt x="6007" y="2121"/>
                    <a:pt x="2121" y="6007"/>
                    <a:pt x="2121" y="10800"/>
                  </a:cubicBezTo>
                  <a:close/>
                </a:path>
              </a:pathLst>
            </a:custGeom>
            <a:grpFill/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273552"/>
            <a:ext cx="10363200" cy="147002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09771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 bwMode="gray">
          <a:xfrm>
            <a:off x="0" y="1316736"/>
            <a:ext cx="11436096" cy="1588"/>
          </a:xfrm>
          <a:prstGeom prst="line">
            <a:avLst/>
          </a:prstGeom>
          <a:ln w="9525">
            <a:solidFill>
              <a:schemeClr val="bg2">
                <a:lumMod val="75000"/>
              </a:schemeClr>
            </a:solidFill>
          </a:ln>
          <a:effectLst>
            <a:outerShdw dist="25400" dir="5400000" algn="ctr" rotWithShape="0">
              <a:srgbClr val="000000">
                <a:alpha val="22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277"/>
          <p:cNvGrpSpPr>
            <a:grpSpLocks/>
          </p:cNvGrpSpPr>
          <p:nvPr/>
        </p:nvGrpSpPr>
        <p:grpSpPr bwMode="gray">
          <a:xfrm rot="5400000">
            <a:off x="568452" y="67056"/>
            <a:ext cx="996696" cy="1292352"/>
            <a:chOff x="42" y="4085"/>
            <a:chExt cx="224" cy="224"/>
          </a:xfrm>
          <a:solidFill>
            <a:schemeClr val="bg2">
              <a:lumMod val="75000"/>
              <a:alpha val="30196"/>
            </a:schemeClr>
          </a:solidFill>
        </p:grpSpPr>
        <p:sp>
          <p:nvSpPr>
            <p:cNvPr id="10" name="Freeform 278"/>
            <p:cNvSpPr>
              <a:spLocks/>
            </p:cNvSpPr>
            <p:nvPr userDrawn="1"/>
          </p:nvSpPr>
          <p:spPr bwMode="gray">
            <a:xfrm>
              <a:off x="89" y="4127"/>
              <a:ext cx="136" cy="142"/>
            </a:xfrm>
            <a:custGeom>
              <a:avLst/>
              <a:gdLst/>
              <a:ahLst/>
              <a:cxnLst>
                <a:cxn ang="0">
                  <a:pos x="226" y="24"/>
                </a:cxn>
                <a:cxn ang="0">
                  <a:pos x="7" y="311"/>
                </a:cxn>
                <a:cxn ang="0">
                  <a:pos x="30" y="389"/>
                </a:cxn>
                <a:cxn ang="0">
                  <a:pos x="124" y="402"/>
                </a:cxn>
                <a:cxn ang="0">
                  <a:pos x="193" y="317"/>
                </a:cxn>
                <a:cxn ang="0">
                  <a:pos x="193" y="524"/>
                </a:cxn>
                <a:cxn ang="0">
                  <a:pos x="276" y="585"/>
                </a:cxn>
                <a:cxn ang="0">
                  <a:pos x="363" y="522"/>
                </a:cxn>
                <a:cxn ang="0">
                  <a:pos x="363" y="305"/>
                </a:cxn>
                <a:cxn ang="0">
                  <a:pos x="447" y="405"/>
                </a:cxn>
                <a:cxn ang="0">
                  <a:pos x="534" y="398"/>
                </a:cxn>
                <a:cxn ang="0">
                  <a:pos x="562" y="320"/>
                </a:cxn>
                <a:cxn ang="0">
                  <a:pos x="331" y="17"/>
                </a:cxn>
                <a:cxn ang="0">
                  <a:pos x="280" y="2"/>
                </a:cxn>
                <a:cxn ang="0">
                  <a:pos x="226" y="24"/>
                </a:cxn>
              </a:cxnLst>
              <a:rect l="0" t="0" r="r" b="b"/>
              <a:pathLst>
                <a:path w="562" h="587">
                  <a:moveTo>
                    <a:pt x="226" y="24"/>
                  </a:moveTo>
                  <a:cubicBezTo>
                    <a:pt x="181" y="76"/>
                    <a:pt x="40" y="250"/>
                    <a:pt x="7" y="311"/>
                  </a:cubicBezTo>
                  <a:cubicBezTo>
                    <a:pt x="0" y="350"/>
                    <a:pt x="11" y="361"/>
                    <a:pt x="30" y="389"/>
                  </a:cubicBezTo>
                  <a:cubicBezTo>
                    <a:pt x="49" y="417"/>
                    <a:pt x="87" y="422"/>
                    <a:pt x="124" y="402"/>
                  </a:cubicBezTo>
                  <a:lnTo>
                    <a:pt x="193" y="317"/>
                  </a:lnTo>
                  <a:lnTo>
                    <a:pt x="193" y="524"/>
                  </a:lnTo>
                  <a:cubicBezTo>
                    <a:pt x="207" y="569"/>
                    <a:pt x="248" y="585"/>
                    <a:pt x="276" y="585"/>
                  </a:cubicBezTo>
                  <a:cubicBezTo>
                    <a:pt x="315" y="587"/>
                    <a:pt x="350" y="568"/>
                    <a:pt x="363" y="522"/>
                  </a:cubicBezTo>
                  <a:lnTo>
                    <a:pt x="363" y="305"/>
                  </a:lnTo>
                  <a:lnTo>
                    <a:pt x="447" y="405"/>
                  </a:lnTo>
                  <a:cubicBezTo>
                    <a:pt x="475" y="420"/>
                    <a:pt x="515" y="412"/>
                    <a:pt x="534" y="398"/>
                  </a:cubicBezTo>
                  <a:cubicBezTo>
                    <a:pt x="553" y="384"/>
                    <a:pt x="562" y="357"/>
                    <a:pt x="562" y="320"/>
                  </a:cubicBezTo>
                  <a:cubicBezTo>
                    <a:pt x="446" y="168"/>
                    <a:pt x="331" y="17"/>
                    <a:pt x="331" y="17"/>
                  </a:cubicBezTo>
                  <a:cubicBezTo>
                    <a:pt x="303" y="0"/>
                    <a:pt x="296" y="2"/>
                    <a:pt x="280" y="2"/>
                  </a:cubicBezTo>
                  <a:cubicBezTo>
                    <a:pt x="264" y="2"/>
                    <a:pt x="247" y="6"/>
                    <a:pt x="226" y="24"/>
                  </a:cubicBezTo>
                  <a:close/>
                </a:path>
              </a:pathLst>
            </a:custGeom>
            <a:grpFill/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1" name="AutoShape 279"/>
            <p:cNvSpPr>
              <a:spLocks noChangeArrowheads="1"/>
            </p:cNvSpPr>
            <p:nvPr userDrawn="1"/>
          </p:nvSpPr>
          <p:spPr bwMode="gray">
            <a:xfrm>
              <a:off x="42" y="4085"/>
              <a:ext cx="224" cy="224"/>
            </a:xfrm>
            <a:custGeom>
              <a:avLst/>
              <a:gdLst>
                <a:gd name="G0" fmla="+- 2121 0 0"/>
                <a:gd name="G1" fmla="+- 21600 0 2121"/>
                <a:gd name="G2" fmla="+- 21600 0 2121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2121" y="10800"/>
                  </a:moveTo>
                  <a:cubicBezTo>
                    <a:pt x="2121" y="15593"/>
                    <a:pt x="6007" y="19479"/>
                    <a:pt x="10800" y="19479"/>
                  </a:cubicBezTo>
                  <a:cubicBezTo>
                    <a:pt x="15593" y="19479"/>
                    <a:pt x="19479" y="15593"/>
                    <a:pt x="19479" y="10800"/>
                  </a:cubicBezTo>
                  <a:cubicBezTo>
                    <a:pt x="19479" y="6007"/>
                    <a:pt x="15593" y="2121"/>
                    <a:pt x="10800" y="2121"/>
                  </a:cubicBezTo>
                  <a:cubicBezTo>
                    <a:pt x="6007" y="2121"/>
                    <a:pt x="2121" y="6007"/>
                    <a:pt x="2121" y="10800"/>
                  </a:cubicBezTo>
                  <a:close/>
                </a:path>
              </a:pathLst>
            </a:custGeom>
            <a:grpFill/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12" name="Rectangle 11"/>
          <p:cNvSpPr/>
          <p:nvPr/>
        </p:nvSpPr>
        <p:spPr bwMode="gray">
          <a:xfrm>
            <a:off x="11472672" y="0"/>
            <a:ext cx="719328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Rectangle 12"/>
          <p:cNvSpPr/>
          <p:nvPr/>
        </p:nvSpPr>
        <p:spPr bwMode="gray">
          <a:xfrm>
            <a:off x="11460480" y="0"/>
            <a:ext cx="524256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8" name="Group 18"/>
          <p:cNvGrpSpPr/>
          <p:nvPr/>
        </p:nvGrpSpPr>
        <p:grpSpPr bwMode="gray">
          <a:xfrm>
            <a:off x="10692384" y="246889"/>
            <a:ext cx="1426464" cy="490035"/>
            <a:chOff x="8019288" y="246888"/>
            <a:chExt cx="1069848" cy="490035"/>
          </a:xfrm>
        </p:grpSpPr>
        <p:sp>
          <p:nvSpPr>
            <p:cNvPr id="15" name="Freeform 14"/>
            <p:cNvSpPr/>
            <p:nvPr userDrawn="1"/>
          </p:nvSpPr>
          <p:spPr bwMode="gray">
            <a:xfrm rot="4680000">
              <a:off x="8513063" y="174567"/>
              <a:ext cx="137160" cy="987552"/>
            </a:xfrm>
            <a:custGeom>
              <a:avLst/>
              <a:gdLst>
                <a:gd name="connsiteX0" fmla="*/ 0 w 210312"/>
                <a:gd name="connsiteY0" fmla="*/ 0 h 4233101"/>
                <a:gd name="connsiteX1" fmla="*/ 210312 w 210312"/>
                <a:gd name="connsiteY1" fmla="*/ 0 h 4233101"/>
                <a:gd name="connsiteX2" fmla="*/ 210312 w 210312"/>
                <a:gd name="connsiteY2" fmla="*/ 4233101 h 4233101"/>
                <a:gd name="connsiteX3" fmla="*/ 0 w 210312"/>
                <a:gd name="connsiteY3" fmla="*/ 4233101 h 4233101"/>
                <a:gd name="connsiteX4" fmla="*/ 0 w 210312"/>
                <a:gd name="connsiteY4" fmla="*/ 0 h 4233101"/>
                <a:gd name="connsiteX0" fmla="*/ 0 w 210312"/>
                <a:gd name="connsiteY0" fmla="*/ 0 h 4233101"/>
                <a:gd name="connsiteX1" fmla="*/ 210312 w 210312"/>
                <a:gd name="connsiteY1" fmla="*/ 0 h 4233101"/>
                <a:gd name="connsiteX2" fmla="*/ 0 w 210312"/>
                <a:gd name="connsiteY2" fmla="*/ 4233101 h 4233101"/>
                <a:gd name="connsiteX3" fmla="*/ 0 w 210312"/>
                <a:gd name="connsiteY3" fmla="*/ 0 h 4233101"/>
                <a:gd name="connsiteX0" fmla="*/ 0 w 91050"/>
                <a:gd name="connsiteY0" fmla="*/ 27578 h 4260679"/>
                <a:gd name="connsiteX1" fmla="*/ 91050 w 91050"/>
                <a:gd name="connsiteY1" fmla="*/ 0 h 4260679"/>
                <a:gd name="connsiteX2" fmla="*/ 0 w 91050"/>
                <a:gd name="connsiteY2" fmla="*/ 4260679 h 4260679"/>
                <a:gd name="connsiteX3" fmla="*/ 0 w 91050"/>
                <a:gd name="connsiteY3" fmla="*/ 27578 h 4260679"/>
                <a:gd name="connsiteX0" fmla="*/ 0 w 91050"/>
                <a:gd name="connsiteY0" fmla="*/ 27578 h 4260679"/>
                <a:gd name="connsiteX1" fmla="*/ 91050 w 91050"/>
                <a:gd name="connsiteY1" fmla="*/ 0 h 4260679"/>
                <a:gd name="connsiteX2" fmla="*/ 0 w 91050"/>
                <a:gd name="connsiteY2" fmla="*/ 4260679 h 4260679"/>
                <a:gd name="connsiteX3" fmla="*/ 0 w 91050"/>
                <a:gd name="connsiteY3" fmla="*/ 27578 h 4260679"/>
                <a:gd name="connsiteX0" fmla="*/ 6703 w 97753"/>
                <a:gd name="connsiteY0" fmla="*/ 27578 h 4260679"/>
                <a:gd name="connsiteX1" fmla="*/ 97753 w 97753"/>
                <a:gd name="connsiteY1" fmla="*/ 0 h 4260679"/>
                <a:gd name="connsiteX2" fmla="*/ 6703 w 97753"/>
                <a:gd name="connsiteY2" fmla="*/ 4260679 h 4260679"/>
                <a:gd name="connsiteX3" fmla="*/ 6703 w 97753"/>
                <a:gd name="connsiteY3" fmla="*/ 27578 h 4260679"/>
                <a:gd name="connsiteX0" fmla="*/ 6703 w 97753"/>
                <a:gd name="connsiteY0" fmla="*/ 27578 h 4260679"/>
                <a:gd name="connsiteX1" fmla="*/ 97753 w 97753"/>
                <a:gd name="connsiteY1" fmla="*/ 0 h 4260679"/>
                <a:gd name="connsiteX2" fmla="*/ 6703 w 97753"/>
                <a:gd name="connsiteY2" fmla="*/ 4260679 h 4260679"/>
                <a:gd name="connsiteX3" fmla="*/ 6703 w 97753"/>
                <a:gd name="connsiteY3" fmla="*/ 27578 h 4260679"/>
                <a:gd name="connsiteX0" fmla="*/ 6703 w 97753"/>
                <a:gd name="connsiteY0" fmla="*/ 27578 h 4260679"/>
                <a:gd name="connsiteX1" fmla="*/ 97753 w 97753"/>
                <a:gd name="connsiteY1" fmla="*/ 0 h 4260679"/>
                <a:gd name="connsiteX2" fmla="*/ 6703 w 97753"/>
                <a:gd name="connsiteY2" fmla="*/ 4260679 h 4260679"/>
                <a:gd name="connsiteX3" fmla="*/ 6703 w 97753"/>
                <a:gd name="connsiteY3" fmla="*/ 27578 h 4260679"/>
                <a:gd name="connsiteX0" fmla="*/ 25745 w 97753"/>
                <a:gd name="connsiteY0" fmla="*/ 1 h 4233102"/>
                <a:gd name="connsiteX1" fmla="*/ 97753 w 97753"/>
                <a:gd name="connsiteY1" fmla="*/ 61420 h 4233102"/>
                <a:gd name="connsiteX2" fmla="*/ 25745 w 97753"/>
                <a:gd name="connsiteY2" fmla="*/ 4233102 h 4233102"/>
                <a:gd name="connsiteX3" fmla="*/ 25745 w 97753"/>
                <a:gd name="connsiteY3" fmla="*/ 1 h 4233102"/>
                <a:gd name="connsiteX0" fmla="*/ 24478 w 97753"/>
                <a:gd name="connsiteY0" fmla="*/ 8201 h 4241302"/>
                <a:gd name="connsiteX1" fmla="*/ 97753 w 97753"/>
                <a:gd name="connsiteY1" fmla="*/ 0 h 4241302"/>
                <a:gd name="connsiteX2" fmla="*/ 24478 w 97753"/>
                <a:gd name="connsiteY2" fmla="*/ 4241302 h 4241302"/>
                <a:gd name="connsiteX3" fmla="*/ 24478 w 97753"/>
                <a:gd name="connsiteY3" fmla="*/ 8201 h 4241302"/>
                <a:gd name="connsiteX0" fmla="*/ 24478 w 97753"/>
                <a:gd name="connsiteY0" fmla="*/ 8201 h 4241302"/>
                <a:gd name="connsiteX1" fmla="*/ 97753 w 97753"/>
                <a:gd name="connsiteY1" fmla="*/ 0 h 4241302"/>
                <a:gd name="connsiteX2" fmla="*/ 24478 w 97753"/>
                <a:gd name="connsiteY2" fmla="*/ 4241302 h 4241302"/>
                <a:gd name="connsiteX3" fmla="*/ 24478 w 97753"/>
                <a:gd name="connsiteY3" fmla="*/ 8201 h 4241302"/>
                <a:gd name="connsiteX0" fmla="*/ 14176 w 87451"/>
                <a:gd name="connsiteY0" fmla="*/ 8201 h 4241302"/>
                <a:gd name="connsiteX1" fmla="*/ 87451 w 87451"/>
                <a:gd name="connsiteY1" fmla="*/ 0 h 4241302"/>
                <a:gd name="connsiteX2" fmla="*/ 14176 w 87451"/>
                <a:gd name="connsiteY2" fmla="*/ 4241302 h 4241302"/>
                <a:gd name="connsiteX3" fmla="*/ 14176 w 87451"/>
                <a:gd name="connsiteY3" fmla="*/ 8201 h 4241302"/>
                <a:gd name="connsiteX0" fmla="*/ 14176 w 87451"/>
                <a:gd name="connsiteY0" fmla="*/ 8201 h 4001504"/>
                <a:gd name="connsiteX1" fmla="*/ 87451 w 87451"/>
                <a:gd name="connsiteY1" fmla="*/ 0 h 4001504"/>
                <a:gd name="connsiteX2" fmla="*/ 18941 w 87451"/>
                <a:gd name="connsiteY2" fmla="*/ 4001504 h 4001504"/>
                <a:gd name="connsiteX3" fmla="*/ 14176 w 87451"/>
                <a:gd name="connsiteY3" fmla="*/ 8201 h 4001504"/>
                <a:gd name="connsiteX0" fmla="*/ 14176 w 87451"/>
                <a:gd name="connsiteY0" fmla="*/ 8201 h 3875955"/>
                <a:gd name="connsiteX1" fmla="*/ 87451 w 87451"/>
                <a:gd name="connsiteY1" fmla="*/ 0 h 3875955"/>
                <a:gd name="connsiteX2" fmla="*/ 7278 w 87451"/>
                <a:gd name="connsiteY2" fmla="*/ 3875955 h 3875955"/>
                <a:gd name="connsiteX3" fmla="*/ 14176 w 87451"/>
                <a:gd name="connsiteY3" fmla="*/ 8201 h 3875955"/>
                <a:gd name="connsiteX0" fmla="*/ 14176 w 87451"/>
                <a:gd name="connsiteY0" fmla="*/ 8201 h 3961135"/>
                <a:gd name="connsiteX1" fmla="*/ 87451 w 87451"/>
                <a:gd name="connsiteY1" fmla="*/ 0 h 3961135"/>
                <a:gd name="connsiteX2" fmla="*/ 16239 w 87451"/>
                <a:gd name="connsiteY2" fmla="*/ 3961135 h 3961135"/>
                <a:gd name="connsiteX3" fmla="*/ 14176 w 87451"/>
                <a:gd name="connsiteY3" fmla="*/ 8201 h 3961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7451" h="3961135">
                  <a:moveTo>
                    <a:pt x="14176" y="8201"/>
                  </a:moveTo>
                  <a:lnTo>
                    <a:pt x="87451" y="0"/>
                  </a:lnTo>
                  <a:cubicBezTo>
                    <a:pt x="0" y="2301293"/>
                    <a:pt x="31791" y="2848354"/>
                    <a:pt x="16239" y="3961135"/>
                  </a:cubicBezTo>
                  <a:cubicBezTo>
                    <a:pt x="14651" y="2630034"/>
                    <a:pt x="15764" y="1339302"/>
                    <a:pt x="14176" y="820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50000"/>
                    <a:alpha val="56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7" name="Rectangle 16"/>
            <p:cNvSpPr/>
            <p:nvPr userDrawn="1"/>
          </p:nvSpPr>
          <p:spPr bwMode="gray">
            <a:xfrm rot="4680000">
              <a:off x="8750808" y="210312"/>
              <a:ext cx="301752" cy="374904"/>
            </a:xfrm>
            <a:prstGeom prst="rect">
              <a:avLst/>
            </a:prstGeom>
            <a:solidFill>
              <a:schemeClr val="accent1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8" name="Rectangle 17"/>
            <p:cNvSpPr/>
            <p:nvPr userDrawn="1"/>
          </p:nvSpPr>
          <p:spPr bwMode="gray">
            <a:xfrm rot="4680000">
              <a:off x="8220456" y="155448"/>
              <a:ext cx="301752" cy="704088"/>
            </a:xfrm>
            <a:prstGeom prst="rect">
              <a:avLst/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600201"/>
            <a:ext cx="10813143" cy="452596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143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43946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 bwMode="gray">
          <a:xfrm>
            <a:off x="0" y="4718304"/>
            <a:ext cx="12192000" cy="172821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999232"/>
            <a:ext cx="8388096" cy="149961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 bwMode="gray">
          <a:xfrm>
            <a:off x="9448800" y="3465576"/>
            <a:ext cx="984069" cy="1640146"/>
            <a:chOff x="6869341" y="609600"/>
            <a:chExt cx="738052" cy="1640146"/>
          </a:xfrm>
        </p:grpSpPr>
        <p:sp>
          <p:nvSpPr>
            <p:cNvPr id="8" name="Rectangle 7"/>
            <p:cNvSpPr/>
            <p:nvPr userDrawn="1"/>
          </p:nvSpPr>
          <p:spPr bwMode="gray">
            <a:xfrm rot="360000">
              <a:off x="7397081" y="748488"/>
              <a:ext cx="210312" cy="1444752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35000">
                  <a:schemeClr val="bg1">
                    <a:lumMod val="50000"/>
                    <a:alpha val="0"/>
                  </a:schemeClr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grpSp>
          <p:nvGrpSpPr>
            <p:cNvPr id="9" name="Group 18"/>
            <p:cNvGrpSpPr/>
            <p:nvPr userDrawn="1"/>
          </p:nvGrpSpPr>
          <p:grpSpPr bwMode="gray">
            <a:xfrm>
              <a:off x="6869341" y="609600"/>
              <a:ext cx="586829" cy="1640146"/>
              <a:chOff x="6850291" y="609600"/>
              <a:chExt cx="586829" cy="1640146"/>
            </a:xfrm>
          </p:grpSpPr>
          <p:sp>
            <p:nvSpPr>
              <p:cNvPr id="10" name="Rectangle 9"/>
              <p:cNvSpPr/>
              <p:nvPr userDrawn="1"/>
            </p:nvSpPr>
            <p:spPr bwMode="gray">
              <a:xfrm rot="360000">
                <a:off x="6934200" y="609600"/>
                <a:ext cx="502920" cy="576072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11" name="Rectangle 10"/>
              <p:cNvSpPr/>
              <p:nvPr userDrawn="1"/>
            </p:nvSpPr>
            <p:spPr bwMode="gray">
              <a:xfrm rot="360000">
                <a:off x="6850291" y="1179898"/>
                <a:ext cx="502920" cy="1069848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</p:grpSp>
      <p:grpSp>
        <p:nvGrpSpPr>
          <p:cNvPr id="12" name="Group 11"/>
          <p:cNvGrpSpPr/>
          <p:nvPr/>
        </p:nvGrpSpPr>
        <p:grpSpPr bwMode="gray">
          <a:xfrm>
            <a:off x="10277857" y="3831336"/>
            <a:ext cx="1005068" cy="1637570"/>
            <a:chOff x="7946136" y="1106424"/>
            <a:chExt cx="753801" cy="1637570"/>
          </a:xfrm>
        </p:grpSpPr>
        <p:sp>
          <p:nvSpPr>
            <p:cNvPr id="13" name="Rectangle 12"/>
            <p:cNvSpPr/>
            <p:nvPr userDrawn="1"/>
          </p:nvSpPr>
          <p:spPr bwMode="gray">
            <a:xfrm rot="600000">
              <a:off x="8489625" y="1245312"/>
              <a:ext cx="210312" cy="1444752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35000">
                  <a:schemeClr val="bg1">
                    <a:lumMod val="50000"/>
                    <a:alpha val="0"/>
                  </a:schemeClr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4" name="Rectangle 13"/>
            <p:cNvSpPr/>
            <p:nvPr userDrawn="1"/>
          </p:nvSpPr>
          <p:spPr bwMode="gray">
            <a:xfrm rot="600000">
              <a:off x="8083296" y="1106424"/>
              <a:ext cx="502920" cy="57607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5" name="Rectangle 14"/>
            <p:cNvSpPr/>
            <p:nvPr userDrawn="1"/>
          </p:nvSpPr>
          <p:spPr bwMode="gray">
            <a:xfrm rot="600000">
              <a:off x="7946136" y="1674146"/>
              <a:ext cx="502920" cy="1069848"/>
            </a:xfrm>
            <a:prstGeom prst="rect">
              <a:avLst/>
            </a:prstGeom>
            <a:solidFill>
              <a:schemeClr val="accent2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grpSp>
        <p:nvGrpSpPr>
          <p:cNvPr id="20" name="Group 19"/>
          <p:cNvGrpSpPr/>
          <p:nvPr/>
        </p:nvGrpSpPr>
        <p:grpSpPr bwMode="gray">
          <a:xfrm>
            <a:off x="0" y="4575048"/>
            <a:ext cx="12192000" cy="120460"/>
            <a:chOff x="0" y="1810512"/>
            <a:chExt cx="9144000" cy="120460"/>
          </a:xfrm>
        </p:grpSpPr>
        <p:cxnSp>
          <p:nvCxnSpPr>
            <p:cNvPr id="16" name="Straight Connector 15"/>
            <p:cNvCxnSpPr/>
            <p:nvPr userDrawn="1"/>
          </p:nvCxnSpPr>
          <p:spPr bwMode="gray">
            <a:xfrm>
              <a:off x="0" y="1810512"/>
              <a:ext cx="9144000" cy="1588"/>
            </a:xfrm>
            <a:prstGeom prst="line">
              <a:avLst/>
            </a:prstGeom>
            <a:ln w="9525">
              <a:solidFill>
                <a:schemeClr val="bg2">
                  <a:lumMod val="75000"/>
                </a:schemeClr>
              </a:solidFill>
            </a:ln>
            <a:effectLst>
              <a:outerShdw dist="25400" dir="5400000" algn="ctr" rotWithShape="0">
                <a:srgbClr val="000000">
                  <a:alpha val="22000"/>
                </a:srgb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 userDrawn="1"/>
          </p:nvCxnSpPr>
          <p:spPr bwMode="gray">
            <a:xfrm>
              <a:off x="0" y="1865376"/>
              <a:ext cx="9144000" cy="1588"/>
            </a:xfrm>
            <a:prstGeom prst="line">
              <a:avLst/>
            </a:prstGeom>
            <a:ln w="9525">
              <a:solidFill>
                <a:schemeClr val="bg2">
                  <a:lumMod val="75000"/>
                </a:schemeClr>
              </a:solidFill>
            </a:ln>
            <a:effectLst>
              <a:outerShdw dist="25400" dir="5400000" algn="ctr" rotWithShape="0">
                <a:srgbClr val="000000">
                  <a:alpha val="22000"/>
                </a:srgb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 userDrawn="1"/>
          </p:nvCxnSpPr>
          <p:spPr bwMode="gray">
            <a:xfrm>
              <a:off x="0" y="1929384"/>
              <a:ext cx="9144000" cy="1588"/>
            </a:xfrm>
            <a:prstGeom prst="line">
              <a:avLst/>
            </a:prstGeom>
            <a:ln w="9525">
              <a:solidFill>
                <a:schemeClr val="bg2">
                  <a:lumMod val="75000"/>
                </a:schemeClr>
              </a:solidFill>
            </a:ln>
            <a:effectLst>
              <a:outerShdw dist="25400" dir="5400000" algn="ctr" rotWithShape="0">
                <a:srgbClr val="000000">
                  <a:alpha val="22000"/>
                </a:srgb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77"/>
          <p:cNvGrpSpPr>
            <a:grpSpLocks/>
          </p:cNvGrpSpPr>
          <p:nvPr/>
        </p:nvGrpSpPr>
        <p:grpSpPr bwMode="gray">
          <a:xfrm rot="5400000">
            <a:off x="605028" y="4872228"/>
            <a:ext cx="1069848" cy="1328928"/>
            <a:chOff x="42" y="4085"/>
            <a:chExt cx="224" cy="224"/>
          </a:xfrm>
          <a:solidFill>
            <a:schemeClr val="bg2">
              <a:alpha val="70000"/>
            </a:schemeClr>
          </a:solidFill>
        </p:grpSpPr>
        <p:sp>
          <p:nvSpPr>
            <p:cNvPr id="22" name="Freeform 278"/>
            <p:cNvSpPr>
              <a:spLocks/>
            </p:cNvSpPr>
            <p:nvPr userDrawn="1"/>
          </p:nvSpPr>
          <p:spPr bwMode="gray">
            <a:xfrm>
              <a:off x="89" y="4127"/>
              <a:ext cx="136" cy="142"/>
            </a:xfrm>
            <a:custGeom>
              <a:avLst/>
              <a:gdLst/>
              <a:ahLst/>
              <a:cxnLst>
                <a:cxn ang="0">
                  <a:pos x="226" y="24"/>
                </a:cxn>
                <a:cxn ang="0">
                  <a:pos x="7" y="311"/>
                </a:cxn>
                <a:cxn ang="0">
                  <a:pos x="30" y="389"/>
                </a:cxn>
                <a:cxn ang="0">
                  <a:pos x="124" y="402"/>
                </a:cxn>
                <a:cxn ang="0">
                  <a:pos x="193" y="317"/>
                </a:cxn>
                <a:cxn ang="0">
                  <a:pos x="193" y="524"/>
                </a:cxn>
                <a:cxn ang="0">
                  <a:pos x="276" y="585"/>
                </a:cxn>
                <a:cxn ang="0">
                  <a:pos x="363" y="522"/>
                </a:cxn>
                <a:cxn ang="0">
                  <a:pos x="363" y="305"/>
                </a:cxn>
                <a:cxn ang="0">
                  <a:pos x="447" y="405"/>
                </a:cxn>
                <a:cxn ang="0">
                  <a:pos x="534" y="398"/>
                </a:cxn>
                <a:cxn ang="0">
                  <a:pos x="562" y="320"/>
                </a:cxn>
                <a:cxn ang="0">
                  <a:pos x="331" y="17"/>
                </a:cxn>
                <a:cxn ang="0">
                  <a:pos x="280" y="2"/>
                </a:cxn>
                <a:cxn ang="0">
                  <a:pos x="226" y="24"/>
                </a:cxn>
              </a:cxnLst>
              <a:rect l="0" t="0" r="r" b="b"/>
              <a:pathLst>
                <a:path w="562" h="587">
                  <a:moveTo>
                    <a:pt x="226" y="24"/>
                  </a:moveTo>
                  <a:cubicBezTo>
                    <a:pt x="181" y="76"/>
                    <a:pt x="40" y="250"/>
                    <a:pt x="7" y="311"/>
                  </a:cubicBezTo>
                  <a:cubicBezTo>
                    <a:pt x="0" y="350"/>
                    <a:pt x="11" y="361"/>
                    <a:pt x="30" y="389"/>
                  </a:cubicBezTo>
                  <a:cubicBezTo>
                    <a:pt x="49" y="417"/>
                    <a:pt x="87" y="422"/>
                    <a:pt x="124" y="402"/>
                  </a:cubicBezTo>
                  <a:lnTo>
                    <a:pt x="193" y="317"/>
                  </a:lnTo>
                  <a:lnTo>
                    <a:pt x="193" y="524"/>
                  </a:lnTo>
                  <a:cubicBezTo>
                    <a:pt x="207" y="569"/>
                    <a:pt x="248" y="585"/>
                    <a:pt x="276" y="585"/>
                  </a:cubicBezTo>
                  <a:cubicBezTo>
                    <a:pt x="315" y="587"/>
                    <a:pt x="350" y="568"/>
                    <a:pt x="363" y="522"/>
                  </a:cubicBezTo>
                  <a:lnTo>
                    <a:pt x="363" y="305"/>
                  </a:lnTo>
                  <a:lnTo>
                    <a:pt x="447" y="405"/>
                  </a:lnTo>
                  <a:cubicBezTo>
                    <a:pt x="475" y="420"/>
                    <a:pt x="515" y="412"/>
                    <a:pt x="534" y="398"/>
                  </a:cubicBezTo>
                  <a:cubicBezTo>
                    <a:pt x="553" y="384"/>
                    <a:pt x="562" y="357"/>
                    <a:pt x="562" y="320"/>
                  </a:cubicBezTo>
                  <a:cubicBezTo>
                    <a:pt x="446" y="168"/>
                    <a:pt x="331" y="17"/>
                    <a:pt x="331" y="17"/>
                  </a:cubicBezTo>
                  <a:cubicBezTo>
                    <a:pt x="303" y="0"/>
                    <a:pt x="296" y="2"/>
                    <a:pt x="280" y="2"/>
                  </a:cubicBezTo>
                  <a:cubicBezTo>
                    <a:pt x="264" y="2"/>
                    <a:pt x="247" y="6"/>
                    <a:pt x="226" y="24"/>
                  </a:cubicBezTo>
                  <a:close/>
                </a:path>
              </a:pathLst>
            </a:custGeom>
            <a:grpFill/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3" name="AutoShape 279"/>
            <p:cNvSpPr>
              <a:spLocks noChangeArrowheads="1"/>
            </p:cNvSpPr>
            <p:nvPr userDrawn="1"/>
          </p:nvSpPr>
          <p:spPr bwMode="gray">
            <a:xfrm>
              <a:off x="42" y="4085"/>
              <a:ext cx="224" cy="224"/>
            </a:xfrm>
            <a:custGeom>
              <a:avLst/>
              <a:gdLst>
                <a:gd name="G0" fmla="+- 2121 0 0"/>
                <a:gd name="G1" fmla="+- 21600 0 2121"/>
                <a:gd name="G2" fmla="+- 21600 0 2121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2121" y="10800"/>
                  </a:moveTo>
                  <a:cubicBezTo>
                    <a:pt x="2121" y="15593"/>
                    <a:pt x="6007" y="19479"/>
                    <a:pt x="10800" y="19479"/>
                  </a:cubicBezTo>
                  <a:cubicBezTo>
                    <a:pt x="15593" y="19479"/>
                    <a:pt x="19479" y="15593"/>
                    <a:pt x="19479" y="10800"/>
                  </a:cubicBezTo>
                  <a:cubicBezTo>
                    <a:pt x="19479" y="6007"/>
                    <a:pt x="15593" y="2121"/>
                    <a:pt x="10800" y="2121"/>
                  </a:cubicBezTo>
                  <a:cubicBezTo>
                    <a:pt x="6007" y="2121"/>
                    <a:pt x="2121" y="6007"/>
                    <a:pt x="2121" y="10800"/>
                  </a:cubicBezTo>
                  <a:close/>
                </a:path>
              </a:pathLst>
            </a:custGeom>
            <a:grpFill/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9488" y="4855465"/>
            <a:ext cx="9314688" cy="1362075"/>
          </a:xfrm>
        </p:spPr>
        <p:txBody>
          <a:bodyPr anchor="ctr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1292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0560" y="1600199"/>
            <a:ext cx="5145024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98464" y="1600199"/>
            <a:ext cx="5145024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 bwMode="gray">
          <a:xfrm>
            <a:off x="11472672" y="0"/>
            <a:ext cx="719328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 bwMode="gray">
          <a:xfrm>
            <a:off x="11460480" y="0"/>
            <a:ext cx="524256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2" name="Group 9"/>
          <p:cNvGrpSpPr/>
          <p:nvPr/>
        </p:nvGrpSpPr>
        <p:grpSpPr bwMode="gray">
          <a:xfrm>
            <a:off x="10692384" y="246889"/>
            <a:ext cx="1426464" cy="490035"/>
            <a:chOff x="8019288" y="246888"/>
            <a:chExt cx="1069848" cy="490035"/>
          </a:xfrm>
        </p:grpSpPr>
        <p:sp>
          <p:nvSpPr>
            <p:cNvPr id="11" name="Freeform 10"/>
            <p:cNvSpPr/>
            <p:nvPr userDrawn="1"/>
          </p:nvSpPr>
          <p:spPr bwMode="gray">
            <a:xfrm rot="4680000">
              <a:off x="8513063" y="174567"/>
              <a:ext cx="137160" cy="987552"/>
            </a:xfrm>
            <a:custGeom>
              <a:avLst/>
              <a:gdLst>
                <a:gd name="connsiteX0" fmla="*/ 0 w 210312"/>
                <a:gd name="connsiteY0" fmla="*/ 0 h 4233101"/>
                <a:gd name="connsiteX1" fmla="*/ 210312 w 210312"/>
                <a:gd name="connsiteY1" fmla="*/ 0 h 4233101"/>
                <a:gd name="connsiteX2" fmla="*/ 210312 w 210312"/>
                <a:gd name="connsiteY2" fmla="*/ 4233101 h 4233101"/>
                <a:gd name="connsiteX3" fmla="*/ 0 w 210312"/>
                <a:gd name="connsiteY3" fmla="*/ 4233101 h 4233101"/>
                <a:gd name="connsiteX4" fmla="*/ 0 w 210312"/>
                <a:gd name="connsiteY4" fmla="*/ 0 h 4233101"/>
                <a:gd name="connsiteX0" fmla="*/ 0 w 210312"/>
                <a:gd name="connsiteY0" fmla="*/ 0 h 4233101"/>
                <a:gd name="connsiteX1" fmla="*/ 210312 w 210312"/>
                <a:gd name="connsiteY1" fmla="*/ 0 h 4233101"/>
                <a:gd name="connsiteX2" fmla="*/ 0 w 210312"/>
                <a:gd name="connsiteY2" fmla="*/ 4233101 h 4233101"/>
                <a:gd name="connsiteX3" fmla="*/ 0 w 210312"/>
                <a:gd name="connsiteY3" fmla="*/ 0 h 4233101"/>
                <a:gd name="connsiteX0" fmla="*/ 0 w 91050"/>
                <a:gd name="connsiteY0" fmla="*/ 27578 h 4260679"/>
                <a:gd name="connsiteX1" fmla="*/ 91050 w 91050"/>
                <a:gd name="connsiteY1" fmla="*/ 0 h 4260679"/>
                <a:gd name="connsiteX2" fmla="*/ 0 w 91050"/>
                <a:gd name="connsiteY2" fmla="*/ 4260679 h 4260679"/>
                <a:gd name="connsiteX3" fmla="*/ 0 w 91050"/>
                <a:gd name="connsiteY3" fmla="*/ 27578 h 4260679"/>
                <a:gd name="connsiteX0" fmla="*/ 0 w 91050"/>
                <a:gd name="connsiteY0" fmla="*/ 27578 h 4260679"/>
                <a:gd name="connsiteX1" fmla="*/ 91050 w 91050"/>
                <a:gd name="connsiteY1" fmla="*/ 0 h 4260679"/>
                <a:gd name="connsiteX2" fmla="*/ 0 w 91050"/>
                <a:gd name="connsiteY2" fmla="*/ 4260679 h 4260679"/>
                <a:gd name="connsiteX3" fmla="*/ 0 w 91050"/>
                <a:gd name="connsiteY3" fmla="*/ 27578 h 4260679"/>
                <a:gd name="connsiteX0" fmla="*/ 6703 w 97753"/>
                <a:gd name="connsiteY0" fmla="*/ 27578 h 4260679"/>
                <a:gd name="connsiteX1" fmla="*/ 97753 w 97753"/>
                <a:gd name="connsiteY1" fmla="*/ 0 h 4260679"/>
                <a:gd name="connsiteX2" fmla="*/ 6703 w 97753"/>
                <a:gd name="connsiteY2" fmla="*/ 4260679 h 4260679"/>
                <a:gd name="connsiteX3" fmla="*/ 6703 w 97753"/>
                <a:gd name="connsiteY3" fmla="*/ 27578 h 4260679"/>
                <a:gd name="connsiteX0" fmla="*/ 6703 w 97753"/>
                <a:gd name="connsiteY0" fmla="*/ 27578 h 4260679"/>
                <a:gd name="connsiteX1" fmla="*/ 97753 w 97753"/>
                <a:gd name="connsiteY1" fmla="*/ 0 h 4260679"/>
                <a:gd name="connsiteX2" fmla="*/ 6703 w 97753"/>
                <a:gd name="connsiteY2" fmla="*/ 4260679 h 4260679"/>
                <a:gd name="connsiteX3" fmla="*/ 6703 w 97753"/>
                <a:gd name="connsiteY3" fmla="*/ 27578 h 4260679"/>
                <a:gd name="connsiteX0" fmla="*/ 6703 w 97753"/>
                <a:gd name="connsiteY0" fmla="*/ 27578 h 4260679"/>
                <a:gd name="connsiteX1" fmla="*/ 97753 w 97753"/>
                <a:gd name="connsiteY1" fmla="*/ 0 h 4260679"/>
                <a:gd name="connsiteX2" fmla="*/ 6703 w 97753"/>
                <a:gd name="connsiteY2" fmla="*/ 4260679 h 4260679"/>
                <a:gd name="connsiteX3" fmla="*/ 6703 w 97753"/>
                <a:gd name="connsiteY3" fmla="*/ 27578 h 4260679"/>
                <a:gd name="connsiteX0" fmla="*/ 25745 w 97753"/>
                <a:gd name="connsiteY0" fmla="*/ 1 h 4233102"/>
                <a:gd name="connsiteX1" fmla="*/ 97753 w 97753"/>
                <a:gd name="connsiteY1" fmla="*/ 61420 h 4233102"/>
                <a:gd name="connsiteX2" fmla="*/ 25745 w 97753"/>
                <a:gd name="connsiteY2" fmla="*/ 4233102 h 4233102"/>
                <a:gd name="connsiteX3" fmla="*/ 25745 w 97753"/>
                <a:gd name="connsiteY3" fmla="*/ 1 h 4233102"/>
                <a:gd name="connsiteX0" fmla="*/ 24478 w 97753"/>
                <a:gd name="connsiteY0" fmla="*/ 8201 h 4241302"/>
                <a:gd name="connsiteX1" fmla="*/ 97753 w 97753"/>
                <a:gd name="connsiteY1" fmla="*/ 0 h 4241302"/>
                <a:gd name="connsiteX2" fmla="*/ 24478 w 97753"/>
                <a:gd name="connsiteY2" fmla="*/ 4241302 h 4241302"/>
                <a:gd name="connsiteX3" fmla="*/ 24478 w 97753"/>
                <a:gd name="connsiteY3" fmla="*/ 8201 h 4241302"/>
                <a:gd name="connsiteX0" fmla="*/ 24478 w 97753"/>
                <a:gd name="connsiteY0" fmla="*/ 8201 h 4241302"/>
                <a:gd name="connsiteX1" fmla="*/ 97753 w 97753"/>
                <a:gd name="connsiteY1" fmla="*/ 0 h 4241302"/>
                <a:gd name="connsiteX2" fmla="*/ 24478 w 97753"/>
                <a:gd name="connsiteY2" fmla="*/ 4241302 h 4241302"/>
                <a:gd name="connsiteX3" fmla="*/ 24478 w 97753"/>
                <a:gd name="connsiteY3" fmla="*/ 8201 h 4241302"/>
                <a:gd name="connsiteX0" fmla="*/ 14176 w 87451"/>
                <a:gd name="connsiteY0" fmla="*/ 8201 h 4241302"/>
                <a:gd name="connsiteX1" fmla="*/ 87451 w 87451"/>
                <a:gd name="connsiteY1" fmla="*/ 0 h 4241302"/>
                <a:gd name="connsiteX2" fmla="*/ 14176 w 87451"/>
                <a:gd name="connsiteY2" fmla="*/ 4241302 h 4241302"/>
                <a:gd name="connsiteX3" fmla="*/ 14176 w 87451"/>
                <a:gd name="connsiteY3" fmla="*/ 8201 h 4241302"/>
                <a:gd name="connsiteX0" fmla="*/ 14176 w 87451"/>
                <a:gd name="connsiteY0" fmla="*/ 8201 h 4001504"/>
                <a:gd name="connsiteX1" fmla="*/ 87451 w 87451"/>
                <a:gd name="connsiteY1" fmla="*/ 0 h 4001504"/>
                <a:gd name="connsiteX2" fmla="*/ 18941 w 87451"/>
                <a:gd name="connsiteY2" fmla="*/ 4001504 h 4001504"/>
                <a:gd name="connsiteX3" fmla="*/ 14176 w 87451"/>
                <a:gd name="connsiteY3" fmla="*/ 8201 h 4001504"/>
                <a:gd name="connsiteX0" fmla="*/ 14176 w 87451"/>
                <a:gd name="connsiteY0" fmla="*/ 8201 h 3875955"/>
                <a:gd name="connsiteX1" fmla="*/ 87451 w 87451"/>
                <a:gd name="connsiteY1" fmla="*/ 0 h 3875955"/>
                <a:gd name="connsiteX2" fmla="*/ 7278 w 87451"/>
                <a:gd name="connsiteY2" fmla="*/ 3875955 h 3875955"/>
                <a:gd name="connsiteX3" fmla="*/ 14176 w 87451"/>
                <a:gd name="connsiteY3" fmla="*/ 8201 h 3875955"/>
                <a:gd name="connsiteX0" fmla="*/ 14176 w 87451"/>
                <a:gd name="connsiteY0" fmla="*/ 8201 h 3961135"/>
                <a:gd name="connsiteX1" fmla="*/ 87451 w 87451"/>
                <a:gd name="connsiteY1" fmla="*/ 0 h 3961135"/>
                <a:gd name="connsiteX2" fmla="*/ 16239 w 87451"/>
                <a:gd name="connsiteY2" fmla="*/ 3961135 h 3961135"/>
                <a:gd name="connsiteX3" fmla="*/ 14176 w 87451"/>
                <a:gd name="connsiteY3" fmla="*/ 8201 h 3961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7451" h="3961135">
                  <a:moveTo>
                    <a:pt x="14176" y="8201"/>
                  </a:moveTo>
                  <a:lnTo>
                    <a:pt x="87451" y="0"/>
                  </a:lnTo>
                  <a:cubicBezTo>
                    <a:pt x="0" y="2301293"/>
                    <a:pt x="31791" y="2848354"/>
                    <a:pt x="16239" y="3961135"/>
                  </a:cubicBezTo>
                  <a:cubicBezTo>
                    <a:pt x="14651" y="2630034"/>
                    <a:pt x="15764" y="1339302"/>
                    <a:pt x="14176" y="820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50000"/>
                    <a:alpha val="56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2" name="Rectangle 11"/>
            <p:cNvSpPr/>
            <p:nvPr userDrawn="1"/>
          </p:nvSpPr>
          <p:spPr bwMode="gray">
            <a:xfrm rot="4680000">
              <a:off x="8750808" y="210312"/>
              <a:ext cx="301752" cy="374904"/>
            </a:xfrm>
            <a:prstGeom prst="rect">
              <a:avLst/>
            </a:prstGeom>
            <a:solidFill>
              <a:schemeClr val="accent2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3" name="Rectangle 12"/>
            <p:cNvSpPr/>
            <p:nvPr userDrawn="1"/>
          </p:nvSpPr>
          <p:spPr bwMode="gray">
            <a:xfrm rot="4680000">
              <a:off x="8220456" y="155448"/>
              <a:ext cx="301752" cy="704088"/>
            </a:xfrm>
            <a:prstGeom prst="rect">
              <a:avLst/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cxnSp>
        <p:nvCxnSpPr>
          <p:cNvPr id="14" name="Straight Connector 13"/>
          <p:cNvCxnSpPr/>
          <p:nvPr/>
        </p:nvCxnSpPr>
        <p:spPr bwMode="gray">
          <a:xfrm>
            <a:off x="0" y="1316736"/>
            <a:ext cx="11436096" cy="1588"/>
          </a:xfrm>
          <a:prstGeom prst="line">
            <a:avLst/>
          </a:prstGeom>
          <a:ln w="9525">
            <a:solidFill>
              <a:schemeClr val="bg2">
                <a:lumMod val="75000"/>
              </a:schemeClr>
            </a:solidFill>
          </a:ln>
          <a:effectLst>
            <a:outerShdw dist="25400" dir="5400000" algn="ctr" rotWithShape="0">
              <a:srgbClr val="000000">
                <a:alpha val="22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143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86442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gray">
          <a:xfrm>
            <a:off x="0" y="0"/>
            <a:ext cx="12192000" cy="1143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024" y="1535113"/>
            <a:ext cx="5242560" cy="639762"/>
          </a:xfrm>
          <a:solidFill>
            <a:srgbClr val="77933C">
              <a:alpha val="20000"/>
            </a:srgb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3024" y="2267712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6416" y="1535113"/>
            <a:ext cx="5242560" cy="639762"/>
          </a:xfrm>
          <a:solidFill>
            <a:srgbClr val="E46C0A">
              <a:alpha val="20000"/>
            </a:srgb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6416" y="2267712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2" name="Group 10"/>
          <p:cNvGrpSpPr/>
          <p:nvPr/>
        </p:nvGrpSpPr>
        <p:grpSpPr bwMode="gray">
          <a:xfrm>
            <a:off x="0" y="1143000"/>
            <a:ext cx="12192000" cy="120460"/>
            <a:chOff x="0" y="1810512"/>
            <a:chExt cx="9144000" cy="120460"/>
          </a:xfrm>
        </p:grpSpPr>
        <p:cxnSp>
          <p:nvCxnSpPr>
            <p:cNvPr id="12" name="Straight Connector 11"/>
            <p:cNvCxnSpPr/>
            <p:nvPr userDrawn="1"/>
          </p:nvCxnSpPr>
          <p:spPr bwMode="gray">
            <a:xfrm>
              <a:off x="0" y="1810512"/>
              <a:ext cx="9144000" cy="1588"/>
            </a:xfrm>
            <a:prstGeom prst="line">
              <a:avLst/>
            </a:prstGeom>
            <a:ln w="9525">
              <a:solidFill>
                <a:schemeClr val="bg2">
                  <a:lumMod val="75000"/>
                </a:schemeClr>
              </a:solidFill>
            </a:ln>
            <a:effectLst>
              <a:outerShdw dist="25400" dir="5400000" algn="ctr" rotWithShape="0">
                <a:srgbClr val="000000">
                  <a:alpha val="22000"/>
                </a:srgb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 userDrawn="1"/>
          </p:nvCxnSpPr>
          <p:spPr bwMode="gray">
            <a:xfrm>
              <a:off x="0" y="1865376"/>
              <a:ext cx="9144000" cy="1588"/>
            </a:xfrm>
            <a:prstGeom prst="line">
              <a:avLst/>
            </a:prstGeom>
            <a:ln w="9525">
              <a:solidFill>
                <a:schemeClr val="bg2">
                  <a:lumMod val="75000"/>
                </a:schemeClr>
              </a:solidFill>
            </a:ln>
            <a:effectLst>
              <a:outerShdw dist="25400" dir="5400000" algn="ctr" rotWithShape="0">
                <a:srgbClr val="000000">
                  <a:alpha val="22000"/>
                </a:srgb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 bwMode="gray">
            <a:xfrm>
              <a:off x="0" y="1929384"/>
              <a:ext cx="9144000" cy="1588"/>
            </a:xfrm>
            <a:prstGeom prst="line">
              <a:avLst/>
            </a:prstGeom>
            <a:ln w="9525">
              <a:solidFill>
                <a:schemeClr val="bg2">
                  <a:lumMod val="75000"/>
                </a:schemeClr>
              </a:solidFill>
            </a:ln>
            <a:effectLst>
              <a:outerShdw dist="25400" dir="5400000" algn="ctr" rotWithShape="0">
                <a:srgbClr val="000000">
                  <a:alpha val="22000"/>
                </a:srgb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77"/>
          <p:cNvGrpSpPr>
            <a:grpSpLocks/>
          </p:cNvGrpSpPr>
          <p:nvPr/>
        </p:nvGrpSpPr>
        <p:grpSpPr bwMode="gray">
          <a:xfrm rot="5400000">
            <a:off x="484632" y="39624"/>
            <a:ext cx="932688" cy="1146048"/>
            <a:chOff x="42" y="4085"/>
            <a:chExt cx="224" cy="224"/>
          </a:xfrm>
          <a:solidFill>
            <a:schemeClr val="bg2">
              <a:alpha val="70000"/>
            </a:schemeClr>
          </a:solidFill>
        </p:grpSpPr>
        <p:sp>
          <p:nvSpPr>
            <p:cNvPr id="16" name="Freeform 278"/>
            <p:cNvSpPr>
              <a:spLocks/>
            </p:cNvSpPr>
            <p:nvPr userDrawn="1"/>
          </p:nvSpPr>
          <p:spPr bwMode="gray">
            <a:xfrm>
              <a:off x="89" y="4127"/>
              <a:ext cx="136" cy="142"/>
            </a:xfrm>
            <a:custGeom>
              <a:avLst/>
              <a:gdLst/>
              <a:ahLst/>
              <a:cxnLst>
                <a:cxn ang="0">
                  <a:pos x="226" y="24"/>
                </a:cxn>
                <a:cxn ang="0">
                  <a:pos x="7" y="311"/>
                </a:cxn>
                <a:cxn ang="0">
                  <a:pos x="30" y="389"/>
                </a:cxn>
                <a:cxn ang="0">
                  <a:pos x="124" y="402"/>
                </a:cxn>
                <a:cxn ang="0">
                  <a:pos x="193" y="317"/>
                </a:cxn>
                <a:cxn ang="0">
                  <a:pos x="193" y="524"/>
                </a:cxn>
                <a:cxn ang="0">
                  <a:pos x="276" y="585"/>
                </a:cxn>
                <a:cxn ang="0">
                  <a:pos x="363" y="522"/>
                </a:cxn>
                <a:cxn ang="0">
                  <a:pos x="363" y="305"/>
                </a:cxn>
                <a:cxn ang="0">
                  <a:pos x="447" y="405"/>
                </a:cxn>
                <a:cxn ang="0">
                  <a:pos x="534" y="398"/>
                </a:cxn>
                <a:cxn ang="0">
                  <a:pos x="562" y="320"/>
                </a:cxn>
                <a:cxn ang="0">
                  <a:pos x="331" y="17"/>
                </a:cxn>
                <a:cxn ang="0">
                  <a:pos x="280" y="2"/>
                </a:cxn>
                <a:cxn ang="0">
                  <a:pos x="226" y="24"/>
                </a:cxn>
              </a:cxnLst>
              <a:rect l="0" t="0" r="r" b="b"/>
              <a:pathLst>
                <a:path w="562" h="587">
                  <a:moveTo>
                    <a:pt x="226" y="24"/>
                  </a:moveTo>
                  <a:cubicBezTo>
                    <a:pt x="181" y="76"/>
                    <a:pt x="40" y="250"/>
                    <a:pt x="7" y="311"/>
                  </a:cubicBezTo>
                  <a:cubicBezTo>
                    <a:pt x="0" y="350"/>
                    <a:pt x="11" y="361"/>
                    <a:pt x="30" y="389"/>
                  </a:cubicBezTo>
                  <a:cubicBezTo>
                    <a:pt x="49" y="417"/>
                    <a:pt x="87" y="422"/>
                    <a:pt x="124" y="402"/>
                  </a:cubicBezTo>
                  <a:lnTo>
                    <a:pt x="193" y="317"/>
                  </a:lnTo>
                  <a:lnTo>
                    <a:pt x="193" y="524"/>
                  </a:lnTo>
                  <a:cubicBezTo>
                    <a:pt x="207" y="569"/>
                    <a:pt x="248" y="585"/>
                    <a:pt x="276" y="585"/>
                  </a:cubicBezTo>
                  <a:cubicBezTo>
                    <a:pt x="315" y="587"/>
                    <a:pt x="350" y="568"/>
                    <a:pt x="363" y="522"/>
                  </a:cubicBezTo>
                  <a:lnTo>
                    <a:pt x="363" y="305"/>
                  </a:lnTo>
                  <a:lnTo>
                    <a:pt x="447" y="405"/>
                  </a:lnTo>
                  <a:cubicBezTo>
                    <a:pt x="475" y="420"/>
                    <a:pt x="515" y="412"/>
                    <a:pt x="534" y="398"/>
                  </a:cubicBezTo>
                  <a:cubicBezTo>
                    <a:pt x="553" y="384"/>
                    <a:pt x="562" y="357"/>
                    <a:pt x="562" y="320"/>
                  </a:cubicBezTo>
                  <a:cubicBezTo>
                    <a:pt x="446" y="168"/>
                    <a:pt x="331" y="17"/>
                    <a:pt x="331" y="17"/>
                  </a:cubicBezTo>
                  <a:cubicBezTo>
                    <a:pt x="303" y="0"/>
                    <a:pt x="296" y="2"/>
                    <a:pt x="280" y="2"/>
                  </a:cubicBezTo>
                  <a:cubicBezTo>
                    <a:pt x="264" y="2"/>
                    <a:pt x="247" y="6"/>
                    <a:pt x="226" y="24"/>
                  </a:cubicBezTo>
                  <a:close/>
                </a:path>
              </a:pathLst>
            </a:custGeom>
            <a:grpFill/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7" name="AutoShape 279"/>
            <p:cNvSpPr>
              <a:spLocks noChangeArrowheads="1"/>
            </p:cNvSpPr>
            <p:nvPr userDrawn="1"/>
          </p:nvSpPr>
          <p:spPr bwMode="gray">
            <a:xfrm>
              <a:off x="42" y="4085"/>
              <a:ext cx="224" cy="224"/>
            </a:xfrm>
            <a:custGeom>
              <a:avLst/>
              <a:gdLst>
                <a:gd name="G0" fmla="+- 2121 0 0"/>
                <a:gd name="G1" fmla="+- 21600 0 2121"/>
                <a:gd name="G2" fmla="+- 21600 0 2121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2121" y="10800"/>
                  </a:moveTo>
                  <a:cubicBezTo>
                    <a:pt x="2121" y="15593"/>
                    <a:pt x="6007" y="19479"/>
                    <a:pt x="10800" y="19479"/>
                  </a:cubicBezTo>
                  <a:cubicBezTo>
                    <a:pt x="15593" y="19479"/>
                    <a:pt x="19479" y="15593"/>
                    <a:pt x="19479" y="10800"/>
                  </a:cubicBezTo>
                  <a:cubicBezTo>
                    <a:pt x="19479" y="6007"/>
                    <a:pt x="15593" y="2121"/>
                    <a:pt x="10800" y="2121"/>
                  </a:cubicBezTo>
                  <a:cubicBezTo>
                    <a:pt x="6007" y="2121"/>
                    <a:pt x="2121" y="6007"/>
                    <a:pt x="2121" y="10800"/>
                  </a:cubicBezTo>
                  <a:close/>
                </a:path>
              </a:pathLst>
            </a:custGeom>
            <a:grpFill/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1426464" y="146304"/>
            <a:ext cx="9241536" cy="996696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988404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883876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713203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52" y="356616"/>
            <a:ext cx="10863072" cy="71323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5424" y="1216152"/>
            <a:ext cx="6705600" cy="50749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7953" y="1216152"/>
            <a:ext cx="4011084" cy="507492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 bwMode="gray">
          <a:xfrm>
            <a:off x="11472672" y="0"/>
            <a:ext cx="719328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 bwMode="gray">
          <a:xfrm>
            <a:off x="11460480" y="0"/>
            <a:ext cx="524256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10" name="Group 9"/>
          <p:cNvGrpSpPr/>
          <p:nvPr/>
        </p:nvGrpSpPr>
        <p:grpSpPr bwMode="gray">
          <a:xfrm>
            <a:off x="10692384" y="246889"/>
            <a:ext cx="1426464" cy="490035"/>
            <a:chOff x="8019288" y="246888"/>
            <a:chExt cx="1069848" cy="490035"/>
          </a:xfrm>
        </p:grpSpPr>
        <p:sp>
          <p:nvSpPr>
            <p:cNvPr id="11" name="Freeform 10"/>
            <p:cNvSpPr/>
            <p:nvPr userDrawn="1"/>
          </p:nvSpPr>
          <p:spPr bwMode="gray">
            <a:xfrm rot="4680000">
              <a:off x="8513063" y="174567"/>
              <a:ext cx="137160" cy="987552"/>
            </a:xfrm>
            <a:custGeom>
              <a:avLst/>
              <a:gdLst>
                <a:gd name="connsiteX0" fmla="*/ 0 w 210312"/>
                <a:gd name="connsiteY0" fmla="*/ 0 h 4233101"/>
                <a:gd name="connsiteX1" fmla="*/ 210312 w 210312"/>
                <a:gd name="connsiteY1" fmla="*/ 0 h 4233101"/>
                <a:gd name="connsiteX2" fmla="*/ 210312 w 210312"/>
                <a:gd name="connsiteY2" fmla="*/ 4233101 h 4233101"/>
                <a:gd name="connsiteX3" fmla="*/ 0 w 210312"/>
                <a:gd name="connsiteY3" fmla="*/ 4233101 h 4233101"/>
                <a:gd name="connsiteX4" fmla="*/ 0 w 210312"/>
                <a:gd name="connsiteY4" fmla="*/ 0 h 4233101"/>
                <a:gd name="connsiteX0" fmla="*/ 0 w 210312"/>
                <a:gd name="connsiteY0" fmla="*/ 0 h 4233101"/>
                <a:gd name="connsiteX1" fmla="*/ 210312 w 210312"/>
                <a:gd name="connsiteY1" fmla="*/ 0 h 4233101"/>
                <a:gd name="connsiteX2" fmla="*/ 0 w 210312"/>
                <a:gd name="connsiteY2" fmla="*/ 4233101 h 4233101"/>
                <a:gd name="connsiteX3" fmla="*/ 0 w 210312"/>
                <a:gd name="connsiteY3" fmla="*/ 0 h 4233101"/>
                <a:gd name="connsiteX0" fmla="*/ 0 w 91050"/>
                <a:gd name="connsiteY0" fmla="*/ 27578 h 4260679"/>
                <a:gd name="connsiteX1" fmla="*/ 91050 w 91050"/>
                <a:gd name="connsiteY1" fmla="*/ 0 h 4260679"/>
                <a:gd name="connsiteX2" fmla="*/ 0 w 91050"/>
                <a:gd name="connsiteY2" fmla="*/ 4260679 h 4260679"/>
                <a:gd name="connsiteX3" fmla="*/ 0 w 91050"/>
                <a:gd name="connsiteY3" fmla="*/ 27578 h 4260679"/>
                <a:gd name="connsiteX0" fmla="*/ 0 w 91050"/>
                <a:gd name="connsiteY0" fmla="*/ 27578 h 4260679"/>
                <a:gd name="connsiteX1" fmla="*/ 91050 w 91050"/>
                <a:gd name="connsiteY1" fmla="*/ 0 h 4260679"/>
                <a:gd name="connsiteX2" fmla="*/ 0 w 91050"/>
                <a:gd name="connsiteY2" fmla="*/ 4260679 h 4260679"/>
                <a:gd name="connsiteX3" fmla="*/ 0 w 91050"/>
                <a:gd name="connsiteY3" fmla="*/ 27578 h 4260679"/>
                <a:gd name="connsiteX0" fmla="*/ 6703 w 97753"/>
                <a:gd name="connsiteY0" fmla="*/ 27578 h 4260679"/>
                <a:gd name="connsiteX1" fmla="*/ 97753 w 97753"/>
                <a:gd name="connsiteY1" fmla="*/ 0 h 4260679"/>
                <a:gd name="connsiteX2" fmla="*/ 6703 w 97753"/>
                <a:gd name="connsiteY2" fmla="*/ 4260679 h 4260679"/>
                <a:gd name="connsiteX3" fmla="*/ 6703 w 97753"/>
                <a:gd name="connsiteY3" fmla="*/ 27578 h 4260679"/>
                <a:gd name="connsiteX0" fmla="*/ 6703 w 97753"/>
                <a:gd name="connsiteY0" fmla="*/ 27578 h 4260679"/>
                <a:gd name="connsiteX1" fmla="*/ 97753 w 97753"/>
                <a:gd name="connsiteY1" fmla="*/ 0 h 4260679"/>
                <a:gd name="connsiteX2" fmla="*/ 6703 w 97753"/>
                <a:gd name="connsiteY2" fmla="*/ 4260679 h 4260679"/>
                <a:gd name="connsiteX3" fmla="*/ 6703 w 97753"/>
                <a:gd name="connsiteY3" fmla="*/ 27578 h 4260679"/>
                <a:gd name="connsiteX0" fmla="*/ 6703 w 97753"/>
                <a:gd name="connsiteY0" fmla="*/ 27578 h 4260679"/>
                <a:gd name="connsiteX1" fmla="*/ 97753 w 97753"/>
                <a:gd name="connsiteY1" fmla="*/ 0 h 4260679"/>
                <a:gd name="connsiteX2" fmla="*/ 6703 w 97753"/>
                <a:gd name="connsiteY2" fmla="*/ 4260679 h 4260679"/>
                <a:gd name="connsiteX3" fmla="*/ 6703 w 97753"/>
                <a:gd name="connsiteY3" fmla="*/ 27578 h 4260679"/>
                <a:gd name="connsiteX0" fmla="*/ 25745 w 97753"/>
                <a:gd name="connsiteY0" fmla="*/ 1 h 4233102"/>
                <a:gd name="connsiteX1" fmla="*/ 97753 w 97753"/>
                <a:gd name="connsiteY1" fmla="*/ 61420 h 4233102"/>
                <a:gd name="connsiteX2" fmla="*/ 25745 w 97753"/>
                <a:gd name="connsiteY2" fmla="*/ 4233102 h 4233102"/>
                <a:gd name="connsiteX3" fmla="*/ 25745 w 97753"/>
                <a:gd name="connsiteY3" fmla="*/ 1 h 4233102"/>
                <a:gd name="connsiteX0" fmla="*/ 24478 w 97753"/>
                <a:gd name="connsiteY0" fmla="*/ 8201 h 4241302"/>
                <a:gd name="connsiteX1" fmla="*/ 97753 w 97753"/>
                <a:gd name="connsiteY1" fmla="*/ 0 h 4241302"/>
                <a:gd name="connsiteX2" fmla="*/ 24478 w 97753"/>
                <a:gd name="connsiteY2" fmla="*/ 4241302 h 4241302"/>
                <a:gd name="connsiteX3" fmla="*/ 24478 w 97753"/>
                <a:gd name="connsiteY3" fmla="*/ 8201 h 4241302"/>
                <a:gd name="connsiteX0" fmla="*/ 24478 w 97753"/>
                <a:gd name="connsiteY0" fmla="*/ 8201 h 4241302"/>
                <a:gd name="connsiteX1" fmla="*/ 97753 w 97753"/>
                <a:gd name="connsiteY1" fmla="*/ 0 h 4241302"/>
                <a:gd name="connsiteX2" fmla="*/ 24478 w 97753"/>
                <a:gd name="connsiteY2" fmla="*/ 4241302 h 4241302"/>
                <a:gd name="connsiteX3" fmla="*/ 24478 w 97753"/>
                <a:gd name="connsiteY3" fmla="*/ 8201 h 4241302"/>
                <a:gd name="connsiteX0" fmla="*/ 14176 w 87451"/>
                <a:gd name="connsiteY0" fmla="*/ 8201 h 4241302"/>
                <a:gd name="connsiteX1" fmla="*/ 87451 w 87451"/>
                <a:gd name="connsiteY1" fmla="*/ 0 h 4241302"/>
                <a:gd name="connsiteX2" fmla="*/ 14176 w 87451"/>
                <a:gd name="connsiteY2" fmla="*/ 4241302 h 4241302"/>
                <a:gd name="connsiteX3" fmla="*/ 14176 w 87451"/>
                <a:gd name="connsiteY3" fmla="*/ 8201 h 4241302"/>
                <a:gd name="connsiteX0" fmla="*/ 14176 w 87451"/>
                <a:gd name="connsiteY0" fmla="*/ 8201 h 4001504"/>
                <a:gd name="connsiteX1" fmla="*/ 87451 w 87451"/>
                <a:gd name="connsiteY1" fmla="*/ 0 h 4001504"/>
                <a:gd name="connsiteX2" fmla="*/ 18941 w 87451"/>
                <a:gd name="connsiteY2" fmla="*/ 4001504 h 4001504"/>
                <a:gd name="connsiteX3" fmla="*/ 14176 w 87451"/>
                <a:gd name="connsiteY3" fmla="*/ 8201 h 4001504"/>
                <a:gd name="connsiteX0" fmla="*/ 14176 w 87451"/>
                <a:gd name="connsiteY0" fmla="*/ 8201 h 3875955"/>
                <a:gd name="connsiteX1" fmla="*/ 87451 w 87451"/>
                <a:gd name="connsiteY1" fmla="*/ 0 h 3875955"/>
                <a:gd name="connsiteX2" fmla="*/ 7278 w 87451"/>
                <a:gd name="connsiteY2" fmla="*/ 3875955 h 3875955"/>
                <a:gd name="connsiteX3" fmla="*/ 14176 w 87451"/>
                <a:gd name="connsiteY3" fmla="*/ 8201 h 3875955"/>
                <a:gd name="connsiteX0" fmla="*/ 14176 w 87451"/>
                <a:gd name="connsiteY0" fmla="*/ 8201 h 3961135"/>
                <a:gd name="connsiteX1" fmla="*/ 87451 w 87451"/>
                <a:gd name="connsiteY1" fmla="*/ 0 h 3961135"/>
                <a:gd name="connsiteX2" fmla="*/ 16239 w 87451"/>
                <a:gd name="connsiteY2" fmla="*/ 3961135 h 3961135"/>
                <a:gd name="connsiteX3" fmla="*/ 14176 w 87451"/>
                <a:gd name="connsiteY3" fmla="*/ 8201 h 3961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7451" h="3961135">
                  <a:moveTo>
                    <a:pt x="14176" y="8201"/>
                  </a:moveTo>
                  <a:lnTo>
                    <a:pt x="87451" y="0"/>
                  </a:lnTo>
                  <a:cubicBezTo>
                    <a:pt x="0" y="2301293"/>
                    <a:pt x="31791" y="2848354"/>
                    <a:pt x="16239" y="3961135"/>
                  </a:cubicBezTo>
                  <a:cubicBezTo>
                    <a:pt x="14651" y="2630034"/>
                    <a:pt x="15764" y="1339302"/>
                    <a:pt x="14176" y="820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50000"/>
                    <a:alpha val="56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2" name="Rectangle 11"/>
            <p:cNvSpPr/>
            <p:nvPr userDrawn="1"/>
          </p:nvSpPr>
          <p:spPr bwMode="gray">
            <a:xfrm rot="4680000">
              <a:off x="8750808" y="210312"/>
              <a:ext cx="301752" cy="374904"/>
            </a:xfrm>
            <a:prstGeom prst="rect">
              <a:avLst/>
            </a:prstGeom>
            <a:solidFill>
              <a:schemeClr val="accent1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3" name="Rectangle 12"/>
            <p:cNvSpPr/>
            <p:nvPr userDrawn="1"/>
          </p:nvSpPr>
          <p:spPr bwMode="gray">
            <a:xfrm rot="4680000">
              <a:off x="8220456" y="155448"/>
              <a:ext cx="301752" cy="704088"/>
            </a:xfrm>
            <a:prstGeom prst="rect">
              <a:avLst/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88868549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619386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43456" y="1143000"/>
            <a:ext cx="8217408" cy="5029200"/>
          </a:xfrm>
          <a:solidFill>
            <a:srgbClr val="FFFFFF"/>
          </a:solidFill>
          <a:ln w="92075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 anchor="b">
            <a:normAutofit/>
          </a:bodyPr>
          <a:lstStyle>
            <a:lvl1pPr marL="0" indent="0">
              <a:buFont typeface="Arial" pitchFamily="34" charset="0"/>
              <a:buChar char="•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 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1621536" y="384048"/>
            <a:ext cx="8400288" cy="566738"/>
          </a:xfrm>
        </p:spPr>
        <p:txBody>
          <a:bodyPr anchor="b"/>
          <a:lstStyle>
            <a:lvl1pPr algn="l">
              <a:defRPr sz="20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gray">
          <a:xfrm>
            <a:off x="1755648" y="1143000"/>
            <a:ext cx="8144256" cy="3867912"/>
          </a:xfrm>
          <a:solidFill>
            <a:srgbClr val="F8F8F8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 bwMode="gray">
          <a:xfrm>
            <a:off x="11472672" y="0"/>
            <a:ext cx="719328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 bwMode="gray">
          <a:xfrm>
            <a:off x="11460480" y="0"/>
            <a:ext cx="524256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8" name="Group 10"/>
          <p:cNvGrpSpPr/>
          <p:nvPr/>
        </p:nvGrpSpPr>
        <p:grpSpPr bwMode="gray">
          <a:xfrm>
            <a:off x="10692384" y="246889"/>
            <a:ext cx="1426464" cy="490035"/>
            <a:chOff x="8019288" y="246888"/>
            <a:chExt cx="1069848" cy="490035"/>
          </a:xfrm>
        </p:grpSpPr>
        <p:sp>
          <p:nvSpPr>
            <p:cNvPr id="12" name="Freeform 11"/>
            <p:cNvSpPr/>
            <p:nvPr userDrawn="1"/>
          </p:nvSpPr>
          <p:spPr bwMode="gray">
            <a:xfrm rot="4680000">
              <a:off x="8513063" y="174567"/>
              <a:ext cx="137160" cy="987552"/>
            </a:xfrm>
            <a:custGeom>
              <a:avLst/>
              <a:gdLst>
                <a:gd name="connsiteX0" fmla="*/ 0 w 210312"/>
                <a:gd name="connsiteY0" fmla="*/ 0 h 4233101"/>
                <a:gd name="connsiteX1" fmla="*/ 210312 w 210312"/>
                <a:gd name="connsiteY1" fmla="*/ 0 h 4233101"/>
                <a:gd name="connsiteX2" fmla="*/ 210312 w 210312"/>
                <a:gd name="connsiteY2" fmla="*/ 4233101 h 4233101"/>
                <a:gd name="connsiteX3" fmla="*/ 0 w 210312"/>
                <a:gd name="connsiteY3" fmla="*/ 4233101 h 4233101"/>
                <a:gd name="connsiteX4" fmla="*/ 0 w 210312"/>
                <a:gd name="connsiteY4" fmla="*/ 0 h 4233101"/>
                <a:gd name="connsiteX0" fmla="*/ 0 w 210312"/>
                <a:gd name="connsiteY0" fmla="*/ 0 h 4233101"/>
                <a:gd name="connsiteX1" fmla="*/ 210312 w 210312"/>
                <a:gd name="connsiteY1" fmla="*/ 0 h 4233101"/>
                <a:gd name="connsiteX2" fmla="*/ 0 w 210312"/>
                <a:gd name="connsiteY2" fmla="*/ 4233101 h 4233101"/>
                <a:gd name="connsiteX3" fmla="*/ 0 w 210312"/>
                <a:gd name="connsiteY3" fmla="*/ 0 h 4233101"/>
                <a:gd name="connsiteX0" fmla="*/ 0 w 91050"/>
                <a:gd name="connsiteY0" fmla="*/ 27578 h 4260679"/>
                <a:gd name="connsiteX1" fmla="*/ 91050 w 91050"/>
                <a:gd name="connsiteY1" fmla="*/ 0 h 4260679"/>
                <a:gd name="connsiteX2" fmla="*/ 0 w 91050"/>
                <a:gd name="connsiteY2" fmla="*/ 4260679 h 4260679"/>
                <a:gd name="connsiteX3" fmla="*/ 0 w 91050"/>
                <a:gd name="connsiteY3" fmla="*/ 27578 h 4260679"/>
                <a:gd name="connsiteX0" fmla="*/ 0 w 91050"/>
                <a:gd name="connsiteY0" fmla="*/ 27578 h 4260679"/>
                <a:gd name="connsiteX1" fmla="*/ 91050 w 91050"/>
                <a:gd name="connsiteY1" fmla="*/ 0 h 4260679"/>
                <a:gd name="connsiteX2" fmla="*/ 0 w 91050"/>
                <a:gd name="connsiteY2" fmla="*/ 4260679 h 4260679"/>
                <a:gd name="connsiteX3" fmla="*/ 0 w 91050"/>
                <a:gd name="connsiteY3" fmla="*/ 27578 h 4260679"/>
                <a:gd name="connsiteX0" fmla="*/ 6703 w 97753"/>
                <a:gd name="connsiteY0" fmla="*/ 27578 h 4260679"/>
                <a:gd name="connsiteX1" fmla="*/ 97753 w 97753"/>
                <a:gd name="connsiteY1" fmla="*/ 0 h 4260679"/>
                <a:gd name="connsiteX2" fmla="*/ 6703 w 97753"/>
                <a:gd name="connsiteY2" fmla="*/ 4260679 h 4260679"/>
                <a:gd name="connsiteX3" fmla="*/ 6703 w 97753"/>
                <a:gd name="connsiteY3" fmla="*/ 27578 h 4260679"/>
                <a:gd name="connsiteX0" fmla="*/ 6703 w 97753"/>
                <a:gd name="connsiteY0" fmla="*/ 27578 h 4260679"/>
                <a:gd name="connsiteX1" fmla="*/ 97753 w 97753"/>
                <a:gd name="connsiteY1" fmla="*/ 0 h 4260679"/>
                <a:gd name="connsiteX2" fmla="*/ 6703 w 97753"/>
                <a:gd name="connsiteY2" fmla="*/ 4260679 h 4260679"/>
                <a:gd name="connsiteX3" fmla="*/ 6703 w 97753"/>
                <a:gd name="connsiteY3" fmla="*/ 27578 h 4260679"/>
                <a:gd name="connsiteX0" fmla="*/ 6703 w 97753"/>
                <a:gd name="connsiteY0" fmla="*/ 27578 h 4260679"/>
                <a:gd name="connsiteX1" fmla="*/ 97753 w 97753"/>
                <a:gd name="connsiteY1" fmla="*/ 0 h 4260679"/>
                <a:gd name="connsiteX2" fmla="*/ 6703 w 97753"/>
                <a:gd name="connsiteY2" fmla="*/ 4260679 h 4260679"/>
                <a:gd name="connsiteX3" fmla="*/ 6703 w 97753"/>
                <a:gd name="connsiteY3" fmla="*/ 27578 h 4260679"/>
                <a:gd name="connsiteX0" fmla="*/ 25745 w 97753"/>
                <a:gd name="connsiteY0" fmla="*/ 1 h 4233102"/>
                <a:gd name="connsiteX1" fmla="*/ 97753 w 97753"/>
                <a:gd name="connsiteY1" fmla="*/ 61420 h 4233102"/>
                <a:gd name="connsiteX2" fmla="*/ 25745 w 97753"/>
                <a:gd name="connsiteY2" fmla="*/ 4233102 h 4233102"/>
                <a:gd name="connsiteX3" fmla="*/ 25745 w 97753"/>
                <a:gd name="connsiteY3" fmla="*/ 1 h 4233102"/>
                <a:gd name="connsiteX0" fmla="*/ 24478 w 97753"/>
                <a:gd name="connsiteY0" fmla="*/ 8201 h 4241302"/>
                <a:gd name="connsiteX1" fmla="*/ 97753 w 97753"/>
                <a:gd name="connsiteY1" fmla="*/ 0 h 4241302"/>
                <a:gd name="connsiteX2" fmla="*/ 24478 w 97753"/>
                <a:gd name="connsiteY2" fmla="*/ 4241302 h 4241302"/>
                <a:gd name="connsiteX3" fmla="*/ 24478 w 97753"/>
                <a:gd name="connsiteY3" fmla="*/ 8201 h 4241302"/>
                <a:gd name="connsiteX0" fmla="*/ 24478 w 97753"/>
                <a:gd name="connsiteY0" fmla="*/ 8201 h 4241302"/>
                <a:gd name="connsiteX1" fmla="*/ 97753 w 97753"/>
                <a:gd name="connsiteY1" fmla="*/ 0 h 4241302"/>
                <a:gd name="connsiteX2" fmla="*/ 24478 w 97753"/>
                <a:gd name="connsiteY2" fmla="*/ 4241302 h 4241302"/>
                <a:gd name="connsiteX3" fmla="*/ 24478 w 97753"/>
                <a:gd name="connsiteY3" fmla="*/ 8201 h 4241302"/>
                <a:gd name="connsiteX0" fmla="*/ 14176 w 87451"/>
                <a:gd name="connsiteY0" fmla="*/ 8201 h 4241302"/>
                <a:gd name="connsiteX1" fmla="*/ 87451 w 87451"/>
                <a:gd name="connsiteY1" fmla="*/ 0 h 4241302"/>
                <a:gd name="connsiteX2" fmla="*/ 14176 w 87451"/>
                <a:gd name="connsiteY2" fmla="*/ 4241302 h 4241302"/>
                <a:gd name="connsiteX3" fmla="*/ 14176 w 87451"/>
                <a:gd name="connsiteY3" fmla="*/ 8201 h 4241302"/>
                <a:gd name="connsiteX0" fmla="*/ 14176 w 87451"/>
                <a:gd name="connsiteY0" fmla="*/ 8201 h 4001504"/>
                <a:gd name="connsiteX1" fmla="*/ 87451 w 87451"/>
                <a:gd name="connsiteY1" fmla="*/ 0 h 4001504"/>
                <a:gd name="connsiteX2" fmla="*/ 18941 w 87451"/>
                <a:gd name="connsiteY2" fmla="*/ 4001504 h 4001504"/>
                <a:gd name="connsiteX3" fmla="*/ 14176 w 87451"/>
                <a:gd name="connsiteY3" fmla="*/ 8201 h 4001504"/>
                <a:gd name="connsiteX0" fmla="*/ 14176 w 87451"/>
                <a:gd name="connsiteY0" fmla="*/ 8201 h 3875955"/>
                <a:gd name="connsiteX1" fmla="*/ 87451 w 87451"/>
                <a:gd name="connsiteY1" fmla="*/ 0 h 3875955"/>
                <a:gd name="connsiteX2" fmla="*/ 7278 w 87451"/>
                <a:gd name="connsiteY2" fmla="*/ 3875955 h 3875955"/>
                <a:gd name="connsiteX3" fmla="*/ 14176 w 87451"/>
                <a:gd name="connsiteY3" fmla="*/ 8201 h 3875955"/>
                <a:gd name="connsiteX0" fmla="*/ 14176 w 87451"/>
                <a:gd name="connsiteY0" fmla="*/ 8201 h 3961135"/>
                <a:gd name="connsiteX1" fmla="*/ 87451 w 87451"/>
                <a:gd name="connsiteY1" fmla="*/ 0 h 3961135"/>
                <a:gd name="connsiteX2" fmla="*/ 16239 w 87451"/>
                <a:gd name="connsiteY2" fmla="*/ 3961135 h 3961135"/>
                <a:gd name="connsiteX3" fmla="*/ 14176 w 87451"/>
                <a:gd name="connsiteY3" fmla="*/ 8201 h 3961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7451" h="3961135">
                  <a:moveTo>
                    <a:pt x="14176" y="8201"/>
                  </a:moveTo>
                  <a:lnTo>
                    <a:pt x="87451" y="0"/>
                  </a:lnTo>
                  <a:cubicBezTo>
                    <a:pt x="0" y="2301293"/>
                    <a:pt x="31791" y="2848354"/>
                    <a:pt x="16239" y="3961135"/>
                  </a:cubicBezTo>
                  <a:cubicBezTo>
                    <a:pt x="14651" y="2630034"/>
                    <a:pt x="15764" y="1339302"/>
                    <a:pt x="14176" y="820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50000"/>
                    <a:alpha val="56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3" name="Rectangle 12"/>
            <p:cNvSpPr/>
            <p:nvPr userDrawn="1"/>
          </p:nvSpPr>
          <p:spPr bwMode="gray">
            <a:xfrm rot="4680000">
              <a:off x="8750808" y="210312"/>
              <a:ext cx="301752" cy="374904"/>
            </a:xfrm>
            <a:prstGeom prst="rect">
              <a:avLst/>
            </a:prstGeom>
            <a:solidFill>
              <a:schemeClr val="accent1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4" name="Rectangle 13"/>
            <p:cNvSpPr/>
            <p:nvPr userDrawn="1"/>
          </p:nvSpPr>
          <p:spPr bwMode="gray">
            <a:xfrm rot="4680000">
              <a:off x="8220456" y="155448"/>
              <a:ext cx="301752" cy="704088"/>
            </a:xfrm>
            <a:prstGeom prst="rect">
              <a:avLst/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4167076583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">
          <a:xfrm>
            <a:off x="0" y="0"/>
            <a:ext cx="12192000" cy="138988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2" name="Group 7"/>
          <p:cNvGrpSpPr/>
          <p:nvPr/>
        </p:nvGrpSpPr>
        <p:grpSpPr bwMode="gray">
          <a:xfrm>
            <a:off x="0" y="1380744"/>
            <a:ext cx="12192000" cy="120460"/>
            <a:chOff x="0" y="1810512"/>
            <a:chExt cx="9144000" cy="120460"/>
          </a:xfrm>
        </p:grpSpPr>
        <p:cxnSp>
          <p:nvCxnSpPr>
            <p:cNvPr id="9" name="Straight Connector 8"/>
            <p:cNvCxnSpPr/>
            <p:nvPr userDrawn="1"/>
          </p:nvCxnSpPr>
          <p:spPr bwMode="gray">
            <a:xfrm>
              <a:off x="0" y="1810512"/>
              <a:ext cx="9144000" cy="1588"/>
            </a:xfrm>
            <a:prstGeom prst="line">
              <a:avLst/>
            </a:prstGeom>
            <a:ln w="9525">
              <a:solidFill>
                <a:schemeClr val="bg2">
                  <a:lumMod val="75000"/>
                </a:schemeClr>
              </a:solidFill>
            </a:ln>
            <a:effectLst>
              <a:outerShdw dist="25400" dir="5400000" algn="ctr" rotWithShape="0">
                <a:srgbClr val="000000">
                  <a:alpha val="22000"/>
                </a:srgb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 userDrawn="1"/>
          </p:nvCxnSpPr>
          <p:spPr bwMode="gray">
            <a:xfrm>
              <a:off x="0" y="1865376"/>
              <a:ext cx="9144000" cy="1588"/>
            </a:xfrm>
            <a:prstGeom prst="line">
              <a:avLst/>
            </a:prstGeom>
            <a:ln w="9525">
              <a:solidFill>
                <a:schemeClr val="bg2">
                  <a:lumMod val="75000"/>
                </a:schemeClr>
              </a:solidFill>
            </a:ln>
            <a:effectLst>
              <a:outerShdw dist="25400" dir="5400000" algn="ctr" rotWithShape="0">
                <a:srgbClr val="000000">
                  <a:alpha val="22000"/>
                </a:srgb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 userDrawn="1"/>
          </p:nvCxnSpPr>
          <p:spPr bwMode="gray">
            <a:xfrm>
              <a:off x="0" y="1929384"/>
              <a:ext cx="9144000" cy="1588"/>
            </a:xfrm>
            <a:prstGeom prst="line">
              <a:avLst/>
            </a:prstGeom>
            <a:ln w="9525">
              <a:solidFill>
                <a:schemeClr val="bg2">
                  <a:lumMod val="75000"/>
                </a:schemeClr>
              </a:solidFill>
            </a:ln>
            <a:effectLst>
              <a:outerShdw dist="25400" dir="5400000" algn="ctr" rotWithShape="0">
                <a:srgbClr val="000000">
                  <a:alpha val="22000"/>
                </a:srgb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Vertical Text Placeholder 14"/>
          <p:cNvSpPr>
            <a:spLocks noGrp="1"/>
          </p:cNvSpPr>
          <p:nvPr>
            <p:ph type="body" orient="vert" sz="quarter" idx="13"/>
          </p:nvPr>
        </p:nvSpPr>
        <p:spPr>
          <a:xfrm>
            <a:off x="609600" y="1719072"/>
            <a:ext cx="10972800" cy="452628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1143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634777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세로 제목 및 텍스트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">
          <a:xfrm>
            <a:off x="11472672" y="0"/>
            <a:ext cx="719328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 bwMode="gray">
          <a:xfrm>
            <a:off x="11460480" y="0"/>
            <a:ext cx="524256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3" name="Group 8"/>
          <p:cNvGrpSpPr/>
          <p:nvPr/>
        </p:nvGrpSpPr>
        <p:grpSpPr bwMode="gray">
          <a:xfrm>
            <a:off x="10692384" y="246889"/>
            <a:ext cx="1426464" cy="490035"/>
            <a:chOff x="8019288" y="246888"/>
            <a:chExt cx="1069848" cy="490035"/>
          </a:xfrm>
        </p:grpSpPr>
        <p:sp>
          <p:nvSpPr>
            <p:cNvPr id="10" name="Freeform 9"/>
            <p:cNvSpPr/>
            <p:nvPr userDrawn="1"/>
          </p:nvSpPr>
          <p:spPr bwMode="gray">
            <a:xfrm rot="4680000">
              <a:off x="8513063" y="174567"/>
              <a:ext cx="137160" cy="987552"/>
            </a:xfrm>
            <a:custGeom>
              <a:avLst/>
              <a:gdLst>
                <a:gd name="connsiteX0" fmla="*/ 0 w 210312"/>
                <a:gd name="connsiteY0" fmla="*/ 0 h 4233101"/>
                <a:gd name="connsiteX1" fmla="*/ 210312 w 210312"/>
                <a:gd name="connsiteY1" fmla="*/ 0 h 4233101"/>
                <a:gd name="connsiteX2" fmla="*/ 210312 w 210312"/>
                <a:gd name="connsiteY2" fmla="*/ 4233101 h 4233101"/>
                <a:gd name="connsiteX3" fmla="*/ 0 w 210312"/>
                <a:gd name="connsiteY3" fmla="*/ 4233101 h 4233101"/>
                <a:gd name="connsiteX4" fmla="*/ 0 w 210312"/>
                <a:gd name="connsiteY4" fmla="*/ 0 h 4233101"/>
                <a:gd name="connsiteX0" fmla="*/ 0 w 210312"/>
                <a:gd name="connsiteY0" fmla="*/ 0 h 4233101"/>
                <a:gd name="connsiteX1" fmla="*/ 210312 w 210312"/>
                <a:gd name="connsiteY1" fmla="*/ 0 h 4233101"/>
                <a:gd name="connsiteX2" fmla="*/ 0 w 210312"/>
                <a:gd name="connsiteY2" fmla="*/ 4233101 h 4233101"/>
                <a:gd name="connsiteX3" fmla="*/ 0 w 210312"/>
                <a:gd name="connsiteY3" fmla="*/ 0 h 4233101"/>
                <a:gd name="connsiteX0" fmla="*/ 0 w 91050"/>
                <a:gd name="connsiteY0" fmla="*/ 27578 h 4260679"/>
                <a:gd name="connsiteX1" fmla="*/ 91050 w 91050"/>
                <a:gd name="connsiteY1" fmla="*/ 0 h 4260679"/>
                <a:gd name="connsiteX2" fmla="*/ 0 w 91050"/>
                <a:gd name="connsiteY2" fmla="*/ 4260679 h 4260679"/>
                <a:gd name="connsiteX3" fmla="*/ 0 w 91050"/>
                <a:gd name="connsiteY3" fmla="*/ 27578 h 4260679"/>
                <a:gd name="connsiteX0" fmla="*/ 0 w 91050"/>
                <a:gd name="connsiteY0" fmla="*/ 27578 h 4260679"/>
                <a:gd name="connsiteX1" fmla="*/ 91050 w 91050"/>
                <a:gd name="connsiteY1" fmla="*/ 0 h 4260679"/>
                <a:gd name="connsiteX2" fmla="*/ 0 w 91050"/>
                <a:gd name="connsiteY2" fmla="*/ 4260679 h 4260679"/>
                <a:gd name="connsiteX3" fmla="*/ 0 w 91050"/>
                <a:gd name="connsiteY3" fmla="*/ 27578 h 4260679"/>
                <a:gd name="connsiteX0" fmla="*/ 6703 w 97753"/>
                <a:gd name="connsiteY0" fmla="*/ 27578 h 4260679"/>
                <a:gd name="connsiteX1" fmla="*/ 97753 w 97753"/>
                <a:gd name="connsiteY1" fmla="*/ 0 h 4260679"/>
                <a:gd name="connsiteX2" fmla="*/ 6703 w 97753"/>
                <a:gd name="connsiteY2" fmla="*/ 4260679 h 4260679"/>
                <a:gd name="connsiteX3" fmla="*/ 6703 w 97753"/>
                <a:gd name="connsiteY3" fmla="*/ 27578 h 4260679"/>
                <a:gd name="connsiteX0" fmla="*/ 6703 w 97753"/>
                <a:gd name="connsiteY0" fmla="*/ 27578 h 4260679"/>
                <a:gd name="connsiteX1" fmla="*/ 97753 w 97753"/>
                <a:gd name="connsiteY1" fmla="*/ 0 h 4260679"/>
                <a:gd name="connsiteX2" fmla="*/ 6703 w 97753"/>
                <a:gd name="connsiteY2" fmla="*/ 4260679 h 4260679"/>
                <a:gd name="connsiteX3" fmla="*/ 6703 w 97753"/>
                <a:gd name="connsiteY3" fmla="*/ 27578 h 4260679"/>
                <a:gd name="connsiteX0" fmla="*/ 6703 w 97753"/>
                <a:gd name="connsiteY0" fmla="*/ 27578 h 4260679"/>
                <a:gd name="connsiteX1" fmla="*/ 97753 w 97753"/>
                <a:gd name="connsiteY1" fmla="*/ 0 h 4260679"/>
                <a:gd name="connsiteX2" fmla="*/ 6703 w 97753"/>
                <a:gd name="connsiteY2" fmla="*/ 4260679 h 4260679"/>
                <a:gd name="connsiteX3" fmla="*/ 6703 w 97753"/>
                <a:gd name="connsiteY3" fmla="*/ 27578 h 4260679"/>
                <a:gd name="connsiteX0" fmla="*/ 25745 w 97753"/>
                <a:gd name="connsiteY0" fmla="*/ 1 h 4233102"/>
                <a:gd name="connsiteX1" fmla="*/ 97753 w 97753"/>
                <a:gd name="connsiteY1" fmla="*/ 61420 h 4233102"/>
                <a:gd name="connsiteX2" fmla="*/ 25745 w 97753"/>
                <a:gd name="connsiteY2" fmla="*/ 4233102 h 4233102"/>
                <a:gd name="connsiteX3" fmla="*/ 25745 w 97753"/>
                <a:gd name="connsiteY3" fmla="*/ 1 h 4233102"/>
                <a:gd name="connsiteX0" fmla="*/ 24478 w 97753"/>
                <a:gd name="connsiteY0" fmla="*/ 8201 h 4241302"/>
                <a:gd name="connsiteX1" fmla="*/ 97753 w 97753"/>
                <a:gd name="connsiteY1" fmla="*/ 0 h 4241302"/>
                <a:gd name="connsiteX2" fmla="*/ 24478 w 97753"/>
                <a:gd name="connsiteY2" fmla="*/ 4241302 h 4241302"/>
                <a:gd name="connsiteX3" fmla="*/ 24478 w 97753"/>
                <a:gd name="connsiteY3" fmla="*/ 8201 h 4241302"/>
                <a:gd name="connsiteX0" fmla="*/ 24478 w 97753"/>
                <a:gd name="connsiteY0" fmla="*/ 8201 h 4241302"/>
                <a:gd name="connsiteX1" fmla="*/ 97753 w 97753"/>
                <a:gd name="connsiteY1" fmla="*/ 0 h 4241302"/>
                <a:gd name="connsiteX2" fmla="*/ 24478 w 97753"/>
                <a:gd name="connsiteY2" fmla="*/ 4241302 h 4241302"/>
                <a:gd name="connsiteX3" fmla="*/ 24478 w 97753"/>
                <a:gd name="connsiteY3" fmla="*/ 8201 h 4241302"/>
                <a:gd name="connsiteX0" fmla="*/ 14176 w 87451"/>
                <a:gd name="connsiteY0" fmla="*/ 8201 h 4241302"/>
                <a:gd name="connsiteX1" fmla="*/ 87451 w 87451"/>
                <a:gd name="connsiteY1" fmla="*/ 0 h 4241302"/>
                <a:gd name="connsiteX2" fmla="*/ 14176 w 87451"/>
                <a:gd name="connsiteY2" fmla="*/ 4241302 h 4241302"/>
                <a:gd name="connsiteX3" fmla="*/ 14176 w 87451"/>
                <a:gd name="connsiteY3" fmla="*/ 8201 h 4241302"/>
                <a:gd name="connsiteX0" fmla="*/ 14176 w 87451"/>
                <a:gd name="connsiteY0" fmla="*/ 8201 h 4001504"/>
                <a:gd name="connsiteX1" fmla="*/ 87451 w 87451"/>
                <a:gd name="connsiteY1" fmla="*/ 0 h 4001504"/>
                <a:gd name="connsiteX2" fmla="*/ 18941 w 87451"/>
                <a:gd name="connsiteY2" fmla="*/ 4001504 h 4001504"/>
                <a:gd name="connsiteX3" fmla="*/ 14176 w 87451"/>
                <a:gd name="connsiteY3" fmla="*/ 8201 h 4001504"/>
                <a:gd name="connsiteX0" fmla="*/ 14176 w 87451"/>
                <a:gd name="connsiteY0" fmla="*/ 8201 h 3875955"/>
                <a:gd name="connsiteX1" fmla="*/ 87451 w 87451"/>
                <a:gd name="connsiteY1" fmla="*/ 0 h 3875955"/>
                <a:gd name="connsiteX2" fmla="*/ 7278 w 87451"/>
                <a:gd name="connsiteY2" fmla="*/ 3875955 h 3875955"/>
                <a:gd name="connsiteX3" fmla="*/ 14176 w 87451"/>
                <a:gd name="connsiteY3" fmla="*/ 8201 h 3875955"/>
                <a:gd name="connsiteX0" fmla="*/ 14176 w 87451"/>
                <a:gd name="connsiteY0" fmla="*/ 8201 h 3961135"/>
                <a:gd name="connsiteX1" fmla="*/ 87451 w 87451"/>
                <a:gd name="connsiteY1" fmla="*/ 0 h 3961135"/>
                <a:gd name="connsiteX2" fmla="*/ 16239 w 87451"/>
                <a:gd name="connsiteY2" fmla="*/ 3961135 h 3961135"/>
                <a:gd name="connsiteX3" fmla="*/ 14176 w 87451"/>
                <a:gd name="connsiteY3" fmla="*/ 8201 h 3961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7451" h="3961135">
                  <a:moveTo>
                    <a:pt x="14176" y="8201"/>
                  </a:moveTo>
                  <a:lnTo>
                    <a:pt x="87451" y="0"/>
                  </a:lnTo>
                  <a:cubicBezTo>
                    <a:pt x="0" y="2301293"/>
                    <a:pt x="31791" y="2848354"/>
                    <a:pt x="16239" y="3961135"/>
                  </a:cubicBezTo>
                  <a:cubicBezTo>
                    <a:pt x="14651" y="2630034"/>
                    <a:pt x="15764" y="1339302"/>
                    <a:pt x="14176" y="820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50000"/>
                    <a:alpha val="56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1" name="Rectangle 10"/>
            <p:cNvSpPr/>
            <p:nvPr userDrawn="1"/>
          </p:nvSpPr>
          <p:spPr bwMode="gray">
            <a:xfrm rot="4680000">
              <a:off x="8750808" y="210312"/>
              <a:ext cx="301752" cy="374904"/>
            </a:xfrm>
            <a:prstGeom prst="rect">
              <a:avLst/>
            </a:prstGeom>
            <a:solidFill>
              <a:schemeClr val="accent2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2" name="Rectangle 11"/>
            <p:cNvSpPr/>
            <p:nvPr userDrawn="1"/>
          </p:nvSpPr>
          <p:spPr bwMode="gray">
            <a:xfrm rot="4680000">
              <a:off x="8220456" y="155448"/>
              <a:ext cx="301752" cy="704088"/>
            </a:xfrm>
            <a:prstGeom prst="rect">
              <a:avLst/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gray">
          <a:xfrm>
            <a:off x="9339072" y="429768"/>
            <a:ext cx="1999488" cy="582472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62D6E202-B606-4609-B914-27C9371A1F6D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Vertical Text Placeholder 13"/>
          <p:cNvSpPr>
            <a:spLocks noGrp="1"/>
          </p:cNvSpPr>
          <p:nvPr>
            <p:ph type="body" orient="vert" sz="quarter" idx="13"/>
          </p:nvPr>
        </p:nvSpPr>
        <p:spPr bwMode="gray">
          <a:xfrm>
            <a:off x="609600" y="429768"/>
            <a:ext cx="8534400" cy="582472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05653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49476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32496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27114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07213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9180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91390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92294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799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hf sldNum="0"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3952"/>
            <a:ext cx="2844800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473952"/>
            <a:ext cx="3860800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31936" y="6473952"/>
            <a:ext cx="2844800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72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Clr>
          <a:schemeClr val="accent2"/>
        </a:buClr>
        <a:buSzPct val="75000"/>
        <a:buFont typeface="Wingdings" pitchFamily="2" charset="2"/>
        <a:buChar char="q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Clr>
          <a:schemeClr val="accent3"/>
        </a:buClr>
        <a:buSzPct val="70000"/>
        <a:buFont typeface="Wingdings 2" pitchFamily="18" charset="2"/>
        <a:buChar char="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Clr>
          <a:schemeClr val="accent4"/>
        </a:buClr>
        <a:buSzPct val="70000"/>
        <a:buFont typeface="Wingdings 2" pitchFamily="18" charset="2"/>
        <a:buChar char="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Clr>
          <a:schemeClr val="accent5"/>
        </a:buClr>
        <a:buSzPct val="100000"/>
        <a:buFont typeface="Wingdings 2" pitchFamily="18" charset="2"/>
        <a:buChar char="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Clr>
          <a:schemeClr val="accent6"/>
        </a:buClr>
        <a:buSzPct val="100000"/>
        <a:buFont typeface="Wingdings 2" pitchFamily="18" charset="2"/>
        <a:buChar char="¡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6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g"/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g"/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g"/><Relationship Id="rId2" Type="http://schemas.openxmlformats.org/officeDocument/2006/relationships/image" Target="../media/image33.jpg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ko.wikipedia.org/wiki/%EA%B5%AC%EC%B9%B4%EC%9D%B4" TargetMode="External"/><Relationship Id="rId4" Type="http://schemas.openxmlformats.org/officeDocument/2006/relationships/hyperlink" Target="https://ko.wikipedia.org/wiki/%EC%A6%89%EC%8B%A0%EC%84%B1%EB%B6%88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g"/><Relationship Id="rId2" Type="http://schemas.openxmlformats.org/officeDocument/2006/relationships/image" Target="../media/image35.jp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video" Target="https://www.youtube.com/embed/MPbrKGnIX0Y?feature=oembed" TargetMode="External"/><Relationship Id="rId1" Type="http://schemas.openxmlformats.org/officeDocument/2006/relationships/video" Target="https://www.youtube.com/embed/Uk4pwMN0b9g?feature=oembed" TargetMode="Externa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C07AE81-C05D-4760-A99A-DCAA672C5D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0285" y="2115435"/>
            <a:ext cx="11923294" cy="1590291"/>
          </a:xfrm>
        </p:spPr>
        <p:txBody>
          <a:bodyPr anchor="b">
            <a:noAutofit/>
          </a:bodyPr>
          <a:lstStyle/>
          <a:p>
            <a:pPr algn="l"/>
            <a:r>
              <a:rPr lang="ko-KR" altLang="en-US" sz="8800" dirty="0"/>
              <a:t>신</a:t>
            </a:r>
            <a:r>
              <a:rPr lang="en-US" altLang="ko-KR" sz="8800" dirty="0"/>
              <a:t>(</a:t>
            </a:r>
            <a:r>
              <a:rPr lang="ko-KR" altLang="en-US" sz="8800" dirty="0"/>
              <a:t>神</a:t>
            </a:r>
            <a:r>
              <a:rPr lang="en-US" altLang="ko-KR" sz="8800" dirty="0"/>
              <a:t>)</a:t>
            </a:r>
            <a:r>
              <a:rPr lang="ko-KR" altLang="en-US" sz="8800" dirty="0"/>
              <a:t>을 사랑한 일본</a:t>
            </a:r>
            <a:endParaRPr lang="ko-KR" altLang="en-US" sz="8800" dirty="0">
              <a:solidFill>
                <a:schemeClr val="tx1"/>
              </a:solidFill>
            </a:endParaRPr>
          </a:p>
        </p:txBody>
      </p:sp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1F8FE154-F79A-4513-9663-1AEAC6D8BE1B}"/>
              </a:ext>
            </a:extLst>
          </p:cNvPr>
          <p:cNvSpPr txBox="1">
            <a:spLocks/>
          </p:cNvSpPr>
          <p:nvPr/>
        </p:nvSpPr>
        <p:spPr>
          <a:xfrm>
            <a:off x="7298924" y="4740248"/>
            <a:ext cx="4137339" cy="93404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sz="3200"/>
              <a:t>21*114*4 </a:t>
            </a:r>
            <a:r>
              <a:rPr lang="ko-KR" altLang="en-US" sz="3200" dirty="0" err="1"/>
              <a:t>일본어일본학과</a:t>
            </a:r>
            <a:r>
              <a:rPr lang="ko-KR" altLang="en-US" sz="3200" dirty="0"/>
              <a:t> </a:t>
            </a:r>
            <a:endParaRPr lang="en-US" altLang="ko-KR" sz="3200" dirty="0"/>
          </a:p>
          <a:p>
            <a:pPr algn="r"/>
            <a:r>
              <a:rPr lang="ko-KR" altLang="en-US" sz="3200" dirty="0"/>
              <a:t>강준</a:t>
            </a:r>
            <a:r>
              <a:rPr lang="en-US" altLang="ko-KR" sz="3200" dirty="0"/>
              <a:t>*</a:t>
            </a:r>
            <a:endParaRPr lang="ko-KR" altLang="en-US" sz="3200" dirty="0"/>
          </a:p>
        </p:txBody>
      </p:sp>
    </p:spTree>
    <p:extLst>
      <p:ext uri="{BB962C8B-B14F-4D97-AF65-F5344CB8AC3E}">
        <p14:creationId xmlns:p14="http://schemas.microsoft.com/office/powerpoint/2010/main" val="734347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155349" y="166775"/>
            <a:ext cx="9469913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1.2 </a:t>
            </a:r>
            <a:r>
              <a:rPr lang="ko-KR" altLang="en-US" sz="4000" dirty="0"/>
              <a:t>인간도 신이 될 수 있는 특이한 문화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750089" y="2117030"/>
            <a:ext cx="7764798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500" dirty="0">
                <a:solidFill>
                  <a:srgbClr val="7030A0"/>
                </a:solidFill>
              </a:rPr>
              <a:t>※ </a:t>
            </a:r>
            <a:r>
              <a:rPr lang="ko-KR" altLang="en-US" sz="3500" dirty="0">
                <a:solidFill>
                  <a:srgbClr val="7030A0"/>
                </a:solidFill>
              </a:rPr>
              <a:t>조상신</a:t>
            </a:r>
            <a:r>
              <a:rPr lang="en-US" altLang="ja-JP" dirty="0">
                <a:solidFill>
                  <a:srgbClr val="7030A0"/>
                </a:solidFill>
              </a:rPr>
              <a:t>(</a:t>
            </a:r>
            <a:r>
              <a:rPr lang="ja-JP" altLang="en-US" dirty="0">
                <a:solidFill>
                  <a:srgbClr val="7030A0"/>
                </a:solidFill>
              </a:rPr>
              <a:t>ひとがみ</a:t>
            </a:r>
            <a:r>
              <a:rPr lang="en-US" altLang="ja-JP" dirty="0">
                <a:solidFill>
                  <a:srgbClr val="7030A0"/>
                </a:solidFill>
              </a:rPr>
              <a:t>)</a:t>
            </a:r>
            <a:endParaRPr lang="ko-KR" altLang="en-US" sz="3500" dirty="0">
              <a:solidFill>
                <a:srgbClr val="7030A0"/>
              </a:solidFill>
            </a:endParaRPr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1112784" y="3208567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 과거 씨족 문화부터 번성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8F3732F5-7045-49BC-B7A5-30DBFBF3773B}"/>
              </a:ext>
            </a:extLst>
          </p:cNvPr>
          <p:cNvSpPr txBox="1">
            <a:spLocks/>
          </p:cNvSpPr>
          <p:nvPr/>
        </p:nvSpPr>
        <p:spPr>
          <a:xfrm>
            <a:off x="1112784" y="4289516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 돌아가신 조상을 섬기는 신도 문화</a:t>
            </a:r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E50095EA-9395-4AD5-BD32-05D5C735F8F0}"/>
              </a:ext>
            </a:extLst>
          </p:cNvPr>
          <p:cNvSpPr txBox="1">
            <a:spLocks/>
          </p:cNvSpPr>
          <p:nvPr/>
        </p:nvSpPr>
        <p:spPr>
          <a:xfrm>
            <a:off x="1112784" y="5370465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 지역마다 지방색이 강함</a:t>
            </a:r>
          </a:p>
        </p:txBody>
      </p:sp>
    </p:spTree>
    <p:extLst>
      <p:ext uri="{BB962C8B-B14F-4D97-AF65-F5344CB8AC3E}">
        <p14:creationId xmlns:p14="http://schemas.microsoft.com/office/powerpoint/2010/main" val="1992142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  <p:bldP spid="11" grpId="0"/>
      <p:bldP spid="14" grpId="0" animBg="1"/>
      <p:bldP spid="8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155349" y="166775"/>
            <a:ext cx="9469913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1.2 </a:t>
            </a:r>
            <a:r>
              <a:rPr lang="ko-KR" altLang="en-US" sz="4000" dirty="0"/>
              <a:t>인간도 신이 될 수 있는 특이한 문화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750089" y="2117030"/>
            <a:ext cx="7764798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500" dirty="0">
                <a:solidFill>
                  <a:srgbClr val="00B0F0"/>
                </a:solidFill>
              </a:rPr>
              <a:t>※ </a:t>
            </a:r>
            <a:r>
              <a:rPr lang="ko-KR" altLang="en-US" sz="3500" dirty="0">
                <a:solidFill>
                  <a:srgbClr val="00B0F0"/>
                </a:solidFill>
              </a:rPr>
              <a:t>수호신</a:t>
            </a:r>
            <a:r>
              <a:rPr lang="en-US" altLang="ja-JP" dirty="0">
                <a:solidFill>
                  <a:srgbClr val="00B0F0"/>
                </a:solidFill>
              </a:rPr>
              <a:t>(</a:t>
            </a:r>
            <a:r>
              <a:rPr lang="ko-KR" altLang="en-US" dirty="0">
                <a:solidFill>
                  <a:srgbClr val="00B0F0"/>
                </a:solidFill>
              </a:rPr>
              <a:t>守護神</a:t>
            </a:r>
            <a:r>
              <a:rPr lang="en-US" altLang="ja-JP" dirty="0">
                <a:solidFill>
                  <a:srgbClr val="00B0F0"/>
                </a:solidFill>
              </a:rPr>
              <a:t>)</a:t>
            </a:r>
            <a:endParaRPr lang="ko-KR" altLang="en-US" sz="3500" dirty="0">
              <a:solidFill>
                <a:srgbClr val="00B0F0"/>
              </a:solidFill>
            </a:endParaRPr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1112784" y="3208567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 마을을 지키는 </a:t>
            </a:r>
            <a:r>
              <a:rPr lang="ko-KR" altLang="en-US" sz="3000" dirty="0" err="1"/>
              <a:t>토지신</a:t>
            </a:r>
            <a:endParaRPr lang="ko-KR" altLang="en-US" sz="3000" dirty="0"/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8F3732F5-7045-49BC-B7A5-30DBFBF3773B}"/>
              </a:ext>
            </a:extLst>
          </p:cNvPr>
          <p:cNvSpPr txBox="1">
            <a:spLocks/>
          </p:cNvSpPr>
          <p:nvPr/>
        </p:nvSpPr>
        <p:spPr>
          <a:xfrm>
            <a:off x="1112784" y="4249314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 개인의 생을 보호하는 </a:t>
            </a:r>
            <a:r>
              <a:rPr lang="ko-KR" altLang="en-US" sz="3000" dirty="0" err="1"/>
              <a:t>산토신</a:t>
            </a:r>
            <a:r>
              <a:rPr lang="en-US" altLang="ko-KR" dirty="0"/>
              <a:t>( </a:t>
            </a:r>
            <a:r>
              <a:rPr lang="ko-KR" altLang="en-US" dirty="0"/>
              <a:t>産土神</a:t>
            </a:r>
            <a:r>
              <a:rPr lang="en-US" altLang="ko-KR" dirty="0"/>
              <a:t>)</a:t>
            </a:r>
            <a:endParaRPr lang="ko-KR" altLang="en-US" dirty="0"/>
          </a:p>
          <a:p>
            <a:pPr marL="0" indent="0">
              <a:buNone/>
            </a:pPr>
            <a:endParaRPr lang="ko-KR" altLang="en-US" sz="3000" dirty="0"/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E50095EA-9395-4AD5-BD32-05D5C735F8F0}"/>
              </a:ext>
            </a:extLst>
          </p:cNvPr>
          <p:cNvSpPr txBox="1">
            <a:spLocks/>
          </p:cNvSpPr>
          <p:nvPr/>
        </p:nvSpPr>
        <p:spPr>
          <a:xfrm>
            <a:off x="1112784" y="5548139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- </a:t>
            </a:r>
            <a:r>
              <a:rPr lang="ko-KR" altLang="en-US" sz="3000" dirty="0"/>
              <a:t>신과 인간의 경계가 사라짐</a:t>
            </a:r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600D6FAA-0BEE-4094-8134-0C702B9551E4}"/>
              </a:ext>
            </a:extLst>
          </p:cNvPr>
          <p:cNvSpPr txBox="1">
            <a:spLocks/>
          </p:cNvSpPr>
          <p:nvPr/>
        </p:nvSpPr>
        <p:spPr>
          <a:xfrm>
            <a:off x="3382846" y="4814935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>
                <a:solidFill>
                  <a:srgbClr val="FF0000"/>
                </a:solidFill>
              </a:rPr>
              <a:t>(</a:t>
            </a:r>
            <a:r>
              <a:rPr lang="ko-KR" altLang="en-US" sz="2500" dirty="0">
                <a:solidFill>
                  <a:srgbClr val="FF0000"/>
                </a:solidFill>
              </a:rPr>
              <a:t>오키나와의 </a:t>
            </a:r>
            <a:r>
              <a:rPr lang="ko-KR" altLang="en-US" sz="2500" dirty="0" err="1">
                <a:solidFill>
                  <a:srgbClr val="FF0000"/>
                </a:solidFill>
              </a:rPr>
              <a:t>마우간</a:t>
            </a:r>
            <a:r>
              <a:rPr lang="ja-JP" altLang="en-US" dirty="0">
                <a:solidFill>
                  <a:srgbClr val="FF0000"/>
                </a:solidFill>
              </a:rPr>
              <a:t>まうがん</a:t>
            </a:r>
            <a:r>
              <a:rPr lang="en-US" altLang="ko-KR" sz="2500" dirty="0">
                <a:solidFill>
                  <a:srgbClr val="FF0000"/>
                </a:solidFill>
              </a:rPr>
              <a:t>)</a:t>
            </a:r>
            <a:endParaRPr lang="ko-KR" altLang="en-US" sz="2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655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  <p:bldP spid="11" grpId="0"/>
      <p:bldP spid="14" grpId="0" animBg="1"/>
      <p:bldP spid="8" grpId="0"/>
      <p:bldP spid="10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155349" y="166775"/>
            <a:ext cx="9469913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1.2 </a:t>
            </a:r>
            <a:r>
              <a:rPr lang="ko-KR" altLang="en-US" sz="4000" dirty="0"/>
              <a:t>인간도 신이 될 수 있는 특이한 문화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365077" y="1734372"/>
            <a:ext cx="6865902" cy="589547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35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신을 규정하는 특이한 일본의 기준</a:t>
            </a:r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930097" y="2823606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 조선의 장군 이순신을 숭배 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8F3732F5-7045-49BC-B7A5-30DBFBF3773B}"/>
              </a:ext>
            </a:extLst>
          </p:cNvPr>
          <p:cNvSpPr txBox="1">
            <a:spLocks/>
          </p:cNvSpPr>
          <p:nvPr/>
        </p:nvSpPr>
        <p:spPr>
          <a:xfrm>
            <a:off x="930097" y="4493842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 수몰된 몽고군을 숭배</a:t>
            </a:r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98168C00-983E-4191-95A8-F1377A8442C4}"/>
              </a:ext>
            </a:extLst>
          </p:cNvPr>
          <p:cNvSpPr txBox="1">
            <a:spLocks/>
          </p:cNvSpPr>
          <p:nvPr/>
        </p:nvSpPr>
        <p:spPr>
          <a:xfrm>
            <a:off x="3021794" y="3494754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>
                <a:solidFill>
                  <a:srgbClr val="FF0000"/>
                </a:solidFill>
              </a:rPr>
              <a:t>(</a:t>
            </a:r>
            <a:r>
              <a:rPr lang="ko-KR" altLang="en-US" sz="2500" dirty="0">
                <a:solidFill>
                  <a:srgbClr val="FF0000"/>
                </a:solidFill>
              </a:rPr>
              <a:t>적이지만 강함을 인정</a:t>
            </a:r>
            <a:r>
              <a:rPr lang="en-US" altLang="ko-KR" sz="2500" dirty="0">
                <a:solidFill>
                  <a:srgbClr val="FF0000"/>
                </a:solidFill>
              </a:rPr>
              <a:t>)</a:t>
            </a:r>
            <a:endParaRPr lang="ko-KR" altLang="en-US" sz="2500" dirty="0">
              <a:solidFill>
                <a:srgbClr val="FF0000"/>
              </a:solidFill>
            </a:endParaRPr>
          </a:p>
        </p:txBody>
      </p:sp>
      <p:sp>
        <p:nvSpPr>
          <p:cNvPr id="13" name="내용 개체 틀 2">
            <a:extLst>
              <a:ext uri="{FF2B5EF4-FFF2-40B4-BE49-F238E27FC236}">
                <a16:creationId xmlns:a16="http://schemas.microsoft.com/office/drawing/2014/main" id="{50B1A6AD-A260-4BAA-9A1E-9EF1D37F2FD3}"/>
              </a:ext>
            </a:extLst>
          </p:cNvPr>
          <p:cNvSpPr txBox="1">
            <a:spLocks/>
          </p:cNvSpPr>
          <p:nvPr/>
        </p:nvSpPr>
        <p:spPr>
          <a:xfrm>
            <a:off x="3021794" y="5164990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>
                <a:solidFill>
                  <a:srgbClr val="FF0000"/>
                </a:solidFill>
              </a:rPr>
              <a:t>(</a:t>
            </a:r>
            <a:r>
              <a:rPr lang="ko-KR" altLang="en-US" sz="2500" dirty="0">
                <a:solidFill>
                  <a:srgbClr val="FF0000"/>
                </a:solidFill>
              </a:rPr>
              <a:t>적군이 일으킨 사건을 기억</a:t>
            </a:r>
            <a:r>
              <a:rPr lang="en-US" altLang="ko-KR" sz="2500" dirty="0">
                <a:solidFill>
                  <a:srgbClr val="FF0000"/>
                </a:solidFill>
              </a:rPr>
              <a:t>)</a:t>
            </a:r>
            <a:endParaRPr lang="ko-KR" altLang="en-US" sz="2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108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1" grpId="0"/>
      <p:bldP spid="14" grpId="0" animBg="1"/>
      <p:bldP spid="8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A01CA9-268B-4ECE-A44A-88905128E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018" y="226977"/>
            <a:ext cx="4947340" cy="884816"/>
          </a:xfrm>
          <a:ln w="152400" cmpd="thickThin">
            <a:noFill/>
          </a:ln>
        </p:spPr>
        <p:txBody>
          <a:bodyPr>
            <a:noAutofit/>
          </a:bodyPr>
          <a:lstStyle/>
          <a:p>
            <a:r>
              <a:rPr lang="en-US" altLang="ko-KR" sz="4500" dirty="0">
                <a:solidFill>
                  <a:srgbClr val="0070C0"/>
                </a:solidFill>
                <a:latin typeface="+mj-ea"/>
              </a:rPr>
              <a:t>2</a:t>
            </a:r>
            <a:r>
              <a:rPr lang="en-US" altLang="ko-KR" sz="4000" dirty="0">
                <a:solidFill>
                  <a:srgbClr val="0070C0"/>
                </a:solidFill>
                <a:latin typeface="+mj-ea"/>
              </a:rPr>
              <a:t>. </a:t>
            </a:r>
            <a:r>
              <a:rPr lang="ko-KR" altLang="en-US" sz="4000" dirty="0">
                <a:solidFill>
                  <a:srgbClr val="0070C0"/>
                </a:solidFill>
                <a:latin typeface="+mj-ea"/>
              </a:rPr>
              <a:t>일본의 불교 문화</a:t>
            </a:r>
            <a:endParaRPr lang="ko-KR" altLang="en-US" sz="4000" dirty="0">
              <a:solidFill>
                <a:srgbClr val="0070C0"/>
              </a:solidFill>
            </a:endParaRPr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1AA44EDD-F7B6-4597-83B1-0E32212E7736}"/>
              </a:ext>
            </a:extLst>
          </p:cNvPr>
          <p:cNvSpPr txBox="1">
            <a:spLocks/>
          </p:cNvSpPr>
          <p:nvPr/>
        </p:nvSpPr>
        <p:spPr>
          <a:xfrm>
            <a:off x="4887473" y="1808372"/>
            <a:ext cx="3567856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3200" dirty="0"/>
              <a:t>인과이론</a:t>
            </a:r>
          </a:p>
        </p:txBody>
      </p:sp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A66C3B4F-B6C4-41DB-A9C2-3315127C0276}"/>
              </a:ext>
            </a:extLst>
          </p:cNvPr>
          <p:cNvSpPr txBox="1">
            <a:spLocks/>
          </p:cNvSpPr>
          <p:nvPr/>
        </p:nvSpPr>
        <p:spPr>
          <a:xfrm>
            <a:off x="9084441" y="1810166"/>
            <a:ext cx="4011708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3200"/>
              <a:t>자비</a:t>
            </a:r>
            <a:endParaRPr lang="ko-KR" altLang="en-US" sz="3200" dirty="0"/>
          </a:p>
        </p:txBody>
      </p:sp>
      <p:sp>
        <p:nvSpPr>
          <p:cNvPr id="18" name="타원 17">
            <a:extLst>
              <a:ext uri="{FF2B5EF4-FFF2-40B4-BE49-F238E27FC236}">
                <a16:creationId xmlns:a16="http://schemas.microsoft.com/office/drawing/2014/main" id="{FBE9CF9D-FE8D-4CF3-B219-D470A713D283}"/>
              </a:ext>
            </a:extLst>
          </p:cNvPr>
          <p:cNvSpPr/>
          <p:nvPr/>
        </p:nvSpPr>
        <p:spPr>
          <a:xfrm>
            <a:off x="4628287" y="2452334"/>
            <a:ext cx="2935425" cy="2504951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0" name="타원 19">
            <a:extLst>
              <a:ext uri="{FF2B5EF4-FFF2-40B4-BE49-F238E27FC236}">
                <a16:creationId xmlns:a16="http://schemas.microsoft.com/office/drawing/2014/main" id="{DFACC475-D603-4819-AA44-04978778F33F}"/>
              </a:ext>
            </a:extLst>
          </p:cNvPr>
          <p:cNvSpPr/>
          <p:nvPr/>
        </p:nvSpPr>
        <p:spPr>
          <a:xfrm>
            <a:off x="705931" y="2452335"/>
            <a:ext cx="2935425" cy="2504950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2" name="타원 21">
            <a:extLst>
              <a:ext uri="{FF2B5EF4-FFF2-40B4-BE49-F238E27FC236}">
                <a16:creationId xmlns:a16="http://schemas.microsoft.com/office/drawing/2014/main" id="{59A1461E-CE01-45FA-A46F-0AF569D5EF1A}"/>
              </a:ext>
            </a:extLst>
          </p:cNvPr>
          <p:cNvSpPr/>
          <p:nvPr/>
        </p:nvSpPr>
        <p:spPr>
          <a:xfrm>
            <a:off x="8430723" y="2537375"/>
            <a:ext cx="2935425" cy="2504951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4" name="내용 개체 틀 2">
            <a:extLst>
              <a:ext uri="{FF2B5EF4-FFF2-40B4-BE49-F238E27FC236}">
                <a16:creationId xmlns:a16="http://schemas.microsoft.com/office/drawing/2014/main" id="{283548C8-EA59-4872-9C1C-8BC52944CEAE}"/>
              </a:ext>
            </a:extLst>
          </p:cNvPr>
          <p:cNvSpPr txBox="1">
            <a:spLocks/>
          </p:cNvSpPr>
          <p:nvPr/>
        </p:nvSpPr>
        <p:spPr>
          <a:xfrm>
            <a:off x="4807803" y="5425238"/>
            <a:ext cx="4815224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(</a:t>
            </a:r>
            <a:r>
              <a:rPr lang="ko-KR" altLang="en-US" sz="3200" dirty="0"/>
              <a:t>윤회의 고리</a:t>
            </a:r>
            <a:r>
              <a:rPr lang="en-US" altLang="ko-KR" sz="3200" dirty="0"/>
              <a:t>)</a:t>
            </a:r>
            <a:endParaRPr lang="ko-KR" altLang="en-US" sz="3200" dirty="0"/>
          </a:p>
        </p:txBody>
      </p:sp>
      <p:sp>
        <p:nvSpPr>
          <p:cNvPr id="14" name="내용 개체 틀 2">
            <a:extLst>
              <a:ext uri="{FF2B5EF4-FFF2-40B4-BE49-F238E27FC236}">
                <a16:creationId xmlns:a16="http://schemas.microsoft.com/office/drawing/2014/main" id="{6151A673-481D-40CA-B1F3-1B68991349AA}"/>
              </a:ext>
            </a:extLst>
          </p:cNvPr>
          <p:cNvSpPr txBox="1">
            <a:spLocks/>
          </p:cNvSpPr>
          <p:nvPr/>
        </p:nvSpPr>
        <p:spPr>
          <a:xfrm>
            <a:off x="1195832" y="1808372"/>
            <a:ext cx="3567856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3200"/>
              <a:t>깨달음</a:t>
            </a:r>
            <a:endParaRPr lang="ko-KR" altLang="en-US" sz="3200" dirty="0"/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EEA47F57-D5BE-456E-9B40-9A5D93D269CD}"/>
              </a:ext>
            </a:extLst>
          </p:cNvPr>
          <p:cNvSpPr txBox="1">
            <a:spLocks/>
          </p:cNvSpPr>
          <p:nvPr/>
        </p:nvSpPr>
        <p:spPr>
          <a:xfrm>
            <a:off x="705931" y="5423617"/>
            <a:ext cx="3567856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(</a:t>
            </a:r>
            <a:r>
              <a:rPr lang="ko-KR" altLang="en-US" sz="3200" dirty="0"/>
              <a:t>번뇌에서 해탈</a:t>
            </a:r>
            <a:r>
              <a:rPr lang="en-US" altLang="ko-KR" sz="3200" dirty="0"/>
              <a:t>)</a:t>
            </a:r>
            <a:endParaRPr lang="ko-KR" altLang="en-US" sz="3200" dirty="0"/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B19DB5D7-F743-4460-80D8-00FE1E0D0D4B}"/>
              </a:ext>
            </a:extLst>
          </p:cNvPr>
          <p:cNvSpPr txBox="1">
            <a:spLocks/>
          </p:cNvSpPr>
          <p:nvPr/>
        </p:nvSpPr>
        <p:spPr>
          <a:xfrm>
            <a:off x="8646554" y="5423617"/>
            <a:ext cx="3802436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(</a:t>
            </a:r>
            <a:r>
              <a:rPr lang="ko-KR" altLang="en-US" sz="3200" dirty="0"/>
              <a:t>애틋한 마음</a:t>
            </a:r>
            <a:r>
              <a:rPr lang="en-US" altLang="ko-KR" sz="3200" dirty="0"/>
              <a:t>)</a:t>
            </a:r>
            <a:endParaRPr lang="ko-KR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398016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8" grpId="0" animBg="1"/>
      <p:bldP spid="20" grpId="0" animBg="1"/>
      <p:bldP spid="22" grpId="0" animBg="1"/>
      <p:bldP spid="24" grpId="0"/>
      <p:bldP spid="14" grpId="0"/>
      <p:bldP spid="15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155350" y="166775"/>
            <a:ext cx="7555042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2.1 </a:t>
            </a:r>
            <a:r>
              <a:rPr lang="ko-KR" altLang="en-US" sz="4000" dirty="0"/>
              <a:t>일본인의 생활이 된 불교 문화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597150" y="2063795"/>
            <a:ext cx="5394576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※ </a:t>
            </a:r>
            <a:r>
              <a:rPr lang="ko-KR" altLang="en-US" sz="3200" dirty="0"/>
              <a:t>아스카 시대에 전래된 불교</a:t>
            </a:r>
            <a:r>
              <a:rPr lang="en-US" altLang="ko-KR" sz="3200" dirty="0"/>
              <a:t> </a:t>
            </a:r>
            <a:endParaRPr lang="ko-KR" altLang="en-US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597150" y="2989668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헤이안</a:t>
            </a:r>
            <a:r>
              <a:rPr lang="en-US" altLang="ko-KR" sz="3000" dirty="0"/>
              <a:t>, </a:t>
            </a:r>
            <a:r>
              <a:rPr lang="ko-KR" altLang="en-US" sz="3000" dirty="0"/>
              <a:t>나라 시대에 더욱 번성</a:t>
            </a:r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49A3B333-FAAB-4E2B-A426-EC70D3D033EF}"/>
              </a:ext>
            </a:extLst>
          </p:cNvPr>
          <p:cNvSpPr txBox="1">
            <a:spLocks/>
          </p:cNvSpPr>
          <p:nvPr/>
        </p:nvSpPr>
        <p:spPr>
          <a:xfrm>
            <a:off x="597150" y="3915541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신도 문화와 불교 문화의 융화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6410B849-4BB2-4650-B8A0-BA22FC6BDCAC}"/>
              </a:ext>
            </a:extLst>
          </p:cNvPr>
          <p:cNvSpPr txBox="1">
            <a:spLocks/>
          </p:cNvSpPr>
          <p:nvPr/>
        </p:nvSpPr>
        <p:spPr>
          <a:xfrm>
            <a:off x="597150" y="4840618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오랜 시간동안 생활 속 문화로 자리매김</a:t>
            </a:r>
          </a:p>
        </p:txBody>
      </p:sp>
    </p:spTree>
    <p:extLst>
      <p:ext uri="{BB962C8B-B14F-4D97-AF65-F5344CB8AC3E}">
        <p14:creationId xmlns:p14="http://schemas.microsoft.com/office/powerpoint/2010/main" val="682521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  <p:bldP spid="11" grpId="0"/>
      <p:bldP spid="14" grpId="0" animBg="1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365077" y="1734372"/>
            <a:ext cx="5960567" cy="589547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35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쇼토쿠</a:t>
            </a:r>
            <a:r>
              <a:rPr lang="ko-KR" altLang="en-US" sz="35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태자</a:t>
            </a:r>
            <a:r>
              <a:rPr lang="en-US" altLang="ko-KR" sz="25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(6</a:t>
            </a:r>
            <a:r>
              <a:rPr lang="ko-KR" altLang="en-US" sz="25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세기</a:t>
            </a:r>
            <a:r>
              <a:rPr lang="en-US" altLang="ko-KR" sz="25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ko-KR" altLang="en-US" sz="25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용명천황의</a:t>
            </a:r>
            <a:r>
              <a:rPr lang="ko-KR" altLang="en-US" sz="25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아들</a:t>
            </a:r>
            <a:r>
              <a:rPr lang="en-US" altLang="ko-KR" sz="25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ko-KR" altLang="en-US" sz="25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930097" y="2823606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 일본 불교 부흥의 중심 인물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8F3732F5-7045-49BC-B7A5-30DBFBF3773B}"/>
              </a:ext>
            </a:extLst>
          </p:cNvPr>
          <p:cNvSpPr txBox="1">
            <a:spLocks/>
          </p:cNvSpPr>
          <p:nvPr/>
        </p:nvSpPr>
        <p:spPr>
          <a:xfrm>
            <a:off x="930097" y="4493842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 불교를 중심으로 신도와 융합 추진</a:t>
            </a:r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98168C00-983E-4191-95A8-F1377A8442C4}"/>
              </a:ext>
            </a:extLst>
          </p:cNvPr>
          <p:cNvSpPr txBox="1">
            <a:spLocks/>
          </p:cNvSpPr>
          <p:nvPr/>
        </p:nvSpPr>
        <p:spPr>
          <a:xfrm>
            <a:off x="3021794" y="3494754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>
                <a:solidFill>
                  <a:srgbClr val="FF0000"/>
                </a:solidFill>
              </a:rPr>
              <a:t>(</a:t>
            </a:r>
            <a:r>
              <a:rPr lang="ko-KR" altLang="en-US" sz="2500" dirty="0">
                <a:solidFill>
                  <a:srgbClr val="FF0000"/>
                </a:solidFill>
              </a:rPr>
              <a:t>포교를 위해 법륭사法隆寺 건립</a:t>
            </a:r>
            <a:r>
              <a:rPr lang="en-US" altLang="ko-KR" sz="2500" dirty="0">
                <a:solidFill>
                  <a:srgbClr val="FF0000"/>
                </a:solidFill>
              </a:rPr>
              <a:t>)</a:t>
            </a:r>
            <a:endParaRPr lang="ko-KR" altLang="en-US" sz="2500" dirty="0">
              <a:solidFill>
                <a:srgbClr val="FF0000"/>
              </a:solidFill>
            </a:endParaRPr>
          </a:p>
        </p:txBody>
      </p:sp>
      <p:sp>
        <p:nvSpPr>
          <p:cNvPr id="13" name="내용 개체 틀 2">
            <a:extLst>
              <a:ext uri="{FF2B5EF4-FFF2-40B4-BE49-F238E27FC236}">
                <a16:creationId xmlns:a16="http://schemas.microsoft.com/office/drawing/2014/main" id="{50B1A6AD-A260-4BAA-9A1E-9EF1D37F2FD3}"/>
              </a:ext>
            </a:extLst>
          </p:cNvPr>
          <p:cNvSpPr txBox="1">
            <a:spLocks/>
          </p:cNvSpPr>
          <p:nvPr/>
        </p:nvSpPr>
        <p:spPr>
          <a:xfrm>
            <a:off x="3021794" y="5164990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>
                <a:solidFill>
                  <a:srgbClr val="FF0000"/>
                </a:solidFill>
              </a:rPr>
              <a:t>(</a:t>
            </a:r>
            <a:r>
              <a:rPr lang="ko-KR" altLang="en-US" sz="2500" dirty="0" err="1">
                <a:solidFill>
                  <a:srgbClr val="FF0000"/>
                </a:solidFill>
              </a:rPr>
              <a:t>신불유습합사상</a:t>
            </a:r>
            <a:r>
              <a:rPr lang="en-US" altLang="ko-KR" sz="2500" dirty="0">
                <a:solidFill>
                  <a:srgbClr val="FF0000"/>
                </a:solidFill>
              </a:rPr>
              <a:t>(</a:t>
            </a:r>
            <a:r>
              <a:rPr lang="ko-KR" altLang="en-US" sz="2500" dirty="0">
                <a:solidFill>
                  <a:srgbClr val="FF0000"/>
                </a:solidFill>
              </a:rPr>
              <a:t>神佛儒習合思想</a:t>
            </a:r>
            <a:r>
              <a:rPr lang="en-US" altLang="ko-KR" sz="2500" dirty="0">
                <a:solidFill>
                  <a:srgbClr val="FF0000"/>
                </a:solidFill>
              </a:rPr>
              <a:t>)</a:t>
            </a:r>
            <a:endParaRPr lang="ko-KR" altLang="en-US" sz="2500" dirty="0">
              <a:solidFill>
                <a:srgbClr val="FF0000"/>
              </a:solidFill>
            </a:endParaRPr>
          </a:p>
        </p:txBody>
      </p:sp>
      <p:sp>
        <p:nvSpPr>
          <p:cNvPr id="10" name="제목 1">
            <a:extLst>
              <a:ext uri="{FF2B5EF4-FFF2-40B4-BE49-F238E27FC236}">
                <a16:creationId xmlns:a16="http://schemas.microsoft.com/office/drawing/2014/main" id="{703B243A-982B-4474-9635-1028D68EB5EE}"/>
              </a:ext>
            </a:extLst>
          </p:cNvPr>
          <p:cNvSpPr txBox="1">
            <a:spLocks/>
          </p:cNvSpPr>
          <p:nvPr/>
        </p:nvSpPr>
        <p:spPr>
          <a:xfrm>
            <a:off x="155350" y="166775"/>
            <a:ext cx="7555042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2.1 </a:t>
            </a:r>
            <a:r>
              <a:rPr lang="ko-KR" altLang="en-US" sz="4000" dirty="0"/>
              <a:t>일본인의 생활이 된 불교 문화</a:t>
            </a:r>
          </a:p>
        </p:txBody>
      </p:sp>
    </p:spTree>
    <p:extLst>
      <p:ext uri="{BB962C8B-B14F-4D97-AF65-F5344CB8AC3E}">
        <p14:creationId xmlns:p14="http://schemas.microsoft.com/office/powerpoint/2010/main" val="3866058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1" grpId="0"/>
      <p:bldP spid="14" grpId="0" animBg="1"/>
      <p:bldP spid="8" grpId="0"/>
      <p:bldP spid="12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365078" y="1734372"/>
            <a:ext cx="1977290" cy="589547"/>
          </a:xfrm>
          <a:prstGeom prst="rect">
            <a:avLst/>
          </a:prstGeom>
          <a:ln w="57150">
            <a:solidFill>
              <a:srgbClr val="00B05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35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대승불교</a:t>
            </a:r>
            <a:endParaRPr lang="ko-KR" altLang="en-US" sz="25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930097" y="2823606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 불법을 널리 퍼트려 중생을 구제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8F3732F5-7045-49BC-B7A5-30DBFBF3773B}"/>
              </a:ext>
            </a:extLst>
          </p:cNvPr>
          <p:cNvSpPr txBox="1">
            <a:spLocks/>
          </p:cNvSpPr>
          <p:nvPr/>
        </p:nvSpPr>
        <p:spPr>
          <a:xfrm>
            <a:off x="930097" y="4493842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- </a:t>
            </a:r>
            <a:r>
              <a:rPr lang="ko-KR" altLang="en-US" sz="3000" dirty="0"/>
              <a:t>북방불교</a:t>
            </a:r>
            <a:r>
              <a:rPr lang="en-US" altLang="ko-KR" sz="3000" dirty="0"/>
              <a:t>(</a:t>
            </a:r>
            <a:r>
              <a:rPr lang="ko-KR" altLang="en-US" sz="3000" dirty="0"/>
              <a:t>北方佛敎</a:t>
            </a:r>
            <a:r>
              <a:rPr lang="en-US" altLang="ko-KR" sz="3000" dirty="0"/>
              <a:t>)</a:t>
            </a:r>
            <a:r>
              <a:rPr lang="ko-KR" altLang="en-US" sz="3000" dirty="0"/>
              <a:t>의 이타적 사상 </a:t>
            </a:r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98168C00-983E-4191-95A8-F1377A8442C4}"/>
              </a:ext>
            </a:extLst>
          </p:cNvPr>
          <p:cNvSpPr txBox="1">
            <a:spLocks/>
          </p:cNvSpPr>
          <p:nvPr/>
        </p:nvSpPr>
        <p:spPr>
          <a:xfrm>
            <a:off x="3021794" y="3494754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>
                <a:solidFill>
                  <a:srgbClr val="FF0000"/>
                </a:solidFill>
              </a:rPr>
              <a:t>(</a:t>
            </a:r>
            <a:r>
              <a:rPr lang="ko-KR" altLang="en-US" sz="2500" dirty="0">
                <a:solidFill>
                  <a:srgbClr val="FF0000"/>
                </a:solidFill>
              </a:rPr>
              <a:t>일체중생</a:t>
            </a:r>
            <a:r>
              <a:rPr lang="en-US" altLang="ko-KR" sz="2500" dirty="0">
                <a:solidFill>
                  <a:srgbClr val="FF0000"/>
                </a:solidFill>
              </a:rPr>
              <a:t>(</a:t>
            </a:r>
            <a:r>
              <a:rPr lang="ko-KR" altLang="en-US" sz="2500" dirty="0">
                <a:solidFill>
                  <a:srgbClr val="FF0000"/>
                </a:solidFill>
              </a:rPr>
              <a:t>一切衆生</a:t>
            </a:r>
            <a:r>
              <a:rPr lang="en-US" altLang="ko-KR" sz="2500" dirty="0">
                <a:solidFill>
                  <a:srgbClr val="FF0000"/>
                </a:solidFill>
              </a:rPr>
              <a:t>)</a:t>
            </a:r>
            <a:r>
              <a:rPr lang="ko-KR" altLang="en-US" sz="2500" dirty="0">
                <a:solidFill>
                  <a:srgbClr val="FF0000"/>
                </a:solidFill>
              </a:rPr>
              <a:t>의 실천</a:t>
            </a:r>
            <a:r>
              <a:rPr lang="en-US" altLang="ko-KR" sz="2500" dirty="0">
                <a:solidFill>
                  <a:srgbClr val="FF0000"/>
                </a:solidFill>
              </a:rPr>
              <a:t>)</a:t>
            </a:r>
            <a:endParaRPr lang="ko-KR" altLang="en-US" sz="2500" dirty="0">
              <a:solidFill>
                <a:srgbClr val="FF0000"/>
              </a:solidFill>
            </a:endParaRPr>
          </a:p>
        </p:txBody>
      </p:sp>
      <p:sp>
        <p:nvSpPr>
          <p:cNvPr id="13" name="내용 개체 틀 2">
            <a:extLst>
              <a:ext uri="{FF2B5EF4-FFF2-40B4-BE49-F238E27FC236}">
                <a16:creationId xmlns:a16="http://schemas.microsoft.com/office/drawing/2014/main" id="{50B1A6AD-A260-4BAA-9A1E-9EF1D37F2FD3}"/>
              </a:ext>
            </a:extLst>
          </p:cNvPr>
          <p:cNvSpPr txBox="1">
            <a:spLocks/>
          </p:cNvSpPr>
          <p:nvPr/>
        </p:nvSpPr>
        <p:spPr>
          <a:xfrm>
            <a:off x="3021794" y="5164990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>
                <a:solidFill>
                  <a:srgbClr val="FF0000"/>
                </a:solidFill>
              </a:rPr>
              <a:t>(</a:t>
            </a:r>
            <a:r>
              <a:rPr lang="ko-KR" altLang="en-US" sz="2500" dirty="0">
                <a:solidFill>
                  <a:srgbClr val="FF0000"/>
                </a:solidFill>
              </a:rPr>
              <a:t>기존 소승불교와 다른 길 개척</a:t>
            </a:r>
            <a:r>
              <a:rPr lang="en-US" altLang="ko-KR" sz="2500" dirty="0">
                <a:solidFill>
                  <a:srgbClr val="FF0000"/>
                </a:solidFill>
              </a:rPr>
              <a:t>)</a:t>
            </a:r>
            <a:endParaRPr lang="ko-KR" altLang="en-US" sz="2500" dirty="0">
              <a:solidFill>
                <a:srgbClr val="FF0000"/>
              </a:solidFill>
            </a:endParaRPr>
          </a:p>
        </p:txBody>
      </p:sp>
      <p:sp>
        <p:nvSpPr>
          <p:cNvPr id="10" name="제목 1">
            <a:extLst>
              <a:ext uri="{FF2B5EF4-FFF2-40B4-BE49-F238E27FC236}">
                <a16:creationId xmlns:a16="http://schemas.microsoft.com/office/drawing/2014/main" id="{703B243A-982B-4474-9635-1028D68EB5EE}"/>
              </a:ext>
            </a:extLst>
          </p:cNvPr>
          <p:cNvSpPr txBox="1">
            <a:spLocks/>
          </p:cNvSpPr>
          <p:nvPr/>
        </p:nvSpPr>
        <p:spPr>
          <a:xfrm>
            <a:off x="155350" y="166775"/>
            <a:ext cx="7555042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2.2 </a:t>
            </a:r>
            <a:r>
              <a:rPr lang="ko-KR" altLang="en-US" sz="4000" dirty="0"/>
              <a:t>일본 불교의 대표적 종파</a:t>
            </a:r>
          </a:p>
        </p:txBody>
      </p:sp>
    </p:spTree>
    <p:extLst>
      <p:ext uri="{BB962C8B-B14F-4D97-AF65-F5344CB8AC3E}">
        <p14:creationId xmlns:p14="http://schemas.microsoft.com/office/powerpoint/2010/main" val="3128866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1" grpId="0"/>
      <p:bldP spid="14" grpId="0" animBg="1"/>
      <p:bldP spid="8" grpId="0"/>
      <p:bldP spid="12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716404" y="1724777"/>
            <a:ext cx="1713645" cy="589547"/>
          </a:xfrm>
          <a:prstGeom prst="rect">
            <a:avLst/>
          </a:prstGeom>
          <a:ln w="57150">
            <a:solidFill>
              <a:srgbClr val="00B05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35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밀교</a:t>
            </a:r>
            <a:r>
              <a:rPr lang="en-US" altLang="ko-KR" dirty="0">
                <a:solidFill>
                  <a:srgbClr val="FF0000"/>
                </a:solidFill>
              </a:rPr>
              <a:t>(</a:t>
            </a:r>
            <a:r>
              <a:rPr lang="ko-KR" altLang="en-US" dirty="0">
                <a:solidFill>
                  <a:srgbClr val="FF0000"/>
                </a:solidFill>
              </a:rPr>
              <a:t>密敎</a:t>
            </a:r>
            <a:r>
              <a:rPr lang="en-US" altLang="ko-KR" dirty="0">
                <a:solidFill>
                  <a:srgbClr val="FF0000"/>
                </a:solidFill>
              </a:rPr>
              <a:t>)</a:t>
            </a:r>
            <a:endParaRPr lang="ko-KR" altLang="en-US" sz="2500" dirty="0">
              <a:solidFill>
                <a:srgbClr val="FF0000"/>
              </a:solidFill>
            </a:endParaRPr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930097" y="2823606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 법의 화신 대일여래가 본존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8F3732F5-7045-49BC-B7A5-30DBFBF3773B}"/>
              </a:ext>
            </a:extLst>
          </p:cNvPr>
          <p:cNvSpPr txBox="1">
            <a:spLocks/>
          </p:cNvSpPr>
          <p:nvPr/>
        </p:nvSpPr>
        <p:spPr>
          <a:xfrm>
            <a:off x="930097" y="4493842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- </a:t>
            </a:r>
            <a:r>
              <a:rPr lang="ko-KR" altLang="en-US" sz="3000" dirty="0"/>
              <a:t> </a:t>
            </a:r>
            <a:r>
              <a:rPr lang="ko-KR" altLang="en-US" sz="3000" dirty="0" err="1">
                <a:hlinkClick r:id="rId4" tooltip="즉신성불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즉신성불</a:t>
            </a:r>
            <a:r>
              <a:rPr lang="en-US" altLang="ko-KR" sz="3000" dirty="0"/>
              <a:t>(</a:t>
            </a:r>
            <a:r>
              <a:rPr lang="ko-KR" altLang="en-US" sz="3000" dirty="0"/>
              <a:t>卽身成佛</a:t>
            </a:r>
            <a:r>
              <a:rPr lang="en-US" altLang="ko-KR" sz="3000" dirty="0"/>
              <a:t>)</a:t>
            </a:r>
            <a:r>
              <a:rPr lang="ko-KR" altLang="en-US" sz="3000" dirty="0"/>
              <a:t>의 사상을 강조</a:t>
            </a:r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98168C00-983E-4191-95A8-F1377A8442C4}"/>
              </a:ext>
            </a:extLst>
          </p:cNvPr>
          <p:cNvSpPr txBox="1">
            <a:spLocks/>
          </p:cNvSpPr>
          <p:nvPr/>
        </p:nvSpPr>
        <p:spPr>
          <a:xfrm>
            <a:off x="2318479" y="3467259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>
                <a:solidFill>
                  <a:srgbClr val="FF0000"/>
                </a:solidFill>
              </a:rPr>
              <a:t>(</a:t>
            </a:r>
            <a:r>
              <a:rPr lang="ko-KR" altLang="en-US" sz="2500" dirty="0" err="1">
                <a:solidFill>
                  <a:srgbClr val="FF0000"/>
                </a:solidFill>
              </a:rPr>
              <a:t>진언종</a:t>
            </a:r>
            <a:r>
              <a:rPr lang="ko-KR" altLang="en-US" sz="2500" dirty="0">
                <a:solidFill>
                  <a:srgbClr val="FF0000"/>
                </a:solidFill>
              </a:rPr>
              <a:t> </a:t>
            </a:r>
            <a:r>
              <a:rPr lang="ja-JP" altLang="en-US" sz="2500" dirty="0">
                <a:solidFill>
                  <a:srgbClr val="FF0000"/>
                </a:solidFill>
              </a:rPr>
              <a:t> </a:t>
            </a:r>
            <a:r>
              <a:rPr lang="ja-JP" altLang="en-US" sz="2500" dirty="0">
                <a:solidFill>
                  <a:srgbClr val="FF0000"/>
                </a:solidFill>
                <a:hlinkClick r:id="rId5" tooltip="구카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구카이</a:t>
            </a:r>
            <a:r>
              <a:rPr lang="en-US" altLang="ja-JP" sz="2500" dirty="0">
                <a:solidFill>
                  <a:srgbClr val="FF0000"/>
                </a:solidFill>
              </a:rPr>
              <a:t>(</a:t>
            </a:r>
            <a:r>
              <a:rPr lang="ja-JP" altLang="en-US" sz="2500" dirty="0">
                <a:solidFill>
                  <a:srgbClr val="FF0000"/>
                </a:solidFill>
              </a:rPr>
              <a:t>空海 </a:t>
            </a:r>
            <a:r>
              <a:rPr lang="en-US" altLang="ja-JP" sz="2500" b="1" dirty="0">
                <a:solidFill>
                  <a:srgbClr val="FF0000"/>
                </a:solidFill>
              </a:rPr>
              <a:t>·</a:t>
            </a:r>
            <a:r>
              <a:rPr lang="ja-JP" altLang="en-US" sz="2500" dirty="0">
                <a:solidFill>
                  <a:srgbClr val="FF0000"/>
                </a:solidFill>
              </a:rPr>
              <a:t> くうかい</a:t>
            </a:r>
            <a:r>
              <a:rPr lang="ko-KR" altLang="en-US" sz="2500" dirty="0">
                <a:solidFill>
                  <a:srgbClr val="FF0000"/>
                </a:solidFill>
              </a:rPr>
              <a:t>가 전래</a:t>
            </a:r>
            <a:r>
              <a:rPr lang="en-US" altLang="ko-KR" sz="2500" dirty="0">
                <a:solidFill>
                  <a:srgbClr val="FF0000"/>
                </a:solidFill>
              </a:rPr>
              <a:t>)</a:t>
            </a:r>
            <a:endParaRPr lang="ko-KR" altLang="en-US" sz="2500" dirty="0">
              <a:solidFill>
                <a:srgbClr val="FF0000"/>
              </a:solidFill>
            </a:endParaRPr>
          </a:p>
        </p:txBody>
      </p:sp>
      <p:sp>
        <p:nvSpPr>
          <p:cNvPr id="13" name="내용 개체 틀 2">
            <a:extLst>
              <a:ext uri="{FF2B5EF4-FFF2-40B4-BE49-F238E27FC236}">
                <a16:creationId xmlns:a16="http://schemas.microsoft.com/office/drawing/2014/main" id="{50B1A6AD-A260-4BAA-9A1E-9EF1D37F2FD3}"/>
              </a:ext>
            </a:extLst>
          </p:cNvPr>
          <p:cNvSpPr txBox="1">
            <a:spLocks/>
          </p:cNvSpPr>
          <p:nvPr/>
        </p:nvSpPr>
        <p:spPr>
          <a:xfrm>
            <a:off x="2318479" y="5137495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>
                <a:solidFill>
                  <a:srgbClr val="FF0000"/>
                </a:solidFill>
              </a:rPr>
              <a:t>(</a:t>
            </a:r>
            <a:r>
              <a:rPr lang="ko-KR" altLang="en-US" sz="2500" dirty="0">
                <a:solidFill>
                  <a:srgbClr val="FF0000"/>
                </a:solidFill>
              </a:rPr>
              <a:t>현실의 육신</a:t>
            </a:r>
            <a:r>
              <a:rPr lang="en-US" altLang="ko-KR" sz="2500" dirty="0">
                <a:solidFill>
                  <a:srgbClr val="FF0000"/>
                </a:solidFill>
              </a:rPr>
              <a:t>, </a:t>
            </a:r>
            <a:r>
              <a:rPr lang="ko-KR" altLang="en-US" sz="2500" dirty="0">
                <a:solidFill>
                  <a:srgbClr val="FF0000"/>
                </a:solidFill>
              </a:rPr>
              <a:t>상태로 부처가 됨</a:t>
            </a:r>
            <a:r>
              <a:rPr lang="en-US" altLang="ko-KR" sz="2500" dirty="0">
                <a:solidFill>
                  <a:srgbClr val="FF0000"/>
                </a:solidFill>
              </a:rPr>
              <a:t>)</a:t>
            </a:r>
            <a:endParaRPr lang="ko-KR" altLang="en-US" sz="2500" dirty="0">
              <a:solidFill>
                <a:srgbClr val="FF0000"/>
              </a:solidFill>
            </a:endParaRPr>
          </a:p>
        </p:txBody>
      </p:sp>
      <p:sp>
        <p:nvSpPr>
          <p:cNvPr id="10" name="제목 1">
            <a:extLst>
              <a:ext uri="{FF2B5EF4-FFF2-40B4-BE49-F238E27FC236}">
                <a16:creationId xmlns:a16="http://schemas.microsoft.com/office/drawing/2014/main" id="{703B243A-982B-4474-9635-1028D68EB5EE}"/>
              </a:ext>
            </a:extLst>
          </p:cNvPr>
          <p:cNvSpPr txBox="1">
            <a:spLocks/>
          </p:cNvSpPr>
          <p:nvPr/>
        </p:nvSpPr>
        <p:spPr>
          <a:xfrm>
            <a:off x="155350" y="166775"/>
            <a:ext cx="7555042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2.2 </a:t>
            </a:r>
            <a:r>
              <a:rPr lang="ko-KR" altLang="en-US" sz="4000" dirty="0"/>
              <a:t>일본 불교의 대표적 종파</a:t>
            </a:r>
          </a:p>
        </p:txBody>
      </p:sp>
    </p:spTree>
    <p:extLst>
      <p:ext uri="{BB962C8B-B14F-4D97-AF65-F5344CB8AC3E}">
        <p14:creationId xmlns:p14="http://schemas.microsoft.com/office/powerpoint/2010/main" val="1978603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1" grpId="0"/>
      <p:bldP spid="14" grpId="0" animBg="1"/>
      <p:bldP spid="8" grpId="0"/>
      <p:bldP spid="12" grpId="0"/>
      <p:bldP spid="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716404" y="1724777"/>
            <a:ext cx="2991300" cy="589547"/>
          </a:xfrm>
          <a:prstGeom prst="rect">
            <a:avLst/>
          </a:prstGeom>
          <a:ln w="57150">
            <a:solidFill>
              <a:srgbClr val="00B05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35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부파불교</a:t>
            </a:r>
            <a:r>
              <a:rPr lang="en-US" altLang="ko-KR" dirty="0">
                <a:solidFill>
                  <a:srgbClr val="FF0000"/>
                </a:solidFill>
              </a:rPr>
              <a:t>(</a:t>
            </a:r>
            <a:r>
              <a:rPr lang="ko-KR" altLang="en-US" dirty="0">
                <a:solidFill>
                  <a:srgbClr val="FF0000"/>
                </a:solidFill>
              </a:rPr>
              <a:t>部派佛敎</a:t>
            </a:r>
            <a:r>
              <a:rPr lang="en-US" altLang="ko-KR" dirty="0">
                <a:solidFill>
                  <a:srgbClr val="FF0000"/>
                </a:solidFill>
              </a:rPr>
              <a:t>)</a:t>
            </a:r>
            <a:endParaRPr lang="ko-KR" altLang="en-US" sz="2500" dirty="0">
              <a:solidFill>
                <a:srgbClr val="FF0000"/>
              </a:solidFill>
            </a:endParaRPr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930097" y="2823606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 석가 입멸 후 </a:t>
            </a:r>
            <a:r>
              <a:rPr lang="en-US" altLang="ko-KR" sz="3000" dirty="0"/>
              <a:t>100</a:t>
            </a:r>
            <a:r>
              <a:rPr lang="ko-KR" altLang="en-US" sz="3000" dirty="0"/>
              <a:t>년경에 원시불교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8F3732F5-7045-49BC-B7A5-30DBFBF3773B}"/>
              </a:ext>
            </a:extLst>
          </p:cNvPr>
          <p:cNvSpPr txBox="1">
            <a:spLocks/>
          </p:cNvSpPr>
          <p:nvPr/>
        </p:nvSpPr>
        <p:spPr>
          <a:xfrm>
            <a:off x="930097" y="4493842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- </a:t>
            </a:r>
            <a:r>
              <a:rPr lang="ko-KR" altLang="en-US" sz="3000" dirty="0"/>
              <a:t> 출가자와 승원</a:t>
            </a:r>
            <a:r>
              <a:rPr lang="en-US" altLang="ko-KR" sz="3000" dirty="0"/>
              <a:t>(</a:t>
            </a:r>
            <a:r>
              <a:rPr lang="ko-KR" altLang="en-US" sz="3000" dirty="0"/>
              <a:t>僧院</a:t>
            </a:r>
            <a:r>
              <a:rPr lang="en-US" altLang="ko-KR" sz="3000" dirty="0"/>
              <a:t>)</a:t>
            </a:r>
            <a:r>
              <a:rPr lang="ko-KR" altLang="en-US" sz="3000" dirty="0"/>
              <a:t>을 중심</a:t>
            </a:r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98168C00-983E-4191-95A8-F1377A8442C4}"/>
              </a:ext>
            </a:extLst>
          </p:cNvPr>
          <p:cNvSpPr txBox="1">
            <a:spLocks/>
          </p:cNvSpPr>
          <p:nvPr/>
        </p:nvSpPr>
        <p:spPr>
          <a:xfrm>
            <a:off x="2318479" y="3467259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>
                <a:solidFill>
                  <a:srgbClr val="FF0000"/>
                </a:solidFill>
              </a:rPr>
              <a:t>(</a:t>
            </a:r>
            <a:r>
              <a:rPr lang="ko-KR" altLang="en-US" sz="2500" dirty="0">
                <a:solidFill>
                  <a:srgbClr val="FF0000"/>
                </a:solidFill>
              </a:rPr>
              <a:t> 보수적인 성향</a:t>
            </a:r>
            <a:r>
              <a:rPr lang="en-US" altLang="ko-KR" sz="2500" dirty="0">
                <a:solidFill>
                  <a:srgbClr val="FF0000"/>
                </a:solidFill>
              </a:rPr>
              <a:t>, </a:t>
            </a:r>
            <a:r>
              <a:rPr lang="ko-KR" altLang="en-US" sz="2500" dirty="0">
                <a:solidFill>
                  <a:srgbClr val="FF0000"/>
                </a:solidFill>
              </a:rPr>
              <a:t>개인적 깨달음 강조</a:t>
            </a:r>
            <a:r>
              <a:rPr lang="en-US" altLang="ko-KR" sz="2500" dirty="0">
                <a:solidFill>
                  <a:srgbClr val="FF0000"/>
                </a:solidFill>
              </a:rPr>
              <a:t>)</a:t>
            </a:r>
            <a:endParaRPr lang="ko-KR" altLang="en-US" sz="2500" dirty="0">
              <a:solidFill>
                <a:srgbClr val="FF0000"/>
              </a:solidFill>
            </a:endParaRPr>
          </a:p>
        </p:txBody>
      </p:sp>
      <p:sp>
        <p:nvSpPr>
          <p:cNvPr id="13" name="내용 개체 틀 2">
            <a:extLst>
              <a:ext uri="{FF2B5EF4-FFF2-40B4-BE49-F238E27FC236}">
                <a16:creationId xmlns:a16="http://schemas.microsoft.com/office/drawing/2014/main" id="{50B1A6AD-A260-4BAA-9A1E-9EF1D37F2FD3}"/>
              </a:ext>
            </a:extLst>
          </p:cNvPr>
          <p:cNvSpPr txBox="1">
            <a:spLocks/>
          </p:cNvSpPr>
          <p:nvPr/>
        </p:nvSpPr>
        <p:spPr>
          <a:xfrm>
            <a:off x="2318479" y="5137495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>
                <a:solidFill>
                  <a:srgbClr val="FF0000"/>
                </a:solidFill>
              </a:rPr>
              <a:t>(</a:t>
            </a:r>
            <a:r>
              <a:rPr lang="ko-KR" altLang="en-US" sz="2500" dirty="0">
                <a:solidFill>
                  <a:srgbClr val="FF0000"/>
                </a:solidFill>
              </a:rPr>
              <a:t>자기 수행</a:t>
            </a:r>
            <a:r>
              <a:rPr lang="en-US" altLang="ko-KR" sz="2500" dirty="0">
                <a:solidFill>
                  <a:srgbClr val="FF0000"/>
                </a:solidFill>
              </a:rPr>
              <a:t>, </a:t>
            </a:r>
            <a:r>
              <a:rPr lang="ko-KR" altLang="en-US" sz="2500" dirty="0">
                <a:solidFill>
                  <a:srgbClr val="FF0000"/>
                </a:solidFill>
              </a:rPr>
              <a:t>타인 구제엔 소홀</a:t>
            </a:r>
            <a:r>
              <a:rPr lang="en-US" altLang="ko-KR" sz="2500" dirty="0">
                <a:solidFill>
                  <a:srgbClr val="FF0000"/>
                </a:solidFill>
              </a:rPr>
              <a:t>)</a:t>
            </a:r>
            <a:endParaRPr lang="ko-KR" altLang="en-US" sz="2500" dirty="0">
              <a:solidFill>
                <a:srgbClr val="FF0000"/>
              </a:solidFill>
            </a:endParaRPr>
          </a:p>
        </p:txBody>
      </p:sp>
      <p:sp>
        <p:nvSpPr>
          <p:cNvPr id="10" name="제목 1">
            <a:extLst>
              <a:ext uri="{FF2B5EF4-FFF2-40B4-BE49-F238E27FC236}">
                <a16:creationId xmlns:a16="http://schemas.microsoft.com/office/drawing/2014/main" id="{703B243A-982B-4474-9635-1028D68EB5EE}"/>
              </a:ext>
            </a:extLst>
          </p:cNvPr>
          <p:cNvSpPr txBox="1">
            <a:spLocks/>
          </p:cNvSpPr>
          <p:nvPr/>
        </p:nvSpPr>
        <p:spPr>
          <a:xfrm>
            <a:off x="155350" y="166775"/>
            <a:ext cx="7555042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2.2 </a:t>
            </a:r>
            <a:r>
              <a:rPr lang="ko-KR" altLang="en-US" sz="4000" dirty="0"/>
              <a:t>일본 불교의 대표적 종파</a:t>
            </a:r>
          </a:p>
        </p:txBody>
      </p:sp>
    </p:spTree>
    <p:extLst>
      <p:ext uri="{BB962C8B-B14F-4D97-AF65-F5344CB8AC3E}">
        <p14:creationId xmlns:p14="http://schemas.microsoft.com/office/powerpoint/2010/main" val="1658818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1" grpId="0"/>
      <p:bldP spid="14" grpId="0" animBg="1"/>
      <p:bldP spid="8" grpId="0"/>
      <p:bldP spid="12" grpId="0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155350" y="166775"/>
            <a:ext cx="7555042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>
                <a:solidFill>
                  <a:srgbClr val="0070C0"/>
                </a:solidFill>
              </a:rPr>
              <a:t>3. </a:t>
            </a:r>
            <a:r>
              <a:rPr lang="ko-KR" altLang="en-US" sz="4000" dirty="0">
                <a:solidFill>
                  <a:srgbClr val="0070C0"/>
                </a:solidFill>
              </a:rPr>
              <a:t>일본 내 다양한 종교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611890" y="1988811"/>
            <a:ext cx="6855838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3.1 </a:t>
            </a:r>
            <a:r>
              <a:rPr lang="ko-KR" altLang="en-US" sz="3000" dirty="0"/>
              <a:t>신흥 종교가 많은 이유</a:t>
            </a:r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1098191" y="3058652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타종교에 대한 관용의 자세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" name="내용 개체 틀 2">
            <a:extLst>
              <a:ext uri="{FF2B5EF4-FFF2-40B4-BE49-F238E27FC236}">
                <a16:creationId xmlns:a16="http://schemas.microsoft.com/office/drawing/2014/main" id="{1130F954-A3EC-439F-AB12-E778439ACFBB}"/>
              </a:ext>
            </a:extLst>
          </p:cNvPr>
          <p:cNvSpPr txBox="1">
            <a:spLocks/>
          </p:cNvSpPr>
          <p:nvPr/>
        </p:nvSpPr>
        <p:spPr>
          <a:xfrm>
            <a:off x="1098191" y="4086001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 err="1"/>
              <a:t>타신에</a:t>
            </a:r>
            <a:r>
              <a:rPr lang="ko-KR" altLang="en-US" sz="2500" dirty="0"/>
              <a:t> 대한 거부감 제로</a:t>
            </a:r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A7B93D41-92A0-45A4-8952-B6295B1C0CA1}"/>
              </a:ext>
            </a:extLst>
          </p:cNvPr>
          <p:cNvSpPr txBox="1">
            <a:spLocks/>
          </p:cNvSpPr>
          <p:nvPr/>
        </p:nvSpPr>
        <p:spPr>
          <a:xfrm>
            <a:off x="1098191" y="5113350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>
                <a:solidFill>
                  <a:srgbClr val="FF0000"/>
                </a:solidFill>
              </a:rPr>
              <a:t>- </a:t>
            </a:r>
            <a:r>
              <a:rPr lang="ko-KR" altLang="en-US" sz="2500" dirty="0">
                <a:solidFill>
                  <a:srgbClr val="FF0000"/>
                </a:solidFill>
              </a:rPr>
              <a:t>부작용으로 사이비 종교가 난립</a:t>
            </a:r>
          </a:p>
        </p:txBody>
      </p:sp>
    </p:spTree>
    <p:extLst>
      <p:ext uri="{BB962C8B-B14F-4D97-AF65-F5344CB8AC3E}">
        <p14:creationId xmlns:p14="http://schemas.microsoft.com/office/powerpoint/2010/main" val="1546404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  <p:bldP spid="11" grpId="0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92FC3B4-B61E-4C54-8EAA-DD63D4EE5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485" y="-577516"/>
            <a:ext cx="10548778" cy="691334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ko-KR" sz="4000" b="1" u="sng" dirty="0"/>
          </a:p>
          <a:p>
            <a:pPr marL="0" indent="0">
              <a:buNone/>
            </a:pPr>
            <a:r>
              <a:rPr lang="ko-KR" altLang="en-US" sz="5400" dirty="0"/>
              <a:t>목차</a:t>
            </a:r>
            <a:endParaRPr lang="en-US" altLang="ko-KR" sz="5400" dirty="0"/>
          </a:p>
          <a:p>
            <a:pPr marL="0" indent="0">
              <a:buNone/>
            </a:pPr>
            <a:endParaRPr lang="en-US" altLang="ko-KR" sz="4000" dirty="0"/>
          </a:p>
          <a:p>
            <a:pPr marL="0" indent="0">
              <a:buNone/>
            </a:pPr>
            <a:r>
              <a:rPr lang="en-US" altLang="ko-KR" sz="4000" dirty="0"/>
              <a:t>1. </a:t>
            </a:r>
            <a:r>
              <a:rPr lang="ko-KR" altLang="en-US" sz="4000" dirty="0"/>
              <a:t>일본의 신도 문화</a:t>
            </a:r>
            <a:endParaRPr lang="en-US" altLang="ko-KR" sz="4000" dirty="0"/>
          </a:p>
          <a:p>
            <a:pPr marL="0" indent="0">
              <a:buNone/>
            </a:pPr>
            <a:r>
              <a:rPr lang="en-US" altLang="ko-KR" sz="2200" dirty="0"/>
              <a:t>              </a:t>
            </a:r>
            <a:r>
              <a:rPr lang="en-US" altLang="ko-KR" sz="2400" dirty="0"/>
              <a:t>1.1  </a:t>
            </a:r>
            <a:r>
              <a:rPr lang="ko-KR" altLang="en-US" sz="2400" dirty="0"/>
              <a:t>뿌리 깊은 신도 문화</a:t>
            </a:r>
            <a:endParaRPr lang="en-US" altLang="ko-KR" sz="2400" dirty="0"/>
          </a:p>
          <a:p>
            <a:pPr marL="0" indent="0">
              <a:buNone/>
            </a:pPr>
            <a:r>
              <a:rPr lang="en-US" altLang="ko-KR" sz="2400" dirty="0"/>
              <a:t>             1.2  </a:t>
            </a:r>
            <a:r>
              <a:rPr lang="ko-KR" altLang="en-US" sz="2400" dirty="0"/>
              <a:t>인간도 신이 될 수 있는 특이한 문화</a:t>
            </a:r>
            <a:endParaRPr lang="en-US" altLang="ko-KR" sz="2400" dirty="0"/>
          </a:p>
          <a:p>
            <a:pPr marL="0" indent="0">
              <a:buNone/>
            </a:pPr>
            <a:r>
              <a:rPr lang="en-US" altLang="ko-KR" sz="4000" dirty="0"/>
              <a:t>2. </a:t>
            </a:r>
            <a:r>
              <a:rPr lang="ko-KR" altLang="en-US" sz="4000" dirty="0"/>
              <a:t>일본의 불교 문화 </a:t>
            </a:r>
            <a:endParaRPr lang="en-US" altLang="ko-KR" sz="4000" dirty="0"/>
          </a:p>
          <a:p>
            <a:pPr marL="0" indent="0">
              <a:buNone/>
            </a:pPr>
            <a:r>
              <a:rPr lang="en-US" altLang="ko-KR" sz="2400" dirty="0"/>
              <a:t>             2.1 </a:t>
            </a:r>
            <a:r>
              <a:rPr lang="ko-KR" altLang="en-US" sz="2400" dirty="0"/>
              <a:t>일본인의 생활이 된 불교 문화</a:t>
            </a:r>
            <a:endParaRPr lang="en-US" altLang="ko-KR" sz="2400" dirty="0"/>
          </a:p>
          <a:p>
            <a:pPr marL="0" indent="0">
              <a:buNone/>
            </a:pPr>
            <a:r>
              <a:rPr lang="en-US" altLang="ko-KR" sz="2400" dirty="0"/>
              <a:t>             2.2 </a:t>
            </a:r>
            <a:r>
              <a:rPr lang="ko-KR" altLang="en-US" sz="2400" dirty="0"/>
              <a:t>불교의 대표적 종파</a:t>
            </a:r>
            <a:endParaRPr lang="en-US" altLang="ko-KR" sz="2400" dirty="0"/>
          </a:p>
          <a:p>
            <a:pPr marL="0" indent="0">
              <a:buNone/>
            </a:pPr>
            <a:r>
              <a:rPr lang="en-US" altLang="ko-KR" sz="4000" dirty="0"/>
              <a:t>3. </a:t>
            </a:r>
            <a:r>
              <a:rPr lang="ko-KR" altLang="en-US" sz="4000" dirty="0"/>
              <a:t>일본 내 다양한 종교</a:t>
            </a:r>
            <a:endParaRPr lang="en-US" altLang="ko-KR" sz="4000" dirty="0"/>
          </a:p>
          <a:p>
            <a:pPr marL="0" indent="0">
              <a:buNone/>
            </a:pPr>
            <a:r>
              <a:rPr lang="en-US" altLang="ko-KR" sz="2400" dirty="0"/>
              <a:t>             3.1  </a:t>
            </a:r>
            <a:r>
              <a:rPr lang="ko-KR" altLang="en-US" sz="2400" dirty="0"/>
              <a:t>신흥 종교가 많은 이유</a:t>
            </a:r>
            <a:endParaRPr lang="en-US" altLang="ko-KR" sz="2400" dirty="0"/>
          </a:p>
          <a:p>
            <a:pPr marL="0" indent="0">
              <a:buNone/>
            </a:pPr>
            <a:endParaRPr lang="en-US" altLang="ko-KR" sz="4000" dirty="0"/>
          </a:p>
          <a:p>
            <a:pPr marL="0" indent="0">
              <a:buNone/>
            </a:pPr>
            <a:endParaRPr lang="en-US" altLang="ko-KR" sz="4000" dirty="0"/>
          </a:p>
        </p:txBody>
      </p:sp>
    </p:spTree>
    <p:extLst>
      <p:ext uri="{BB962C8B-B14F-4D97-AF65-F5344CB8AC3E}">
        <p14:creationId xmlns:p14="http://schemas.microsoft.com/office/powerpoint/2010/main" val="298901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92FC3B4-B61E-4C54-8EAA-DD63D4EE5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348" y="137786"/>
            <a:ext cx="10515600" cy="581437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altLang="ko-KR" sz="4000" b="1" u="sng" dirty="0"/>
          </a:p>
          <a:p>
            <a:pPr marL="0" indent="0">
              <a:buNone/>
            </a:pPr>
            <a:r>
              <a:rPr lang="ko-KR" altLang="en-US" sz="5200" u="sng" dirty="0">
                <a:solidFill>
                  <a:srgbClr val="0070C0"/>
                </a:solidFill>
              </a:rPr>
              <a:t>일본 종교의 의의</a:t>
            </a:r>
            <a:endParaRPr lang="en-US" altLang="ko-KR" sz="5200" u="sng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ko-KR" sz="4800" dirty="0"/>
          </a:p>
          <a:p>
            <a:pPr marL="742950" indent="-742950">
              <a:buAutoNum type="arabicPeriod"/>
            </a:pPr>
            <a:r>
              <a:rPr lang="ko-KR" altLang="en-US" sz="4800" dirty="0"/>
              <a:t>신에게 의탁하여 안정을 얻음</a:t>
            </a:r>
            <a:endParaRPr lang="en-US" altLang="ko-KR" sz="4800" dirty="0"/>
          </a:p>
          <a:p>
            <a:pPr marL="742950" indent="-742950">
              <a:buAutoNum type="arabicPeriod"/>
            </a:pPr>
            <a:endParaRPr lang="en-US" altLang="ko-KR" sz="4800" dirty="0"/>
          </a:p>
          <a:p>
            <a:pPr marL="742950" indent="-742950">
              <a:buAutoNum type="arabicPeriod"/>
            </a:pPr>
            <a:r>
              <a:rPr lang="ko-KR" altLang="en-US" sz="4800" dirty="0"/>
              <a:t>사후세계에 대한 두려움을 극복</a:t>
            </a:r>
            <a:endParaRPr lang="en-US" altLang="ko-KR" sz="4800" dirty="0"/>
          </a:p>
          <a:p>
            <a:pPr marL="742950" indent="-742950">
              <a:buAutoNum type="arabicPeriod"/>
            </a:pPr>
            <a:endParaRPr lang="en-US" altLang="ko-KR" sz="4800" dirty="0"/>
          </a:p>
          <a:p>
            <a:pPr marL="742950" indent="-742950">
              <a:buAutoNum type="arabicPeriod"/>
            </a:pPr>
            <a:r>
              <a:rPr lang="ko-KR" altLang="en-US" sz="4800" dirty="0"/>
              <a:t>자연재해의 이유를 신에게서 찾음</a:t>
            </a:r>
            <a:endParaRPr lang="en-US" altLang="ko-KR" sz="4800" dirty="0"/>
          </a:p>
          <a:p>
            <a:pPr marL="742950" indent="-742950">
              <a:buAutoNum type="arabicPeriod"/>
            </a:pPr>
            <a:endParaRPr lang="en-US" altLang="ko-KR" sz="4800" dirty="0"/>
          </a:p>
          <a:p>
            <a:pPr marL="742950" indent="-742950">
              <a:buAutoNum type="arabicPeriod"/>
            </a:pPr>
            <a:r>
              <a:rPr lang="ko-KR" altLang="en-US" sz="4800" dirty="0"/>
              <a:t>관습과 전통 </a:t>
            </a:r>
            <a:r>
              <a:rPr lang="ko-KR" altLang="en-US" sz="4800" dirty="0" err="1"/>
              <a:t>문화로써의</a:t>
            </a:r>
            <a:r>
              <a:rPr lang="ko-KR" altLang="en-US" sz="4800" dirty="0"/>
              <a:t> 가치가 높음</a:t>
            </a:r>
            <a:endParaRPr lang="en-US" altLang="ko-KR" sz="4800" dirty="0"/>
          </a:p>
        </p:txBody>
      </p:sp>
    </p:spTree>
    <p:extLst>
      <p:ext uri="{BB962C8B-B14F-4D97-AF65-F5344CB8AC3E}">
        <p14:creationId xmlns:p14="http://schemas.microsoft.com/office/powerpoint/2010/main" val="1062461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A01CA9-268B-4ECE-A44A-88905128E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018" y="226977"/>
            <a:ext cx="4947340" cy="884816"/>
          </a:xfrm>
          <a:ln w="152400" cmpd="thickThin">
            <a:noFill/>
          </a:ln>
        </p:spPr>
        <p:txBody>
          <a:bodyPr>
            <a:noAutofit/>
          </a:bodyPr>
          <a:lstStyle/>
          <a:p>
            <a:r>
              <a:rPr lang="en-US" altLang="ko-KR" sz="4500" dirty="0">
                <a:solidFill>
                  <a:srgbClr val="0070C0"/>
                </a:solidFill>
                <a:latin typeface="+mj-ea"/>
              </a:rPr>
              <a:t>1</a:t>
            </a:r>
            <a:r>
              <a:rPr lang="en-US" altLang="ko-KR" sz="4000" dirty="0">
                <a:solidFill>
                  <a:srgbClr val="0070C0"/>
                </a:solidFill>
                <a:latin typeface="+mj-ea"/>
              </a:rPr>
              <a:t>. </a:t>
            </a:r>
            <a:r>
              <a:rPr lang="ko-KR" altLang="en-US" sz="4000" dirty="0">
                <a:solidFill>
                  <a:srgbClr val="0070C0"/>
                </a:solidFill>
                <a:latin typeface="+mj-ea"/>
              </a:rPr>
              <a:t>일본의 신도 문화</a:t>
            </a:r>
            <a:endParaRPr lang="ko-KR" altLang="en-US" sz="4000" dirty="0">
              <a:solidFill>
                <a:srgbClr val="0070C0"/>
              </a:solidFill>
            </a:endParaRPr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1AA44EDD-F7B6-4597-83B1-0E32212E7736}"/>
              </a:ext>
            </a:extLst>
          </p:cNvPr>
          <p:cNvSpPr txBox="1">
            <a:spLocks/>
          </p:cNvSpPr>
          <p:nvPr/>
        </p:nvSpPr>
        <p:spPr>
          <a:xfrm>
            <a:off x="4400526" y="1808372"/>
            <a:ext cx="3567856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3200" dirty="0"/>
              <a:t>신을 모시는 신사</a:t>
            </a:r>
          </a:p>
        </p:txBody>
      </p:sp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A66C3B4F-B6C4-41DB-A9C2-3315127C0276}"/>
              </a:ext>
            </a:extLst>
          </p:cNvPr>
          <p:cNvSpPr txBox="1">
            <a:spLocks/>
          </p:cNvSpPr>
          <p:nvPr/>
        </p:nvSpPr>
        <p:spPr>
          <a:xfrm>
            <a:off x="8579115" y="1808373"/>
            <a:ext cx="4011708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3200" dirty="0"/>
              <a:t>신사 참배</a:t>
            </a:r>
          </a:p>
        </p:txBody>
      </p:sp>
      <p:sp>
        <p:nvSpPr>
          <p:cNvPr id="18" name="타원 17">
            <a:extLst>
              <a:ext uri="{FF2B5EF4-FFF2-40B4-BE49-F238E27FC236}">
                <a16:creationId xmlns:a16="http://schemas.microsoft.com/office/drawing/2014/main" id="{FBE9CF9D-FE8D-4CF3-B219-D470A713D283}"/>
              </a:ext>
            </a:extLst>
          </p:cNvPr>
          <p:cNvSpPr/>
          <p:nvPr/>
        </p:nvSpPr>
        <p:spPr>
          <a:xfrm>
            <a:off x="4628287" y="2452334"/>
            <a:ext cx="2935425" cy="2504951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0" name="타원 19">
            <a:extLst>
              <a:ext uri="{FF2B5EF4-FFF2-40B4-BE49-F238E27FC236}">
                <a16:creationId xmlns:a16="http://schemas.microsoft.com/office/drawing/2014/main" id="{DFACC475-D603-4819-AA44-04978778F33F}"/>
              </a:ext>
            </a:extLst>
          </p:cNvPr>
          <p:cNvSpPr/>
          <p:nvPr/>
        </p:nvSpPr>
        <p:spPr>
          <a:xfrm>
            <a:off x="705931" y="2452335"/>
            <a:ext cx="2935425" cy="2504950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2" name="타원 21">
            <a:extLst>
              <a:ext uri="{FF2B5EF4-FFF2-40B4-BE49-F238E27FC236}">
                <a16:creationId xmlns:a16="http://schemas.microsoft.com/office/drawing/2014/main" id="{59A1461E-CE01-45FA-A46F-0AF569D5EF1A}"/>
              </a:ext>
            </a:extLst>
          </p:cNvPr>
          <p:cNvSpPr/>
          <p:nvPr/>
        </p:nvSpPr>
        <p:spPr>
          <a:xfrm>
            <a:off x="8430723" y="2537375"/>
            <a:ext cx="2935425" cy="2504951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4" name="내용 개체 틀 2">
            <a:extLst>
              <a:ext uri="{FF2B5EF4-FFF2-40B4-BE49-F238E27FC236}">
                <a16:creationId xmlns:a16="http://schemas.microsoft.com/office/drawing/2014/main" id="{283548C8-EA59-4872-9C1C-8BC52944CEAE}"/>
              </a:ext>
            </a:extLst>
          </p:cNvPr>
          <p:cNvSpPr txBox="1">
            <a:spLocks/>
          </p:cNvSpPr>
          <p:nvPr/>
        </p:nvSpPr>
        <p:spPr>
          <a:xfrm>
            <a:off x="4058129" y="5423618"/>
            <a:ext cx="4815224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(</a:t>
            </a:r>
            <a:r>
              <a:rPr lang="ko-KR" altLang="en-US" sz="3200" dirty="0"/>
              <a:t>신과 인간의 만나는 곳</a:t>
            </a:r>
            <a:r>
              <a:rPr lang="en-US" altLang="ko-KR" sz="3200" dirty="0"/>
              <a:t>)</a:t>
            </a:r>
            <a:endParaRPr lang="ko-KR" altLang="en-US" sz="3200" dirty="0"/>
          </a:p>
        </p:txBody>
      </p:sp>
      <p:sp>
        <p:nvSpPr>
          <p:cNvPr id="14" name="내용 개체 틀 2">
            <a:extLst>
              <a:ext uri="{FF2B5EF4-FFF2-40B4-BE49-F238E27FC236}">
                <a16:creationId xmlns:a16="http://schemas.microsoft.com/office/drawing/2014/main" id="{6151A673-481D-40CA-B1F3-1B68991349AA}"/>
              </a:ext>
            </a:extLst>
          </p:cNvPr>
          <p:cNvSpPr txBox="1">
            <a:spLocks/>
          </p:cNvSpPr>
          <p:nvPr/>
        </p:nvSpPr>
        <p:spPr>
          <a:xfrm>
            <a:off x="389716" y="1810078"/>
            <a:ext cx="3567856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3200" dirty="0"/>
              <a:t>800</a:t>
            </a:r>
            <a:r>
              <a:rPr lang="ko-KR" altLang="en-US" sz="3200" dirty="0"/>
              <a:t>백만의 다신</a:t>
            </a:r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EEA47F57-D5BE-456E-9B40-9A5D93D269CD}"/>
              </a:ext>
            </a:extLst>
          </p:cNvPr>
          <p:cNvSpPr txBox="1">
            <a:spLocks/>
          </p:cNvSpPr>
          <p:nvPr/>
        </p:nvSpPr>
        <p:spPr>
          <a:xfrm>
            <a:off x="389716" y="5429199"/>
            <a:ext cx="3567856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(</a:t>
            </a:r>
            <a:r>
              <a:rPr lang="ko-KR" altLang="en-US" sz="3200" dirty="0"/>
              <a:t>수많은 신을 섬김</a:t>
            </a:r>
            <a:r>
              <a:rPr lang="en-US" altLang="ko-KR" sz="3200" dirty="0"/>
              <a:t>)</a:t>
            </a:r>
            <a:endParaRPr lang="ko-KR" altLang="en-US" sz="3200" dirty="0"/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B19DB5D7-F743-4460-80D8-00FE1E0D0D4B}"/>
              </a:ext>
            </a:extLst>
          </p:cNvPr>
          <p:cNvSpPr txBox="1">
            <a:spLocks/>
          </p:cNvSpPr>
          <p:nvPr/>
        </p:nvSpPr>
        <p:spPr>
          <a:xfrm>
            <a:off x="8442782" y="5423618"/>
            <a:ext cx="2923366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(</a:t>
            </a:r>
            <a:r>
              <a:rPr lang="ko-KR" altLang="en-US" sz="3200" dirty="0"/>
              <a:t>뿌리깊은 관습</a:t>
            </a:r>
            <a:r>
              <a:rPr lang="en-US" altLang="ko-KR" sz="3200" dirty="0"/>
              <a:t>)</a:t>
            </a:r>
            <a:endParaRPr lang="ko-KR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518045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8" grpId="0" animBg="1"/>
      <p:bldP spid="20" grpId="0" animBg="1"/>
      <p:bldP spid="22" grpId="0" animBg="1"/>
      <p:bldP spid="24" grpId="0"/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155350" y="166775"/>
            <a:ext cx="5687986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1.1 </a:t>
            </a:r>
            <a:r>
              <a:rPr lang="ko-KR" altLang="en-US" sz="4000" dirty="0"/>
              <a:t>뿌리깊은 신도 문화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597150" y="2063795"/>
            <a:ext cx="5394576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※ </a:t>
            </a:r>
            <a:r>
              <a:rPr lang="ko-KR" altLang="en-US" sz="3200" dirty="0"/>
              <a:t>일본인에게 신은 친숙한 존재</a:t>
            </a:r>
            <a:endParaRPr lang="ko-KR" altLang="en-US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597150" y="3594688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고대 시대부터 </a:t>
            </a:r>
            <a:r>
              <a:rPr lang="ko-KR" altLang="en-US" sz="3000" dirty="0" err="1"/>
              <a:t>기원된</a:t>
            </a:r>
            <a:r>
              <a:rPr lang="ko-KR" altLang="en-US" sz="3000" dirty="0"/>
              <a:t> 관습적 문화</a:t>
            </a:r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49A3B333-FAAB-4E2B-A426-EC70D3D033EF}"/>
              </a:ext>
            </a:extLst>
          </p:cNvPr>
          <p:cNvSpPr txBox="1">
            <a:spLocks/>
          </p:cNvSpPr>
          <p:nvPr/>
        </p:nvSpPr>
        <p:spPr>
          <a:xfrm>
            <a:off x="597150" y="5125581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타종교와 달리 창시자와 교리의 부재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58882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  <p:bldP spid="11" grpId="0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사각형: 잘린 한쪽 모서리 15">
            <a:extLst>
              <a:ext uri="{FF2B5EF4-FFF2-40B4-BE49-F238E27FC236}">
                <a16:creationId xmlns:a16="http://schemas.microsoft.com/office/drawing/2014/main" id="{6EF30830-EF82-4E21-B2A3-A0473D17F010}"/>
              </a:ext>
            </a:extLst>
          </p:cNvPr>
          <p:cNvSpPr/>
          <p:nvPr/>
        </p:nvSpPr>
        <p:spPr>
          <a:xfrm>
            <a:off x="933267" y="3400646"/>
            <a:ext cx="2517318" cy="2333379"/>
          </a:xfrm>
          <a:prstGeom prst="snip1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1782560D-7B0D-40C4-9493-6662F5E297FE}"/>
              </a:ext>
            </a:extLst>
          </p:cNvPr>
          <p:cNvSpPr txBox="1">
            <a:spLocks/>
          </p:cNvSpPr>
          <p:nvPr/>
        </p:nvSpPr>
        <p:spPr>
          <a:xfrm>
            <a:off x="454482" y="1627541"/>
            <a:ext cx="3515939" cy="534116"/>
          </a:xfrm>
          <a:prstGeom prst="rect">
            <a:avLst/>
          </a:prstGeom>
          <a:ln w="76200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3200" dirty="0">
                <a:solidFill>
                  <a:srgbClr val="FF0000"/>
                </a:solidFill>
              </a:rPr>
              <a:t>일본 내 유명한 신들 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17" name="내용 개체 틀 2">
            <a:extLst>
              <a:ext uri="{FF2B5EF4-FFF2-40B4-BE49-F238E27FC236}">
                <a16:creationId xmlns:a16="http://schemas.microsoft.com/office/drawing/2014/main" id="{212FA9FF-C71A-43B1-8BE8-54423E17FFEC}"/>
              </a:ext>
            </a:extLst>
          </p:cNvPr>
          <p:cNvSpPr txBox="1">
            <a:spLocks/>
          </p:cNvSpPr>
          <p:nvPr/>
        </p:nvSpPr>
        <p:spPr>
          <a:xfrm>
            <a:off x="368550" y="2591651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 err="1"/>
              <a:t>아마테라스</a:t>
            </a:r>
            <a:r>
              <a:rPr lang="ko-KR" altLang="en-US" sz="3000" dirty="0"/>
              <a:t> </a:t>
            </a:r>
            <a:r>
              <a:rPr lang="en-US" altLang="ko-KR" dirty="0"/>
              <a:t>(</a:t>
            </a:r>
            <a:r>
              <a:rPr lang="ko-KR" altLang="en-US" dirty="0"/>
              <a:t>天照大神</a:t>
            </a:r>
            <a:r>
              <a:rPr lang="en-US" altLang="ko-KR" dirty="0"/>
              <a:t>) </a:t>
            </a:r>
            <a:endParaRPr lang="ko-KR" altLang="en-US" sz="3000" dirty="0"/>
          </a:p>
        </p:txBody>
      </p:sp>
      <p:sp>
        <p:nvSpPr>
          <p:cNvPr id="18" name="내용 개체 틀 2">
            <a:extLst>
              <a:ext uri="{FF2B5EF4-FFF2-40B4-BE49-F238E27FC236}">
                <a16:creationId xmlns:a16="http://schemas.microsoft.com/office/drawing/2014/main" id="{1AEE7079-441A-4617-9AB8-0AA2FB976EF4}"/>
              </a:ext>
            </a:extLst>
          </p:cNvPr>
          <p:cNvSpPr txBox="1">
            <a:spLocks/>
          </p:cNvSpPr>
          <p:nvPr/>
        </p:nvSpPr>
        <p:spPr>
          <a:xfrm>
            <a:off x="4146071" y="2591650"/>
            <a:ext cx="3602266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 err="1"/>
              <a:t>스사노오</a:t>
            </a:r>
            <a:r>
              <a:rPr lang="ko-KR" altLang="en-US" dirty="0"/>
              <a:t> </a:t>
            </a:r>
            <a:r>
              <a:rPr lang="en-US" altLang="ko-KR" dirty="0"/>
              <a:t>(</a:t>
            </a:r>
            <a:r>
              <a:rPr lang="ko-KR" altLang="en-US" dirty="0"/>
              <a:t>須佐之男命</a:t>
            </a:r>
            <a:r>
              <a:rPr lang="en-US" altLang="ko-KR" dirty="0"/>
              <a:t>)</a:t>
            </a:r>
            <a:endParaRPr lang="ko-KR" altLang="en-US" sz="3000" dirty="0"/>
          </a:p>
        </p:txBody>
      </p:sp>
      <p:sp>
        <p:nvSpPr>
          <p:cNvPr id="12" name="제목 1">
            <a:extLst>
              <a:ext uri="{FF2B5EF4-FFF2-40B4-BE49-F238E27FC236}">
                <a16:creationId xmlns:a16="http://schemas.microsoft.com/office/drawing/2014/main" id="{0D3C49B2-BBE2-475A-BF49-5E04D76F8D02}"/>
              </a:ext>
            </a:extLst>
          </p:cNvPr>
          <p:cNvSpPr txBox="1">
            <a:spLocks/>
          </p:cNvSpPr>
          <p:nvPr/>
        </p:nvSpPr>
        <p:spPr>
          <a:xfrm>
            <a:off x="155350" y="166775"/>
            <a:ext cx="5687986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1.1 </a:t>
            </a:r>
            <a:r>
              <a:rPr lang="ko-KR" altLang="en-US" sz="4000" dirty="0"/>
              <a:t>뿌리깊은 신도 문화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12F718A-5C73-4A02-91C3-7A580984A94E}"/>
              </a:ext>
            </a:extLst>
          </p:cNvPr>
          <p:cNvSpPr txBox="1"/>
          <p:nvPr/>
        </p:nvSpPr>
        <p:spPr>
          <a:xfrm>
            <a:off x="895481" y="6008009"/>
            <a:ext cx="2517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dirty="0"/>
              <a:t>( </a:t>
            </a:r>
            <a:r>
              <a:rPr lang="ko-KR" altLang="en-US" dirty="0"/>
              <a:t>주신</a:t>
            </a:r>
            <a:r>
              <a:rPr lang="en-US" altLang="ko-KR" dirty="0"/>
              <a:t>, </a:t>
            </a:r>
            <a:r>
              <a:rPr lang="ko-KR" altLang="en-US" dirty="0"/>
              <a:t>태양신</a:t>
            </a:r>
            <a:r>
              <a:rPr lang="en-US" altLang="ko-KR" dirty="0"/>
              <a:t>, </a:t>
            </a:r>
            <a:r>
              <a:rPr lang="ko-KR" altLang="en-US" dirty="0"/>
              <a:t>농경신</a:t>
            </a:r>
            <a:r>
              <a:rPr lang="en-US" altLang="ko-KR" dirty="0"/>
              <a:t> ) </a:t>
            </a:r>
            <a:r>
              <a:rPr lang="ko-KR" altLang="en-US" dirty="0"/>
              <a:t> </a:t>
            </a:r>
          </a:p>
        </p:txBody>
      </p:sp>
      <p:sp>
        <p:nvSpPr>
          <p:cNvPr id="22" name="사각형: 잘린 한쪽 모서리 21">
            <a:extLst>
              <a:ext uri="{FF2B5EF4-FFF2-40B4-BE49-F238E27FC236}">
                <a16:creationId xmlns:a16="http://schemas.microsoft.com/office/drawing/2014/main" id="{88A4BE8A-91AB-4BB2-BED4-2DF664355BDC}"/>
              </a:ext>
            </a:extLst>
          </p:cNvPr>
          <p:cNvSpPr/>
          <p:nvPr/>
        </p:nvSpPr>
        <p:spPr>
          <a:xfrm>
            <a:off x="4584677" y="3429000"/>
            <a:ext cx="2517318" cy="2333379"/>
          </a:xfrm>
          <a:prstGeom prst="snip1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D41C9CD-ECEA-45D6-AE54-E476AF05D3C8}"/>
              </a:ext>
            </a:extLst>
          </p:cNvPr>
          <p:cNvSpPr txBox="1"/>
          <p:nvPr/>
        </p:nvSpPr>
        <p:spPr>
          <a:xfrm>
            <a:off x="3965992" y="6032676"/>
            <a:ext cx="391741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dirty="0"/>
              <a:t>( </a:t>
            </a:r>
            <a:r>
              <a:rPr lang="ko-KR" altLang="en-US" dirty="0"/>
              <a:t>폭풍의 신</a:t>
            </a:r>
            <a:r>
              <a:rPr lang="en-US" altLang="ko-KR" dirty="0"/>
              <a:t>, </a:t>
            </a:r>
            <a:r>
              <a:rPr lang="ko-KR" altLang="en-US" dirty="0" err="1"/>
              <a:t>오로치를</a:t>
            </a:r>
            <a:r>
              <a:rPr lang="ko-KR" altLang="en-US" dirty="0"/>
              <a:t> 퇴치한 영웅신</a:t>
            </a:r>
            <a:r>
              <a:rPr lang="en-US" altLang="ko-KR" dirty="0"/>
              <a:t>) </a:t>
            </a:r>
            <a:r>
              <a:rPr lang="ko-KR" altLang="en-US" dirty="0"/>
              <a:t> </a:t>
            </a:r>
          </a:p>
        </p:txBody>
      </p:sp>
      <p:sp>
        <p:nvSpPr>
          <p:cNvPr id="24" name="내용 개체 틀 2">
            <a:extLst>
              <a:ext uri="{FF2B5EF4-FFF2-40B4-BE49-F238E27FC236}">
                <a16:creationId xmlns:a16="http://schemas.microsoft.com/office/drawing/2014/main" id="{DA759719-343F-404E-B5EA-65FA0061013B}"/>
              </a:ext>
            </a:extLst>
          </p:cNvPr>
          <p:cNvSpPr txBox="1">
            <a:spLocks/>
          </p:cNvSpPr>
          <p:nvPr/>
        </p:nvSpPr>
        <p:spPr>
          <a:xfrm>
            <a:off x="8081856" y="2599161"/>
            <a:ext cx="3602266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 err="1"/>
              <a:t>츠쿠요미</a:t>
            </a:r>
            <a:r>
              <a:rPr lang="en-US" altLang="ko-KR" dirty="0"/>
              <a:t>(</a:t>
            </a:r>
            <a:r>
              <a:rPr lang="ko-KR" altLang="en-US" dirty="0"/>
              <a:t>月論命</a:t>
            </a:r>
            <a:r>
              <a:rPr lang="en-US" altLang="ko-KR" dirty="0"/>
              <a:t>)</a:t>
            </a:r>
            <a:endParaRPr lang="ko-KR" altLang="en-US" sz="3000" dirty="0"/>
          </a:p>
        </p:txBody>
      </p:sp>
      <p:sp>
        <p:nvSpPr>
          <p:cNvPr id="25" name="사각형: 잘린 한쪽 모서리 24">
            <a:extLst>
              <a:ext uri="{FF2B5EF4-FFF2-40B4-BE49-F238E27FC236}">
                <a16:creationId xmlns:a16="http://schemas.microsoft.com/office/drawing/2014/main" id="{43FA0F1B-87FC-4C1E-980E-F277799CF9C9}"/>
              </a:ext>
            </a:extLst>
          </p:cNvPr>
          <p:cNvSpPr/>
          <p:nvPr/>
        </p:nvSpPr>
        <p:spPr>
          <a:xfrm>
            <a:off x="8236087" y="3400646"/>
            <a:ext cx="2517318" cy="2333379"/>
          </a:xfrm>
          <a:prstGeom prst="snip1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6F554EF-E032-4E3F-911E-7F4C51D893A4}"/>
              </a:ext>
            </a:extLst>
          </p:cNvPr>
          <p:cNvSpPr txBox="1"/>
          <p:nvPr/>
        </p:nvSpPr>
        <p:spPr>
          <a:xfrm>
            <a:off x="8436595" y="6039565"/>
            <a:ext cx="2517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dirty="0"/>
              <a:t>( </a:t>
            </a:r>
            <a:r>
              <a:rPr lang="ko-KR" altLang="en-US" dirty="0"/>
              <a:t>달의 신</a:t>
            </a:r>
            <a:r>
              <a:rPr lang="en-US" altLang="ko-KR" dirty="0"/>
              <a:t>, </a:t>
            </a:r>
            <a:r>
              <a:rPr lang="ko-KR" altLang="en-US" dirty="0"/>
              <a:t>악의 신</a:t>
            </a:r>
            <a:r>
              <a:rPr lang="en-US" altLang="ko-KR" dirty="0"/>
              <a:t>) </a:t>
            </a:r>
            <a:r>
              <a:rPr lang="ko-KR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59890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5" grpId="0" animBg="1"/>
      <p:bldP spid="17" grpId="0"/>
      <p:bldP spid="18" grpId="0"/>
      <p:bldP spid="21" grpId="0"/>
      <p:bldP spid="22" grpId="0" animBg="1"/>
      <p:bldP spid="23" grpId="0"/>
      <p:bldP spid="24" grpId="0"/>
      <p:bldP spid="25" grpId="0" animBg="1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155350" y="166775"/>
            <a:ext cx="5687986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1.1 </a:t>
            </a:r>
            <a:r>
              <a:rPr lang="ko-KR" altLang="en-US" sz="4000" dirty="0"/>
              <a:t>뿌리깊은 신도 문화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454482" y="2750075"/>
            <a:ext cx="6561640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※ </a:t>
            </a:r>
            <a:r>
              <a:rPr lang="ko-KR" altLang="en-US" sz="3200" dirty="0"/>
              <a:t>주요 신들의 설화가 고대부터 전승</a:t>
            </a:r>
            <a:endParaRPr lang="ko-KR" altLang="en-US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454482" y="3575557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자연재해를 신에게 의탁하여 치유</a:t>
            </a:r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49A3B333-FAAB-4E2B-A426-EC70D3D033EF}"/>
              </a:ext>
            </a:extLst>
          </p:cNvPr>
          <p:cNvSpPr txBox="1">
            <a:spLocks/>
          </p:cNvSpPr>
          <p:nvPr/>
        </p:nvSpPr>
        <p:spPr>
          <a:xfrm>
            <a:off x="454482" y="4516190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각 지방에 따른 폐쇄적인 마을 문화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B38B787A-F681-4425-A320-3EFD586EAE3D}"/>
              </a:ext>
            </a:extLst>
          </p:cNvPr>
          <p:cNvSpPr txBox="1">
            <a:spLocks/>
          </p:cNvSpPr>
          <p:nvPr/>
        </p:nvSpPr>
        <p:spPr>
          <a:xfrm>
            <a:off x="454482" y="1627541"/>
            <a:ext cx="4249865" cy="534116"/>
          </a:xfrm>
          <a:prstGeom prst="rect">
            <a:avLst/>
          </a:prstGeom>
          <a:ln w="76200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3200" dirty="0">
                <a:solidFill>
                  <a:srgbClr val="FF0000"/>
                </a:solidFill>
              </a:rPr>
              <a:t>신도 문화가 번성한 이유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13" name="내용 개체 틀 2">
            <a:extLst>
              <a:ext uri="{FF2B5EF4-FFF2-40B4-BE49-F238E27FC236}">
                <a16:creationId xmlns:a16="http://schemas.microsoft.com/office/drawing/2014/main" id="{03DFEA1A-0DB3-4AF2-BEA9-EFAB21435F4F}"/>
              </a:ext>
            </a:extLst>
          </p:cNvPr>
          <p:cNvSpPr txBox="1">
            <a:spLocks/>
          </p:cNvSpPr>
          <p:nvPr/>
        </p:nvSpPr>
        <p:spPr>
          <a:xfrm>
            <a:off x="454482" y="5487676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지역마다 전승되는 전설과 신화가 다름</a:t>
            </a:r>
          </a:p>
        </p:txBody>
      </p:sp>
    </p:spTree>
    <p:extLst>
      <p:ext uri="{BB962C8B-B14F-4D97-AF65-F5344CB8AC3E}">
        <p14:creationId xmlns:p14="http://schemas.microsoft.com/office/powerpoint/2010/main" val="586358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4" grpId="0" animBg="1"/>
      <p:bldP spid="10" grpId="0" animBg="1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155350" y="166775"/>
            <a:ext cx="5687986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1.1 </a:t>
            </a:r>
            <a:r>
              <a:rPr lang="ko-KR" altLang="en-US" sz="4000" dirty="0"/>
              <a:t>뿌리깊은 신도 문화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454482" y="2750075"/>
            <a:ext cx="6561640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※ </a:t>
            </a:r>
            <a:r>
              <a:rPr lang="ko-KR" altLang="en-US" sz="3200" dirty="0"/>
              <a:t>샤머니즘</a:t>
            </a:r>
            <a:r>
              <a:rPr lang="en-US" altLang="ko-KR" sz="3200" dirty="0"/>
              <a:t> (</a:t>
            </a:r>
            <a:r>
              <a:rPr lang="ko-KR" altLang="en-US" sz="3200" dirty="0"/>
              <a:t>초자연존재와 소통</a:t>
            </a:r>
            <a:r>
              <a:rPr lang="en-US" altLang="ko-KR" sz="3200" dirty="0"/>
              <a:t>)</a:t>
            </a:r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454482" y="3844486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애니미즘</a:t>
            </a:r>
            <a:r>
              <a:rPr lang="en-US" altLang="ko-KR" sz="3000" dirty="0"/>
              <a:t> (</a:t>
            </a:r>
            <a:r>
              <a:rPr lang="ko-KR" altLang="en-US" sz="3000" dirty="0"/>
              <a:t>무생물에게도 신이 </a:t>
            </a:r>
            <a:r>
              <a:rPr lang="ko-KR" altLang="en-US" sz="3000" dirty="0" err="1"/>
              <a:t>깃듬</a:t>
            </a:r>
            <a:r>
              <a:rPr lang="en-US" altLang="ko-KR" sz="3000" dirty="0"/>
              <a:t>)</a:t>
            </a:r>
            <a:endParaRPr lang="ko-KR" altLang="en-US" sz="3000" dirty="0"/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49A3B333-FAAB-4E2B-A426-EC70D3D033EF}"/>
              </a:ext>
            </a:extLst>
          </p:cNvPr>
          <p:cNvSpPr txBox="1">
            <a:spLocks/>
          </p:cNvSpPr>
          <p:nvPr/>
        </p:nvSpPr>
        <p:spPr>
          <a:xfrm>
            <a:off x="454482" y="4938898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토테미즘 </a:t>
            </a:r>
            <a:r>
              <a:rPr lang="en-US" altLang="ko-KR" sz="3000" dirty="0"/>
              <a:t>(</a:t>
            </a:r>
            <a:r>
              <a:rPr lang="ko-KR" altLang="en-US" sz="3000" dirty="0"/>
              <a:t>사회의 합의에 의해 만들어진 신</a:t>
            </a:r>
            <a:r>
              <a:rPr lang="en-US" altLang="ko-KR" sz="3000" dirty="0"/>
              <a:t>)</a:t>
            </a:r>
            <a:endParaRPr lang="ko-KR" altLang="en-US" sz="3000" dirty="0"/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B38B787A-F681-4425-A320-3EFD586EAE3D}"/>
              </a:ext>
            </a:extLst>
          </p:cNvPr>
          <p:cNvSpPr txBox="1">
            <a:spLocks/>
          </p:cNvSpPr>
          <p:nvPr/>
        </p:nvSpPr>
        <p:spPr>
          <a:xfrm>
            <a:off x="454482" y="1627541"/>
            <a:ext cx="3925013" cy="534116"/>
          </a:xfrm>
          <a:prstGeom prst="rect">
            <a:avLst/>
          </a:prstGeom>
          <a:ln w="76200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3200" dirty="0">
                <a:solidFill>
                  <a:srgbClr val="FF0000"/>
                </a:solidFill>
              </a:rPr>
              <a:t>신도 </a:t>
            </a:r>
            <a:r>
              <a:rPr lang="ko-KR" altLang="en-US" sz="3200">
                <a:solidFill>
                  <a:srgbClr val="FF0000"/>
                </a:solidFill>
              </a:rPr>
              <a:t>문화의 주요 속성</a:t>
            </a:r>
            <a:endParaRPr lang="ko-KR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652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4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CA051AA8-FD4B-4AD5-86D1-D26DD4C0EC1E}"/>
              </a:ext>
            </a:extLst>
          </p:cNvPr>
          <p:cNvSpPr txBox="1">
            <a:spLocks/>
          </p:cNvSpPr>
          <p:nvPr/>
        </p:nvSpPr>
        <p:spPr>
          <a:xfrm>
            <a:off x="860623" y="4633996"/>
            <a:ext cx="5757151" cy="5269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altLang="ko-KR" sz="3200" dirty="0"/>
          </a:p>
          <a:p>
            <a:endParaRPr lang="ko-KR" altLang="en-US" sz="3200" dirty="0"/>
          </a:p>
        </p:txBody>
      </p:sp>
      <p:sp>
        <p:nvSpPr>
          <p:cNvPr id="17" name="내용 개체 틀 2">
            <a:extLst>
              <a:ext uri="{FF2B5EF4-FFF2-40B4-BE49-F238E27FC236}">
                <a16:creationId xmlns:a16="http://schemas.microsoft.com/office/drawing/2014/main" id="{EDBBEFA8-814B-4900-BF27-3F8FEE459096}"/>
              </a:ext>
            </a:extLst>
          </p:cNvPr>
          <p:cNvSpPr txBox="1">
            <a:spLocks/>
          </p:cNvSpPr>
          <p:nvPr/>
        </p:nvSpPr>
        <p:spPr>
          <a:xfrm>
            <a:off x="3868349" y="2024287"/>
            <a:ext cx="5498850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※ </a:t>
            </a:r>
            <a:r>
              <a:rPr lang="ko-KR" altLang="en-US" sz="3200" dirty="0" err="1"/>
              <a:t>신도란</a:t>
            </a:r>
            <a:r>
              <a:rPr lang="ko-KR" altLang="en-US" sz="3200" dirty="0"/>
              <a:t> 무엇인가</a:t>
            </a:r>
            <a:r>
              <a:rPr lang="en-US" altLang="ko-KR" sz="3200" dirty="0"/>
              <a:t>?</a:t>
            </a:r>
            <a:endParaRPr lang="ko-KR" altLang="en-US" dirty="0"/>
          </a:p>
        </p:txBody>
      </p:sp>
      <p:sp>
        <p:nvSpPr>
          <p:cNvPr id="18" name="내용 개체 틀 2">
            <a:extLst>
              <a:ext uri="{FF2B5EF4-FFF2-40B4-BE49-F238E27FC236}">
                <a16:creationId xmlns:a16="http://schemas.microsoft.com/office/drawing/2014/main" id="{888A5C6E-529B-4F6C-A3E1-B425E17F0347}"/>
              </a:ext>
            </a:extLst>
          </p:cNvPr>
          <p:cNvSpPr txBox="1">
            <a:spLocks/>
          </p:cNvSpPr>
          <p:nvPr/>
        </p:nvSpPr>
        <p:spPr>
          <a:xfrm>
            <a:off x="1248711" y="5489472"/>
            <a:ext cx="3628811" cy="495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200" dirty="0"/>
              <a:t>(</a:t>
            </a:r>
            <a:r>
              <a:rPr lang="ko-KR" altLang="en-US" sz="2200" dirty="0"/>
              <a:t>동영상으로 보는 신도 문화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21" name="내용 개체 틀 2">
            <a:extLst>
              <a:ext uri="{FF2B5EF4-FFF2-40B4-BE49-F238E27FC236}">
                <a16:creationId xmlns:a16="http://schemas.microsoft.com/office/drawing/2014/main" id="{4B0A6E29-86AE-4C17-91DC-AB3BCF5F4D26}"/>
              </a:ext>
            </a:extLst>
          </p:cNvPr>
          <p:cNvSpPr txBox="1">
            <a:spLocks/>
          </p:cNvSpPr>
          <p:nvPr/>
        </p:nvSpPr>
        <p:spPr>
          <a:xfrm>
            <a:off x="6617774" y="5489472"/>
            <a:ext cx="4593285" cy="495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200" dirty="0"/>
              <a:t>(</a:t>
            </a:r>
            <a:r>
              <a:rPr lang="ko-KR" altLang="en-US" sz="2200" dirty="0"/>
              <a:t>동영상으로 보는 신도 문화</a:t>
            </a:r>
            <a:r>
              <a:rPr lang="en-US" altLang="ko-KR" sz="2200" dirty="0"/>
              <a:t>2</a:t>
            </a:r>
            <a:r>
              <a:rPr lang="en-US" altLang="ko-KR" dirty="0"/>
              <a:t>)</a:t>
            </a:r>
            <a:endParaRPr lang="ko-KR" altLang="en-US" dirty="0"/>
          </a:p>
        </p:txBody>
      </p:sp>
      <p:pic>
        <p:nvPicPr>
          <p:cNvPr id="2" name="온라인 미디어 1" title="神道とは何か？わかりやすく解説">
            <a:hlinkClick r:id="" action="ppaction://media"/>
            <a:extLst>
              <a:ext uri="{FF2B5EF4-FFF2-40B4-BE49-F238E27FC236}">
                <a16:creationId xmlns:a16="http://schemas.microsoft.com/office/drawing/2014/main" id="{4A0E444D-3A24-41A9-BAE0-E646CA319DDB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072971" y="2843415"/>
            <a:ext cx="3980292" cy="2248865"/>
          </a:xfrm>
          <a:prstGeom prst="rect">
            <a:avLst/>
          </a:prstGeom>
        </p:spPr>
      </p:pic>
      <p:sp>
        <p:nvSpPr>
          <p:cNvPr id="16" name="제목 1">
            <a:extLst>
              <a:ext uri="{FF2B5EF4-FFF2-40B4-BE49-F238E27FC236}">
                <a16:creationId xmlns:a16="http://schemas.microsoft.com/office/drawing/2014/main" id="{FE93602E-A475-4666-B8EA-B4CA8A7643C9}"/>
              </a:ext>
            </a:extLst>
          </p:cNvPr>
          <p:cNvSpPr txBox="1">
            <a:spLocks/>
          </p:cNvSpPr>
          <p:nvPr/>
        </p:nvSpPr>
        <p:spPr>
          <a:xfrm>
            <a:off x="155350" y="166775"/>
            <a:ext cx="5687986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1.1 </a:t>
            </a:r>
            <a:r>
              <a:rPr lang="ko-KR" altLang="en-US" sz="4000" dirty="0"/>
              <a:t>뿌리깊은 신도 문화</a:t>
            </a:r>
          </a:p>
        </p:txBody>
      </p:sp>
      <p:pic>
        <p:nvPicPr>
          <p:cNvPr id="4" name="온라인 미디어 3" title="日本人が知っておくべき神道！【CGS 小坂達也 本当はすごい神道 】">
            <a:hlinkClick r:id="" action="ppaction://media"/>
            <a:extLst>
              <a:ext uri="{FF2B5EF4-FFF2-40B4-BE49-F238E27FC236}">
                <a16:creationId xmlns:a16="http://schemas.microsoft.com/office/drawing/2014/main" id="{86234E5E-E6CF-49FC-8916-72CF2B93EE66}"/>
              </a:ext>
            </a:extLst>
          </p:cNvPr>
          <p:cNvPicPr>
            <a:picLocks noRot="1" noChangeAspect="1"/>
          </p:cNvPicPr>
          <p:nvPr>
            <a:videoFile r:link="rId2"/>
          </p:nvPr>
        </p:nvPicPr>
        <p:blipFill>
          <a:blip r:embed="rId5"/>
          <a:stretch>
            <a:fillRect/>
          </a:stretch>
        </p:blipFill>
        <p:spPr>
          <a:xfrm>
            <a:off x="6416423" y="2848766"/>
            <a:ext cx="3980292" cy="2312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647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24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video>
              <p:cMediaNode vol="80000">
                <p:cTn id="25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  <p:bldLst>
      <p:bldP spid="17" grpId="0"/>
      <p:bldP spid="18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155349" y="166775"/>
            <a:ext cx="9469913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1.2 </a:t>
            </a:r>
            <a:r>
              <a:rPr lang="ko-KR" altLang="en-US" sz="4000" dirty="0"/>
              <a:t>인간도 신이 될 수 있는 특이한 문화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750089" y="2117030"/>
            <a:ext cx="7764798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500" dirty="0">
                <a:solidFill>
                  <a:srgbClr val="00B050"/>
                </a:solidFill>
              </a:rPr>
              <a:t>※ </a:t>
            </a:r>
            <a:r>
              <a:rPr lang="ko-KR" altLang="en-US" sz="3500" dirty="0">
                <a:solidFill>
                  <a:srgbClr val="00B050"/>
                </a:solidFill>
              </a:rPr>
              <a:t>태생부터 신이 아닌 존재들</a:t>
            </a:r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1112784" y="3208567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 자연 현상으로 생긴 신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8F3732F5-7045-49BC-B7A5-30DBFBF3773B}"/>
              </a:ext>
            </a:extLst>
          </p:cNvPr>
          <p:cNvSpPr txBox="1">
            <a:spLocks/>
          </p:cNvSpPr>
          <p:nvPr/>
        </p:nvSpPr>
        <p:spPr>
          <a:xfrm>
            <a:off x="1112784" y="4147592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 인간의 사후 신으로 추대</a:t>
            </a:r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E50095EA-9395-4AD5-BD32-05D5C735F8F0}"/>
              </a:ext>
            </a:extLst>
          </p:cNvPr>
          <p:cNvSpPr txBox="1">
            <a:spLocks/>
          </p:cNvSpPr>
          <p:nvPr/>
        </p:nvSpPr>
        <p:spPr>
          <a:xfrm>
            <a:off x="1112784" y="5088590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 집단의 합의에 의한 무생물의 신</a:t>
            </a:r>
          </a:p>
        </p:txBody>
      </p:sp>
    </p:spTree>
    <p:extLst>
      <p:ext uri="{BB962C8B-B14F-4D97-AF65-F5344CB8AC3E}">
        <p14:creationId xmlns:p14="http://schemas.microsoft.com/office/powerpoint/2010/main" val="1048499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  <p:bldP spid="11" grpId="0"/>
      <p:bldP spid="14" grpId="0" animBg="1"/>
      <p:bldP spid="8" grpId="0"/>
      <p:bldP spid="10" grpId="0"/>
    </p:bld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ew_Education03">
  <a:themeElements>
    <a:clrScheme name="Education0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ducation03">
      <a:majorFont>
        <a:latin typeface="Corbel"/>
        <a:ea typeface=""/>
        <a:cs typeface=""/>
        <a:font script="Jpan" typeface="HG丸ｺﾞｼｯｸM-PRO"/>
        <a:font script="Hang" typeface="맑은 고딕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丸ｺﾞｼｯｸM-PRO"/>
        <a:font script="Hang" typeface="맑은 고딕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Education03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hade val="100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sx="102000" sy="102000" algn="ct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3500" dist="25400" dir="5400000" sx="102000" sy="102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6600000"/>
            </a:lightRig>
          </a:scene3d>
          <a:sp3d contourW="12700" prstMaterial="dkEdge">
            <a:bevelT w="31750" h="19050" prst="softRound"/>
            <a:contourClr>
              <a:schemeClr val="phClr"/>
            </a:contourClr>
          </a:sp3d>
        </a:effectStyle>
        <a:effectStyle>
          <a:effectLst>
            <a:outerShdw blurRad="63500" dist="25400" dir="5400000" sx="102000" sy="102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6600000"/>
            </a:lightRig>
          </a:scene3d>
          <a:sp3d contourW="12700" prstMaterial="dkEdge">
            <a:bevelT w="69850" h="5715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50000"/>
              </a:schemeClr>
            </a:gs>
            <a:gs pos="64000">
              <a:schemeClr val="phClr">
                <a:tint val="100000"/>
                <a:shade val="85000"/>
                <a:satMod val="130000"/>
              </a:schemeClr>
            </a:gs>
            <a:gs pos="72000">
              <a:schemeClr val="phClr">
                <a:shade val="85000"/>
                <a:satMod val="13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90000"/>
                <a:satMod val="200000"/>
              </a:schemeClr>
            </a:gs>
            <a:gs pos="100000">
              <a:schemeClr val="phClr">
                <a:shade val="70000"/>
                <a:satMod val="150000"/>
              </a:schemeClr>
            </a:gs>
          </a:gsLst>
          <a:path path="circle">
            <a:fillToRect l="50000" t="10000" r="50000" b="9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TM02892315[[fn=줄기]]</Template>
  <TotalTime>762</TotalTime>
  <Words>625</Words>
  <Application>Microsoft Office PowerPoint</Application>
  <PresentationFormat>와이드스크린</PresentationFormat>
  <Paragraphs>121</Paragraphs>
  <Slides>20</Slides>
  <Notes>0</Notes>
  <HiddenSlides>0</HiddenSlides>
  <MMClips>2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20</vt:i4>
      </vt:variant>
    </vt:vector>
  </HeadingPairs>
  <TitlesOfParts>
    <vt:vector size="30" baseType="lpstr">
      <vt:lpstr>맑은 고딕</vt:lpstr>
      <vt:lpstr>Arial</vt:lpstr>
      <vt:lpstr>Calibri</vt:lpstr>
      <vt:lpstr>Calibri Light</vt:lpstr>
      <vt:lpstr>Corbel</vt:lpstr>
      <vt:lpstr>Garamond</vt:lpstr>
      <vt:lpstr>Wingdings</vt:lpstr>
      <vt:lpstr>Wingdings 2</vt:lpstr>
      <vt:lpstr>HDOfficeLightV0</vt:lpstr>
      <vt:lpstr>New_Education03</vt:lpstr>
      <vt:lpstr>신(神)을 사랑한 일본</vt:lpstr>
      <vt:lpstr>PowerPoint 프레젠테이션</vt:lpstr>
      <vt:lpstr>1. 일본의 신도 문화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2. 일본의 불교 문화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고대, 중세 일본의  정치와 경제의 특징</dc:title>
  <dc:creator>user</dc:creator>
  <cp:lastModifiedBy>user</cp:lastModifiedBy>
  <cp:revision>95</cp:revision>
  <dcterms:created xsi:type="dcterms:W3CDTF">2020-09-25T02:40:32Z</dcterms:created>
  <dcterms:modified xsi:type="dcterms:W3CDTF">2021-03-18T00:28:58Z</dcterms:modified>
</cp:coreProperties>
</file>