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831" r:id="rId2"/>
    <p:sldMasterId id="2147483903" r:id="rId3"/>
  </p:sldMasterIdLst>
  <p:sldIdLst>
    <p:sldId id="256" r:id="rId4"/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54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25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079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06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31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570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17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7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693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80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109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81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137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300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457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140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79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807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600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174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04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403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65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376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504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95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43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4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8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83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47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91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0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22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3428-19E1-43FF-BD22-C9E9A1B71D0B}" type="datetimeFigureOut">
              <a:rPr lang="ko-KR" altLang="en-US" smtClean="0"/>
              <a:t>2021-03-24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E3DD0-13BC-4FBF-B3EC-B09EDBE6D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68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OL7p7EjMa8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일본문화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12192" y="4034215"/>
            <a:ext cx="10948416" cy="685800"/>
          </a:xfrm>
        </p:spPr>
        <p:txBody>
          <a:bodyPr>
            <a:normAutofit/>
          </a:bodyPr>
          <a:lstStyle/>
          <a:p>
            <a:r>
              <a:rPr lang="en-US" altLang="ko-KR" sz="3000" dirty="0" smtClean="0"/>
              <a:t>21602538 </a:t>
            </a:r>
            <a:r>
              <a:rPr lang="ko-KR" altLang="en-US" sz="3000" dirty="0" smtClean="0"/>
              <a:t>이주형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3494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63271" y="518548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>
                <a:solidFill>
                  <a:schemeClr val="tx1"/>
                </a:solidFill>
              </a:rPr>
              <a:t>지부니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6649265" y="1275937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smtClean="0"/>
              <a:t>밀가루를 얇게 입힌 오리고기를 사용해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버섯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죽순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설탕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간장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사케</a:t>
            </a:r>
            <a:r>
              <a:rPr lang="ko-KR" altLang="en-US" sz="2000" dirty="0" smtClean="0"/>
              <a:t> 등을 넣어 끓인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요리</a:t>
            </a:r>
            <a:endParaRPr lang="en-US" altLang="ko-KR" sz="2000" dirty="0" smtClean="0"/>
          </a:p>
        </p:txBody>
      </p:sp>
      <p:pic>
        <p:nvPicPr>
          <p:cNvPr id="11266" name="Picture 2" descr="07e79bc5248a014bc3a9eb87ab345ed1_1528356544_43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713719"/>
            <a:ext cx="6461006" cy="468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633455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smtClean="0">
                <a:solidFill>
                  <a:schemeClr val="tx1"/>
                </a:solidFill>
              </a:rPr>
              <a:t>도미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6096000" y="13535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smtClean="0"/>
              <a:t>옛날부터 종교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기념행사에 자주 쓰이는 중요한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생선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</p:txBody>
      </p:sp>
      <p:pic>
        <p:nvPicPr>
          <p:cNvPr id="10242" name="Picture 2" descr="https://t1.daumcdn.net/cfile/tistory/9918E44E5AC7A147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343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5389" y="463744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>
                <a:solidFill>
                  <a:schemeClr val="tx1"/>
                </a:solidFill>
              </a:rPr>
              <a:t>가쓰오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6042212" y="115312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smtClean="0"/>
              <a:t>손질에 따라 </a:t>
            </a:r>
            <a:r>
              <a:rPr lang="ko-KR" altLang="en-US" sz="2000" dirty="0" err="1" smtClean="0"/>
              <a:t>먹는법도</a:t>
            </a:r>
            <a:r>
              <a:rPr lang="ko-KR" altLang="en-US" sz="2000" dirty="0" smtClean="0"/>
              <a:t> 매우 다양함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유명한 음식으로는 살짝 구운 </a:t>
            </a:r>
            <a:r>
              <a:rPr lang="ko-KR" altLang="en-US" sz="2000" dirty="0" err="1" smtClean="0"/>
              <a:t>가쓰오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다타키가</a:t>
            </a:r>
            <a:r>
              <a:rPr lang="ko-KR" altLang="en-US" sz="2000" dirty="0" smtClean="0"/>
              <a:t> 있음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</p:txBody>
      </p:sp>
      <p:pic>
        <p:nvPicPr>
          <p:cNvPr id="9218" name="Picture 2" descr="https://t1.daumcdn.net/cfile/tistory/999C644E5AC7A14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1" y="750615"/>
            <a:ext cx="57150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7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20605" y="510164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>
                <a:solidFill>
                  <a:schemeClr val="tx1"/>
                </a:solidFill>
              </a:rPr>
              <a:t>사누키우동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6042212" y="1285937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smtClean="0"/>
              <a:t>우동에 튀김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달갈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해산물 등등 다양한</a:t>
            </a:r>
            <a:r>
              <a:rPr lang="en-US" altLang="ko-KR" sz="2000" dirty="0"/>
              <a:t> </a:t>
            </a:r>
            <a:r>
              <a:rPr lang="ko-KR" altLang="en-US" sz="2000" dirty="0" err="1" smtClean="0"/>
              <a:t>토핑이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올라간 </a:t>
            </a:r>
            <a:r>
              <a:rPr lang="ko-KR" altLang="en-US" sz="2000" dirty="0" err="1" smtClean="0"/>
              <a:t>우동임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</p:txBody>
      </p:sp>
      <p:pic>
        <p:nvPicPr>
          <p:cNvPr id="8194" name="Picture 2" descr="https://t1.daumcdn.net/cfile/tistory/99977F4E5AC7A148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2" y="734281"/>
            <a:ext cx="57150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2487" y="626462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>
                <a:solidFill>
                  <a:schemeClr val="tx1"/>
                </a:solidFill>
              </a:rPr>
              <a:t>호네츠키도리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5186855" y="139182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smtClean="0"/>
              <a:t>후추 양념을 한 닭다리구이로 </a:t>
            </a:r>
            <a:r>
              <a:rPr lang="ko-KR" altLang="en-US" sz="2000" dirty="0" err="1" smtClean="0"/>
              <a:t>후라이드</a:t>
            </a:r>
            <a:r>
              <a:rPr lang="ko-KR" altLang="en-US" sz="2000" dirty="0" smtClean="0"/>
              <a:t> 치킨과는 다르게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오븐에 통째로 구워낸 방식으로 </a:t>
            </a:r>
            <a:r>
              <a:rPr lang="ko-KR" altLang="en-US" sz="2000" dirty="0" err="1" smtClean="0"/>
              <a:t>만듬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</p:txBody>
      </p:sp>
      <p:pic>
        <p:nvPicPr>
          <p:cNvPr id="7170" name="Picture 2" descr="https://t1.daumcdn.net/cfile/tistory/997697465AC7A14A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6" y="859386"/>
            <a:ext cx="4857859" cy="48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55700" y="756605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>
                <a:solidFill>
                  <a:schemeClr val="tx1"/>
                </a:solidFill>
              </a:rPr>
              <a:t>미즈타키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6604250" y="1411924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smtClean="0"/>
              <a:t>뼈째로 큼직하게 썬 닭고기를 소금물에 푹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끓인 뒤 간장에 찍어먹는 전골 요리</a:t>
            </a:r>
            <a:endParaRPr lang="en-US" altLang="ko-KR" sz="2000" dirty="0" smtClean="0"/>
          </a:p>
        </p:txBody>
      </p:sp>
      <p:pic>
        <p:nvPicPr>
          <p:cNvPr id="6146" name="Picture 2" descr="https://t1.daumcdn.net/cfile/tistory/2427BD4E58E2520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019556"/>
            <a:ext cx="6347075" cy="418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7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57402" y="795438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>
                <a:solidFill>
                  <a:schemeClr val="tx1"/>
                </a:solidFill>
              </a:rPr>
              <a:t>시라우동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6700892" y="153144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smtClean="0"/>
              <a:t>다양한 해산물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죽순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돼지고기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버섯 등이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들어가며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진하고 얼큰한 국물이 일품인 요리</a:t>
            </a:r>
            <a:endParaRPr lang="en-US" altLang="ko-KR" sz="2000" dirty="0" smtClean="0"/>
          </a:p>
        </p:txBody>
      </p:sp>
      <p:pic>
        <p:nvPicPr>
          <p:cNvPr id="5122" name="Picture 2" descr="https://t1.daumcdn.net/cfile/tistory/232FC84E58E25212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92" y="1019556"/>
            <a:ext cx="63246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18604" y="750615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>
                <a:solidFill>
                  <a:schemeClr val="tx1"/>
                </a:solidFill>
              </a:rPr>
              <a:t>미야지루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6536996" y="147925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smtClean="0"/>
              <a:t>다랑어나 정어리같은 생선을 삶아 말린 뒤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미소를 넣어 끓인 국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국을 식힌 뒤 뜨거운 쌀밥에 부어 오이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시소잎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이나 저민 야채와 함께 먹는게 특징</a:t>
            </a:r>
            <a:endParaRPr lang="en-US" altLang="ko-KR" sz="2000" dirty="0" smtClean="0"/>
          </a:p>
        </p:txBody>
      </p:sp>
      <p:pic>
        <p:nvPicPr>
          <p:cNvPr id="4098" name="Picture 2" descr="https://t1.daumcdn.net/cfile/tistory/270FD94E58E25214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1" y="1019556"/>
            <a:ext cx="6334125" cy="45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1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21224" y="898712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>
                <a:solidFill>
                  <a:schemeClr val="tx1"/>
                </a:solidFill>
              </a:rPr>
              <a:t>치킨난반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6498033" y="1676229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smtClean="0"/>
              <a:t>튀긴 닭고기를 간장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식초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미림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혼합 소스에 적셔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타르타르 소스를 뿌려 먹는 음식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</p:txBody>
      </p:sp>
      <p:pic>
        <p:nvPicPr>
          <p:cNvPr id="3074" name="Picture 2" descr="external/blog-i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5" y="1203512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동영상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544434" y="1499616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>
                <a:hlinkClick r:id="rId2"/>
              </a:rPr>
              <a:t>https://www.youtube.com/watch?v=8OL7p7EjMa8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24294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 smtClean="0">
                <a:solidFill>
                  <a:schemeClr val="tx1"/>
                </a:solidFill>
              </a:rPr>
              <a:t>목차</a:t>
            </a:r>
            <a:endParaRPr lang="ko-KR" altLang="en-US" sz="45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sz="2500" dirty="0" smtClean="0"/>
              <a:t>홋카이도</a:t>
            </a:r>
            <a:endParaRPr lang="en-US" altLang="ko-KR" sz="25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ko-KR" altLang="en-US" sz="2500" dirty="0" smtClean="0"/>
              <a:t>혼슈</a:t>
            </a:r>
            <a:endParaRPr lang="en-US" altLang="ko-KR" sz="25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ko-KR" altLang="en-US" sz="2500" dirty="0" smtClean="0"/>
              <a:t>시코쿠</a:t>
            </a:r>
            <a:endParaRPr lang="en-US" altLang="ko-KR" sz="25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ko-KR" altLang="en-US" sz="2500" dirty="0" smtClean="0"/>
              <a:t>규슈</a:t>
            </a:r>
            <a:endParaRPr lang="en-US" altLang="ko-KR" sz="2500" dirty="0"/>
          </a:p>
          <a:p>
            <a:pPr>
              <a:buFont typeface="Wingdings" panose="05000000000000000000" pitchFamily="2" charset="2"/>
              <a:buChar char="u"/>
            </a:pPr>
            <a:endParaRPr lang="en-US" altLang="ko-KR" sz="2500" dirty="0" smtClean="0"/>
          </a:p>
          <a:p>
            <a:pPr>
              <a:buFont typeface="Wingdings" panose="05000000000000000000" pitchFamily="2" charset="2"/>
              <a:buChar char="u"/>
            </a:pP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42895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0130" y="3106850"/>
            <a:ext cx="10972800" cy="96012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감사합니다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8785" y="592250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smtClean="0">
                <a:solidFill>
                  <a:schemeClr val="tx1"/>
                </a:solidFill>
              </a:rPr>
              <a:t>징기스칸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s://post-phinf.pstatic.net/MjAxOTExMTlfMjcg/MDAxNTc0MTI3MTgzMzM0.MB30SKucYJXus0LmUyVcefvlNi-hTlDbAuHCBgvWOl0g.r8SWRaq9-XLUOx81DUgIMspi_SihNMVgI43hBHfO6Scg.JPEG/sapporo.jpg?type=w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8" y="846561"/>
            <a:ext cx="6169269" cy="477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6541477" y="1322346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smtClean="0"/>
              <a:t>냄비에 양고기와 채소를 구워먹는 요리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같이 구워먹는 채소는 기본적인 것이 양파이고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그 외에도 단호박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피망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버섯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가지 등등 다양하다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6074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1559" y="823276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>
                <a:solidFill>
                  <a:schemeClr val="tx1"/>
                </a:solidFill>
              </a:rPr>
              <a:t>성게알</a:t>
            </a:r>
            <a:r>
              <a:rPr lang="ko-KR" altLang="en-US" sz="3000" dirty="0" smtClean="0">
                <a:solidFill>
                  <a:schemeClr val="tx1"/>
                </a:solidFill>
              </a:rPr>
              <a:t> 덮밥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6533958" y="1783396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smtClean="0"/>
              <a:t>따뜻한 밥 위에 계란지단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파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성게알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김 등의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재료를 담아 먹는 음식</a:t>
            </a:r>
            <a:endParaRPr lang="en-US" altLang="ko-KR" sz="2000" dirty="0" smtClean="0"/>
          </a:p>
        </p:txBody>
      </p:sp>
      <p:pic>
        <p:nvPicPr>
          <p:cNvPr id="16386" name="Picture 2" descr="생성게알 덮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9" y="1019556"/>
            <a:ext cx="6096000" cy="471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02170" y="665053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>
                <a:solidFill>
                  <a:schemeClr val="tx1"/>
                </a:solidFill>
              </a:rPr>
              <a:t>수프카레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main 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3" y="974307"/>
            <a:ext cx="6883358" cy="458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7228421" y="1432035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smtClean="0"/>
              <a:t>고기와 채소가 카레 향신료와 만나 깊고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풍부한 맛을 내는 요리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맛은 </a:t>
            </a:r>
            <a:r>
              <a:rPr lang="ko-KR" altLang="en-US" sz="2000" dirty="0" err="1" smtClean="0"/>
              <a:t>카레지만</a:t>
            </a:r>
            <a:r>
              <a:rPr lang="ko-KR" altLang="en-US" sz="2000" dirty="0" smtClean="0"/>
              <a:t> 일반적인 카레보다 묽음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20881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5791" y="468273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smtClean="0">
                <a:solidFill>
                  <a:schemeClr val="tx1"/>
                </a:solidFill>
              </a:rPr>
              <a:t>해물 덮밥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5930616" y="116493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smtClean="0"/>
              <a:t>연어부터 시작해 성게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오징어 등등 다양한 해산물이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흰 밥 위에 올라가 있음</a:t>
            </a:r>
            <a:endParaRPr lang="en-US" altLang="ko-KR" sz="2000" dirty="0" smtClean="0"/>
          </a:p>
        </p:txBody>
      </p:sp>
      <p:pic>
        <p:nvPicPr>
          <p:cNvPr id="14340" name="Picture 4" descr="Kaisendon_kinp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3" y="756522"/>
            <a:ext cx="5724963" cy="42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23248" y="704053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>
                <a:solidFill>
                  <a:schemeClr val="tx1"/>
                </a:solidFill>
              </a:rPr>
              <a:t>몬자야키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t1.daumcdn.net/cfile/tistory/99D8FE3B5C2DE31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872183"/>
            <a:ext cx="66675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6801971" y="1466949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err="1" smtClean="0"/>
              <a:t>오코노미야키와</a:t>
            </a:r>
            <a:r>
              <a:rPr lang="ko-KR" altLang="en-US" sz="2000" dirty="0" smtClean="0"/>
              <a:t> 비슷함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err="1" smtClean="0"/>
              <a:t>말린오징어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옥수수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양배추 등의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재료들로 </a:t>
            </a:r>
            <a:r>
              <a:rPr lang="ko-KR" altLang="en-US" sz="2000" dirty="0" err="1" smtClean="0"/>
              <a:t>만듬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28440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>
          <a:xfrm>
            <a:off x="6869550" y="1254889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/>
              <a:t>다랑어</a:t>
            </a:r>
            <a:r>
              <a:rPr lang="en-US" altLang="ko-KR" sz="2000" dirty="0"/>
              <a:t>, </a:t>
            </a:r>
            <a:r>
              <a:rPr lang="ko-KR" altLang="en-US" sz="2000" dirty="0"/>
              <a:t>정어리</a:t>
            </a:r>
            <a:r>
              <a:rPr lang="en-US" altLang="ko-KR" sz="2000" dirty="0"/>
              <a:t>, </a:t>
            </a:r>
            <a:r>
              <a:rPr lang="ko-KR" altLang="en-US" sz="2000" dirty="0"/>
              <a:t>날치 등 </a:t>
            </a:r>
            <a:r>
              <a:rPr lang="ko-KR" altLang="en-US" sz="2000" dirty="0" smtClean="0"/>
              <a:t>생선을 잘게 잘라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양념한 뒤 </a:t>
            </a:r>
            <a:r>
              <a:rPr lang="ko-KR" altLang="en-US" sz="2000" dirty="0" err="1" smtClean="0"/>
              <a:t>바질과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먹는 음식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36531" y="564245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>
                <a:solidFill>
                  <a:schemeClr val="tx1"/>
                </a:solidFill>
              </a:rPr>
              <a:t>나메로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t1.daumcdn.net/cfile/tistory/99B1D73B5C2DE318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0" y="734575"/>
            <a:ext cx="66675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2870" y="595312"/>
            <a:ext cx="10972800" cy="960120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>
                <a:solidFill>
                  <a:schemeClr val="tx1"/>
                </a:solidFill>
              </a:rPr>
              <a:t>호타루이카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6967071" y="1340279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 err="1" smtClean="0"/>
              <a:t>도야마</a:t>
            </a:r>
            <a:r>
              <a:rPr lang="ko-KR" altLang="en-US" sz="2000" dirty="0" smtClean="0"/>
              <a:t> 해안에서 잡히는 작은 오징어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반딧불 오징어로도 불림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끓이거나 </a:t>
            </a:r>
            <a:r>
              <a:rPr lang="ko-KR" altLang="en-US" sz="2000" dirty="0" err="1" smtClean="0"/>
              <a:t>샤브샤브로</a:t>
            </a:r>
            <a:r>
              <a:rPr lang="ko-KR" altLang="en-US" sz="2000" dirty="0" smtClean="0"/>
              <a:t> 먹기도 하고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다양한 음식의 재료로 활용되기도 함</a:t>
            </a:r>
            <a:endParaRPr lang="en-US" altLang="ko-KR" sz="2000" dirty="0" smtClean="0"/>
          </a:p>
        </p:txBody>
      </p:sp>
      <p:pic>
        <p:nvPicPr>
          <p:cNvPr id="12290" name="Picture 2" descr="호쿠리쿠 음식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6" y="783571"/>
            <a:ext cx="667702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244</TotalTime>
  <Words>265</Words>
  <Application>Microsoft Office PowerPoint</Application>
  <PresentationFormat>와이드스크린</PresentationFormat>
  <Paragraphs>66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20</vt:i4>
      </vt:variant>
    </vt:vector>
  </HeadingPairs>
  <TitlesOfParts>
    <vt:vector size="31" baseType="lpstr">
      <vt:lpstr>맑은 고딕</vt:lpstr>
      <vt:lpstr>Arial</vt:lpstr>
      <vt:lpstr>Calibri</vt:lpstr>
      <vt:lpstr>Calibri Light</vt:lpstr>
      <vt:lpstr>Tw Cen MT</vt:lpstr>
      <vt:lpstr>Wingdings</vt:lpstr>
      <vt:lpstr>Wingdings 2</vt:lpstr>
      <vt:lpstr>Wingdings 3</vt:lpstr>
      <vt:lpstr>HDOfficeLightV0</vt:lpstr>
      <vt:lpstr>1_HDOfficeLightV0</vt:lpstr>
      <vt:lpstr>New_Simple01</vt:lpstr>
      <vt:lpstr>일본문화</vt:lpstr>
      <vt:lpstr>목차</vt:lpstr>
      <vt:lpstr>징기스칸</vt:lpstr>
      <vt:lpstr>성게알 덮밥</vt:lpstr>
      <vt:lpstr>수프카레</vt:lpstr>
      <vt:lpstr>해물 덮밥</vt:lpstr>
      <vt:lpstr>몬자야키</vt:lpstr>
      <vt:lpstr>나메로</vt:lpstr>
      <vt:lpstr>호타루이카</vt:lpstr>
      <vt:lpstr>지부니</vt:lpstr>
      <vt:lpstr>도미</vt:lpstr>
      <vt:lpstr>가쓰오</vt:lpstr>
      <vt:lpstr>사누키우동</vt:lpstr>
      <vt:lpstr>호네츠키도리</vt:lpstr>
      <vt:lpstr>미즈타키</vt:lpstr>
      <vt:lpstr>시라우동</vt:lpstr>
      <vt:lpstr>미야지루</vt:lpstr>
      <vt:lpstr>치킨난반</vt:lpstr>
      <vt:lpstr>동영상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일본문화</dc:title>
  <dc:creator>Windows 사용자</dc:creator>
  <cp:lastModifiedBy>Windows 사용자</cp:lastModifiedBy>
  <cp:revision>13</cp:revision>
  <dcterms:created xsi:type="dcterms:W3CDTF">2021-03-23T11:42:21Z</dcterms:created>
  <dcterms:modified xsi:type="dcterms:W3CDTF">2021-03-24T09:50:06Z</dcterms:modified>
</cp:coreProperties>
</file>