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58" r:id="rId4"/>
    <p:sldId id="270" r:id="rId5"/>
    <p:sldId id="269" r:id="rId6"/>
    <p:sldId id="273" r:id="rId7"/>
    <p:sldId id="271" r:id="rId8"/>
    <p:sldId id="275" r:id="rId9"/>
    <p:sldId id="300" r:id="rId10"/>
    <p:sldId id="278" r:id="rId11"/>
    <p:sldId id="277" r:id="rId12"/>
    <p:sldId id="301" r:id="rId13"/>
    <p:sldId id="281" r:id="rId14"/>
    <p:sldId id="285" r:id="rId15"/>
    <p:sldId id="286" r:id="rId16"/>
    <p:sldId id="290" r:id="rId17"/>
    <p:sldId id="291" r:id="rId18"/>
    <p:sldId id="284" r:id="rId19"/>
    <p:sldId id="302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ehae2016@naver.com" userId="c2ab6292a9cbad07" providerId="LiveId" clId="{BA22D966-594C-4914-A42E-BCF4B49A83BB}"/>
    <pc:docChg chg="undo custSel addSld delSld modSld delMainMaster">
      <pc:chgData name="cheehae2016@naver.com" userId="c2ab6292a9cbad07" providerId="LiveId" clId="{BA22D966-594C-4914-A42E-BCF4B49A83BB}" dt="2021-03-31T12:03:05.172" v="860" actId="14100"/>
      <pc:docMkLst>
        <pc:docMk/>
      </pc:docMkLst>
      <pc:sldChg chg="del">
        <pc:chgData name="cheehae2016@naver.com" userId="c2ab6292a9cbad07" providerId="LiveId" clId="{BA22D966-594C-4914-A42E-BCF4B49A83BB}" dt="2021-03-30T13:24:44.467" v="7" actId="2696"/>
        <pc:sldMkLst>
          <pc:docMk/>
          <pc:sldMk cId="3123696831" sldId="256"/>
        </pc:sldMkLst>
      </pc:sldChg>
      <pc:sldChg chg="addSp delSp modSp mod modTransition modAnim">
        <pc:chgData name="cheehae2016@naver.com" userId="c2ab6292a9cbad07" providerId="LiveId" clId="{BA22D966-594C-4914-A42E-BCF4B49A83BB}" dt="2021-03-31T11:16:38.034" v="851"/>
        <pc:sldMkLst>
          <pc:docMk/>
          <pc:sldMk cId="2842721306" sldId="257"/>
        </pc:sldMkLst>
        <pc:picChg chg="add mod">
          <ac:chgData name="cheehae2016@naver.com" userId="c2ab6292a9cbad07" providerId="LiveId" clId="{BA22D966-594C-4914-A42E-BCF4B49A83BB}" dt="2021-03-31T11:15:58.963" v="844" actId="1076"/>
          <ac:picMkLst>
            <pc:docMk/>
            <pc:sldMk cId="2842721306" sldId="257"/>
            <ac:picMk id="5" creationId="{3E4C2971-38AF-4289-95F5-50A37B9EA656}"/>
          </ac:picMkLst>
        </pc:picChg>
        <pc:picChg chg="del">
          <ac:chgData name="cheehae2016@naver.com" userId="c2ab6292a9cbad07" providerId="LiveId" clId="{BA22D966-594C-4914-A42E-BCF4B49A83BB}" dt="2021-03-31T11:09:51.295" v="816" actId="478"/>
          <ac:picMkLst>
            <pc:docMk/>
            <pc:sldMk cId="2842721306" sldId="257"/>
            <ac:picMk id="8" creationId="{E26C7E0A-2309-4F8D-9CC9-2B6E7F0A1E40}"/>
          </ac:picMkLst>
        </pc:picChg>
      </pc:sldChg>
      <pc:sldChg chg="modTransition">
        <pc:chgData name="cheehae2016@naver.com" userId="c2ab6292a9cbad07" providerId="LiveId" clId="{BA22D966-594C-4914-A42E-BCF4B49A83BB}" dt="2021-03-30T14:50:05.516" v="208"/>
        <pc:sldMkLst>
          <pc:docMk/>
          <pc:sldMk cId="2080290193" sldId="258"/>
        </pc:sldMkLst>
      </pc:sldChg>
      <pc:sldChg chg="modTransition">
        <pc:chgData name="cheehae2016@naver.com" userId="c2ab6292a9cbad07" providerId="LiveId" clId="{BA22D966-594C-4914-A42E-BCF4B49A83BB}" dt="2021-03-30T14:47:15.758" v="182"/>
        <pc:sldMkLst>
          <pc:docMk/>
          <pc:sldMk cId="646931797" sldId="266"/>
        </pc:sldMkLst>
      </pc:sldChg>
      <pc:sldChg chg="add modTransition">
        <pc:chgData name="cheehae2016@naver.com" userId="c2ab6292a9cbad07" providerId="LiveId" clId="{BA22D966-594C-4914-A42E-BCF4B49A83BB}" dt="2021-03-30T14:47:33.198" v="185"/>
        <pc:sldMkLst>
          <pc:docMk/>
          <pc:sldMk cId="1670667516" sldId="269"/>
        </pc:sldMkLst>
      </pc:sldChg>
      <pc:sldChg chg="addSp delSp modSp mod modTransition">
        <pc:chgData name="cheehae2016@naver.com" userId="c2ab6292a9cbad07" providerId="LiveId" clId="{BA22D966-594C-4914-A42E-BCF4B49A83BB}" dt="2021-03-31T12:03:05.172" v="860" actId="14100"/>
        <pc:sldMkLst>
          <pc:docMk/>
          <pc:sldMk cId="2391697972" sldId="270"/>
        </pc:sldMkLst>
        <pc:spChg chg="mod">
          <ac:chgData name="cheehae2016@naver.com" userId="c2ab6292a9cbad07" providerId="LiveId" clId="{BA22D966-594C-4914-A42E-BCF4B49A83BB}" dt="2021-03-31T11:14:09.818" v="842" actId="1076"/>
          <ac:spMkLst>
            <pc:docMk/>
            <pc:sldMk cId="2391697972" sldId="270"/>
            <ac:spMk id="9" creationId="{051E262D-89A3-47DA-A564-CB7A54A80BAA}"/>
          </ac:spMkLst>
        </pc:spChg>
        <pc:picChg chg="add mod">
          <ac:chgData name="cheehae2016@naver.com" userId="c2ab6292a9cbad07" providerId="LiveId" clId="{BA22D966-594C-4914-A42E-BCF4B49A83BB}" dt="2021-03-31T12:03:05.172" v="860" actId="14100"/>
          <ac:picMkLst>
            <pc:docMk/>
            <pc:sldMk cId="2391697972" sldId="270"/>
            <ac:picMk id="3" creationId="{8550AF07-D345-4845-894A-8CE757D96D2B}"/>
          </ac:picMkLst>
        </pc:picChg>
        <pc:picChg chg="add del mod">
          <ac:chgData name="cheehae2016@naver.com" userId="c2ab6292a9cbad07" providerId="LiveId" clId="{BA22D966-594C-4914-A42E-BCF4B49A83BB}" dt="2021-03-31T01:25:03.257" v="544" actId="478"/>
          <ac:picMkLst>
            <pc:docMk/>
            <pc:sldMk cId="2391697972" sldId="270"/>
            <ac:picMk id="3" creationId="{921AE622-27AE-40D8-9AB9-5295F6C20D37}"/>
          </ac:picMkLst>
        </pc:picChg>
        <pc:picChg chg="add del mod">
          <ac:chgData name="cheehae2016@naver.com" userId="c2ab6292a9cbad07" providerId="LiveId" clId="{BA22D966-594C-4914-A42E-BCF4B49A83BB}" dt="2021-03-31T11:10:20.046" v="819" actId="478"/>
          <ac:picMkLst>
            <pc:docMk/>
            <pc:sldMk cId="2391697972" sldId="270"/>
            <ac:picMk id="4" creationId="{EA83E86D-160A-40E5-9387-5FE3435A9D95}"/>
          </ac:picMkLst>
        </pc:picChg>
        <pc:picChg chg="add del mod">
          <ac:chgData name="cheehae2016@naver.com" userId="c2ab6292a9cbad07" providerId="LiveId" clId="{BA22D966-594C-4914-A42E-BCF4B49A83BB}" dt="2021-03-31T01:25:01.641" v="543" actId="478"/>
          <ac:picMkLst>
            <pc:docMk/>
            <pc:sldMk cId="2391697972" sldId="270"/>
            <ac:picMk id="5" creationId="{3F791FA2-4491-4D48-A569-5674EBC1BA12}"/>
          </ac:picMkLst>
        </pc:picChg>
        <pc:picChg chg="add del mod">
          <ac:chgData name="cheehae2016@naver.com" userId="c2ab6292a9cbad07" providerId="LiveId" clId="{BA22D966-594C-4914-A42E-BCF4B49A83BB}" dt="2021-03-31T11:11:46.077" v="828" actId="478"/>
          <ac:picMkLst>
            <pc:docMk/>
            <pc:sldMk cId="2391697972" sldId="270"/>
            <ac:picMk id="6" creationId="{E6F93815-A85E-46FD-8DF2-DEB47B00AD56}"/>
          </ac:picMkLst>
        </pc:picChg>
        <pc:picChg chg="add del mod ord">
          <ac:chgData name="cheehae2016@naver.com" userId="c2ab6292a9cbad07" providerId="LiveId" clId="{BA22D966-594C-4914-A42E-BCF4B49A83BB}" dt="2021-03-31T11:13:43.467" v="839" actId="21"/>
          <ac:picMkLst>
            <pc:docMk/>
            <pc:sldMk cId="2391697972" sldId="270"/>
            <ac:picMk id="8" creationId="{2DA0E728-C987-4F5F-8F07-CC8501EC4D51}"/>
          </ac:picMkLst>
        </pc:picChg>
        <pc:picChg chg="del mod">
          <ac:chgData name="cheehae2016@naver.com" userId="c2ab6292a9cbad07" providerId="LiveId" clId="{BA22D966-594C-4914-A42E-BCF4B49A83BB}" dt="2021-03-30T23:10:34.094" v="326" actId="478"/>
          <ac:picMkLst>
            <pc:docMk/>
            <pc:sldMk cId="2391697972" sldId="270"/>
            <ac:picMk id="8" creationId="{E26C7E0A-2309-4F8D-9CC9-2B6E7F0A1E40}"/>
          </ac:picMkLst>
        </pc:picChg>
      </pc:sldChg>
      <pc:sldChg chg="addSp delSp modSp add mod modTransition delAnim modAnim">
        <pc:chgData name="cheehae2016@naver.com" userId="c2ab6292a9cbad07" providerId="LiveId" clId="{BA22D966-594C-4914-A42E-BCF4B49A83BB}" dt="2021-03-31T05:43:09.310" v="774" actId="1076"/>
        <pc:sldMkLst>
          <pc:docMk/>
          <pc:sldMk cId="712175635" sldId="271"/>
        </pc:sldMkLst>
        <pc:spChg chg="del">
          <ac:chgData name="cheehae2016@naver.com" userId="c2ab6292a9cbad07" providerId="LiveId" clId="{BA22D966-594C-4914-A42E-BCF4B49A83BB}" dt="2021-03-31T05:08:46.961" v="602" actId="478"/>
          <ac:spMkLst>
            <pc:docMk/>
            <pc:sldMk cId="712175635" sldId="271"/>
            <ac:spMk id="17" creationId="{D41AD4D5-8979-4D81-84E2-834F144DDD7E}"/>
          </ac:spMkLst>
        </pc:spChg>
        <pc:spChg chg="del">
          <ac:chgData name="cheehae2016@naver.com" userId="c2ab6292a9cbad07" providerId="LiveId" clId="{BA22D966-594C-4914-A42E-BCF4B49A83BB}" dt="2021-03-31T05:08:47.635" v="603" actId="478"/>
          <ac:spMkLst>
            <pc:docMk/>
            <pc:sldMk cId="712175635" sldId="271"/>
            <ac:spMk id="18" creationId="{F88DF148-7CDE-4CF3-B0CD-1F015D51B6D6}"/>
          </ac:spMkLst>
        </pc:spChg>
        <pc:picChg chg="add mod">
          <ac:chgData name="cheehae2016@naver.com" userId="c2ab6292a9cbad07" providerId="LiveId" clId="{BA22D966-594C-4914-A42E-BCF4B49A83BB}" dt="2021-03-31T05:42:55.780" v="768" actId="1076"/>
          <ac:picMkLst>
            <pc:docMk/>
            <pc:sldMk cId="712175635" sldId="271"/>
            <ac:picMk id="7" creationId="{6572A93E-BAEA-4148-A232-1F4CC829FBD1}"/>
          </ac:picMkLst>
        </pc:picChg>
        <pc:picChg chg="add mod">
          <ac:chgData name="cheehae2016@naver.com" userId="c2ab6292a9cbad07" providerId="LiveId" clId="{BA22D966-594C-4914-A42E-BCF4B49A83BB}" dt="2021-03-31T05:43:09.310" v="774" actId="1076"/>
          <ac:picMkLst>
            <pc:docMk/>
            <pc:sldMk cId="712175635" sldId="271"/>
            <ac:picMk id="9" creationId="{954823D5-DF24-4E4D-9A89-0B1A13A86658}"/>
          </ac:picMkLst>
        </pc:picChg>
      </pc:sldChg>
      <pc:sldChg chg="addSp delSp modSp add mod modTransition addAnim delAnim modAnim">
        <pc:chgData name="cheehae2016@naver.com" userId="c2ab6292a9cbad07" providerId="LiveId" clId="{BA22D966-594C-4914-A42E-BCF4B49A83BB}" dt="2021-03-31T05:42:19.764" v="759" actId="1076"/>
        <pc:sldMkLst>
          <pc:docMk/>
          <pc:sldMk cId="3384846706" sldId="273"/>
        </pc:sldMkLst>
        <pc:spChg chg="mod">
          <ac:chgData name="cheehae2016@naver.com" userId="c2ab6292a9cbad07" providerId="LiveId" clId="{BA22D966-594C-4914-A42E-BCF4B49A83BB}" dt="2021-03-31T05:08:41.560" v="601" actId="1076"/>
          <ac:spMkLst>
            <pc:docMk/>
            <pc:sldMk cId="3384846706" sldId="273"/>
            <ac:spMk id="3" creationId="{CABF8845-E3C7-49F2-9C5B-DC3BFAABBDBA}"/>
          </ac:spMkLst>
        </pc:spChg>
        <pc:spChg chg="add del">
          <ac:chgData name="cheehae2016@naver.com" userId="c2ab6292a9cbad07" providerId="LiveId" clId="{BA22D966-594C-4914-A42E-BCF4B49A83BB}" dt="2021-03-31T05:06:10.837" v="578" actId="478"/>
          <ac:spMkLst>
            <pc:docMk/>
            <pc:sldMk cId="3384846706" sldId="273"/>
            <ac:spMk id="17" creationId="{D41AD4D5-8979-4D81-84E2-834F144DDD7E}"/>
          </ac:spMkLst>
        </pc:spChg>
        <pc:spChg chg="del">
          <ac:chgData name="cheehae2016@naver.com" userId="c2ab6292a9cbad07" providerId="LiveId" clId="{BA22D966-594C-4914-A42E-BCF4B49A83BB}" dt="2021-03-31T05:06:11.562" v="579" actId="478"/>
          <ac:spMkLst>
            <pc:docMk/>
            <pc:sldMk cId="3384846706" sldId="273"/>
            <ac:spMk id="18" creationId="{F88DF148-7CDE-4CF3-B0CD-1F015D51B6D6}"/>
          </ac:spMkLst>
        </pc:spChg>
        <pc:picChg chg="add mod">
          <ac:chgData name="cheehae2016@naver.com" userId="c2ab6292a9cbad07" providerId="LiveId" clId="{BA22D966-594C-4914-A42E-BCF4B49A83BB}" dt="2021-03-31T05:42:06.353" v="755" actId="1076"/>
          <ac:picMkLst>
            <pc:docMk/>
            <pc:sldMk cId="3384846706" sldId="273"/>
            <ac:picMk id="7" creationId="{F104A9FC-B944-400E-B6A2-16F87EA83E97}"/>
          </ac:picMkLst>
        </pc:picChg>
        <pc:picChg chg="add mod">
          <ac:chgData name="cheehae2016@naver.com" userId="c2ab6292a9cbad07" providerId="LiveId" clId="{BA22D966-594C-4914-A42E-BCF4B49A83BB}" dt="2021-03-31T05:42:19.764" v="759" actId="1076"/>
          <ac:picMkLst>
            <pc:docMk/>
            <pc:sldMk cId="3384846706" sldId="273"/>
            <ac:picMk id="9" creationId="{4E27FCF9-B8B9-467B-B919-F8F689F82E04}"/>
          </ac:picMkLst>
        </pc:picChg>
      </pc:sldChg>
      <pc:sldChg chg="addSp delSp modSp add mod modTransition delAnim modAnim">
        <pc:chgData name="cheehae2016@naver.com" userId="c2ab6292a9cbad07" providerId="LiveId" clId="{BA22D966-594C-4914-A42E-BCF4B49A83BB}" dt="2021-03-31T05:44:29.933" v="797" actId="14861"/>
        <pc:sldMkLst>
          <pc:docMk/>
          <pc:sldMk cId="3347401022" sldId="275"/>
        </pc:sldMkLst>
        <pc:spChg chg="mod">
          <ac:chgData name="cheehae2016@naver.com" userId="c2ab6292a9cbad07" providerId="LiveId" clId="{BA22D966-594C-4914-A42E-BCF4B49A83BB}" dt="2021-03-31T05:10:11.671" v="627" actId="1076"/>
          <ac:spMkLst>
            <pc:docMk/>
            <pc:sldMk cId="3347401022" sldId="275"/>
            <ac:spMk id="2" creationId="{00000000-0000-0000-0000-000000000000}"/>
          </ac:spMkLst>
        </pc:spChg>
        <pc:spChg chg="del">
          <ac:chgData name="cheehae2016@naver.com" userId="c2ab6292a9cbad07" providerId="LiveId" clId="{BA22D966-594C-4914-A42E-BCF4B49A83BB}" dt="2021-03-31T05:10:06.246" v="624" actId="478"/>
          <ac:spMkLst>
            <pc:docMk/>
            <pc:sldMk cId="3347401022" sldId="275"/>
            <ac:spMk id="5" creationId="{81798D1F-184B-4B14-973F-32E0D768A2C4}"/>
          </ac:spMkLst>
        </pc:spChg>
        <pc:spChg chg="del">
          <ac:chgData name="cheehae2016@naver.com" userId="c2ab6292a9cbad07" providerId="LiveId" clId="{BA22D966-594C-4914-A42E-BCF4B49A83BB}" dt="2021-03-31T05:10:07.695" v="626" actId="478"/>
          <ac:spMkLst>
            <pc:docMk/>
            <pc:sldMk cId="3347401022" sldId="275"/>
            <ac:spMk id="8" creationId="{DEDF03F9-589A-4E30-B8DF-377C41DBAE7B}"/>
          </ac:spMkLst>
        </pc:spChg>
        <pc:spChg chg="del">
          <ac:chgData name="cheehae2016@naver.com" userId="c2ab6292a9cbad07" providerId="LiveId" clId="{BA22D966-594C-4914-A42E-BCF4B49A83BB}" dt="2021-03-31T05:10:07.040" v="625" actId="478"/>
          <ac:spMkLst>
            <pc:docMk/>
            <pc:sldMk cId="3347401022" sldId="275"/>
            <ac:spMk id="9" creationId="{A4CC31A2-D1D8-4CBF-B98D-D572C96116AD}"/>
          </ac:spMkLst>
        </pc:spChg>
        <pc:spChg chg="mod">
          <ac:chgData name="cheehae2016@naver.com" userId="c2ab6292a9cbad07" providerId="LiveId" clId="{BA22D966-594C-4914-A42E-BCF4B49A83BB}" dt="2021-03-31T05:13:23.286" v="667" actId="1076"/>
          <ac:spMkLst>
            <pc:docMk/>
            <pc:sldMk cId="3347401022" sldId="275"/>
            <ac:spMk id="10" creationId="{393FAC3A-CDE8-4205-A62A-3B19FF74784D}"/>
          </ac:spMkLst>
        </pc:spChg>
        <pc:spChg chg="mod">
          <ac:chgData name="cheehae2016@naver.com" userId="c2ab6292a9cbad07" providerId="LiveId" clId="{BA22D966-594C-4914-A42E-BCF4B49A83BB}" dt="2021-03-31T05:44:06.864" v="791" actId="1076"/>
          <ac:spMkLst>
            <pc:docMk/>
            <pc:sldMk cId="3347401022" sldId="275"/>
            <ac:spMk id="11" creationId="{AB9D672E-B8C0-46D9-B684-4C3BBE3D8411}"/>
          </ac:spMkLst>
        </pc:spChg>
        <pc:spChg chg="mod">
          <ac:chgData name="cheehae2016@naver.com" userId="c2ab6292a9cbad07" providerId="LiveId" clId="{BA22D966-594C-4914-A42E-BCF4B49A83BB}" dt="2021-03-31T05:44:03.541" v="790" actId="1076"/>
          <ac:spMkLst>
            <pc:docMk/>
            <pc:sldMk cId="3347401022" sldId="275"/>
            <ac:spMk id="12" creationId="{31F76FAF-59A3-401D-A083-021C50CA9731}"/>
          </ac:spMkLst>
        </pc:spChg>
        <pc:picChg chg="add mod">
          <ac:chgData name="cheehae2016@naver.com" userId="c2ab6292a9cbad07" providerId="LiveId" clId="{BA22D966-594C-4914-A42E-BCF4B49A83BB}" dt="2021-03-31T05:44:22.967" v="795" actId="14861"/>
          <ac:picMkLst>
            <pc:docMk/>
            <pc:sldMk cId="3347401022" sldId="275"/>
            <ac:picMk id="4" creationId="{C8B260A4-3193-438C-8215-969A586CE6CA}"/>
          </ac:picMkLst>
        </pc:picChg>
        <pc:picChg chg="add mod">
          <ac:chgData name="cheehae2016@naver.com" userId="c2ab6292a9cbad07" providerId="LiveId" clId="{BA22D966-594C-4914-A42E-BCF4B49A83BB}" dt="2021-03-31T05:44:26.692" v="796" actId="14861"/>
          <ac:picMkLst>
            <pc:docMk/>
            <pc:sldMk cId="3347401022" sldId="275"/>
            <ac:picMk id="13" creationId="{70CA9B87-70D4-4F9C-A3F4-3BDE79FA7DFD}"/>
          </ac:picMkLst>
        </pc:picChg>
        <pc:picChg chg="add mod">
          <ac:chgData name="cheehae2016@naver.com" userId="c2ab6292a9cbad07" providerId="LiveId" clId="{BA22D966-594C-4914-A42E-BCF4B49A83BB}" dt="2021-03-31T05:44:29.933" v="797" actId="14861"/>
          <ac:picMkLst>
            <pc:docMk/>
            <pc:sldMk cId="3347401022" sldId="275"/>
            <ac:picMk id="15" creationId="{36A4C4A1-7182-4967-A7B1-1F70D3815574}"/>
          </ac:picMkLst>
        </pc:picChg>
      </pc:sldChg>
      <pc:sldChg chg="add modTransition">
        <pc:chgData name="cheehae2016@naver.com" userId="c2ab6292a9cbad07" providerId="LiveId" clId="{BA22D966-594C-4914-A42E-BCF4B49A83BB}" dt="2021-03-30T14:48:08.592" v="194"/>
        <pc:sldMkLst>
          <pc:docMk/>
          <pc:sldMk cId="1910657556" sldId="277"/>
        </pc:sldMkLst>
      </pc:sldChg>
      <pc:sldChg chg="addSp delSp modSp add mod modTransition">
        <pc:chgData name="cheehae2016@naver.com" userId="c2ab6292a9cbad07" providerId="LiveId" clId="{BA22D966-594C-4914-A42E-BCF4B49A83BB}" dt="2021-03-31T11:18:01.064" v="853" actId="1076"/>
        <pc:sldMkLst>
          <pc:docMk/>
          <pc:sldMk cId="4025622409" sldId="278"/>
        </pc:sldMkLst>
        <pc:spChg chg="mod">
          <ac:chgData name="cheehae2016@naver.com" userId="c2ab6292a9cbad07" providerId="LiveId" clId="{BA22D966-594C-4914-A42E-BCF4B49A83BB}" dt="2021-03-31T11:18:01.064" v="853" actId="1076"/>
          <ac:spMkLst>
            <pc:docMk/>
            <pc:sldMk cId="4025622409" sldId="278"/>
            <ac:spMk id="9" creationId="{051E262D-89A3-47DA-A564-CB7A54A80BAA}"/>
          </ac:spMkLst>
        </pc:spChg>
        <pc:picChg chg="add mod">
          <ac:chgData name="cheehae2016@naver.com" userId="c2ab6292a9cbad07" providerId="LiveId" clId="{BA22D966-594C-4914-A42E-BCF4B49A83BB}" dt="2021-03-30T23:14:32.589" v="344" actId="1076"/>
          <ac:picMkLst>
            <pc:docMk/>
            <pc:sldMk cId="4025622409" sldId="278"/>
            <ac:picMk id="3" creationId="{AF318F9D-0423-44BB-B859-8A0EC32759CA}"/>
          </ac:picMkLst>
        </pc:picChg>
        <pc:picChg chg="del mod">
          <ac:chgData name="cheehae2016@naver.com" userId="c2ab6292a9cbad07" providerId="LiveId" clId="{BA22D966-594C-4914-A42E-BCF4B49A83BB}" dt="2021-03-30T23:13:47.838" v="334" actId="478"/>
          <ac:picMkLst>
            <pc:docMk/>
            <pc:sldMk cId="4025622409" sldId="278"/>
            <ac:picMk id="8" creationId="{E26C7E0A-2309-4F8D-9CC9-2B6E7F0A1E40}"/>
          </ac:picMkLst>
        </pc:picChg>
      </pc:sldChg>
      <pc:sldChg chg="addSp delSp modSp add mod modTransition">
        <pc:chgData name="cheehae2016@naver.com" userId="c2ab6292a9cbad07" providerId="LiveId" clId="{BA22D966-594C-4914-A42E-BCF4B49A83BB}" dt="2021-03-30T23:39:18.063" v="469" actId="1076"/>
        <pc:sldMkLst>
          <pc:docMk/>
          <pc:sldMk cId="2109457545" sldId="281"/>
        </pc:sldMkLst>
        <pc:spChg chg="mod">
          <ac:chgData name="cheehae2016@naver.com" userId="c2ab6292a9cbad07" providerId="LiveId" clId="{BA22D966-594C-4914-A42E-BCF4B49A83BB}" dt="2021-03-30T23:39:18.063" v="469" actId="1076"/>
          <ac:spMkLst>
            <pc:docMk/>
            <pc:sldMk cId="2109457545" sldId="281"/>
            <ac:spMk id="9" creationId="{051E262D-89A3-47DA-A564-CB7A54A80BAA}"/>
          </ac:spMkLst>
        </pc:spChg>
        <pc:picChg chg="add del mod">
          <ac:chgData name="cheehae2016@naver.com" userId="c2ab6292a9cbad07" providerId="LiveId" clId="{BA22D966-594C-4914-A42E-BCF4B49A83BB}" dt="2021-03-30T23:36:07.891" v="435" actId="478"/>
          <ac:picMkLst>
            <pc:docMk/>
            <pc:sldMk cId="2109457545" sldId="281"/>
            <ac:picMk id="3" creationId="{2AC73B5D-A111-4B17-93AF-9107B4610372}"/>
          </ac:picMkLst>
        </pc:picChg>
        <pc:picChg chg="add del mod">
          <ac:chgData name="cheehae2016@naver.com" userId="c2ab6292a9cbad07" providerId="LiveId" clId="{BA22D966-594C-4914-A42E-BCF4B49A83BB}" dt="2021-03-30T23:36:22.034" v="440" actId="478"/>
          <ac:picMkLst>
            <pc:docMk/>
            <pc:sldMk cId="2109457545" sldId="281"/>
            <ac:picMk id="4" creationId="{1F5E9F10-E8DE-401F-82B7-73B4D8779C5F}"/>
          </ac:picMkLst>
        </pc:picChg>
        <pc:picChg chg="add del mod">
          <ac:chgData name="cheehae2016@naver.com" userId="c2ab6292a9cbad07" providerId="LiveId" clId="{BA22D966-594C-4914-A42E-BCF4B49A83BB}" dt="2021-03-30T23:36:08.559" v="436" actId="478"/>
          <ac:picMkLst>
            <pc:docMk/>
            <pc:sldMk cId="2109457545" sldId="281"/>
            <ac:picMk id="5" creationId="{A36EB885-FCEF-4AB1-9478-23BBD9A38AA2}"/>
          </ac:picMkLst>
        </pc:picChg>
        <pc:picChg chg="add mod">
          <ac:chgData name="cheehae2016@naver.com" userId="c2ab6292a9cbad07" providerId="LiveId" clId="{BA22D966-594C-4914-A42E-BCF4B49A83BB}" dt="2021-03-30T23:39:13.638" v="468" actId="1076"/>
          <ac:picMkLst>
            <pc:docMk/>
            <pc:sldMk cId="2109457545" sldId="281"/>
            <ac:picMk id="7" creationId="{9141E198-8883-4ECE-ACE3-1008359535B8}"/>
          </ac:picMkLst>
        </pc:picChg>
        <pc:picChg chg="del mod">
          <ac:chgData name="cheehae2016@naver.com" userId="c2ab6292a9cbad07" providerId="LiveId" clId="{BA22D966-594C-4914-A42E-BCF4B49A83BB}" dt="2021-03-30T13:48:33.191" v="94" actId="478"/>
          <ac:picMkLst>
            <pc:docMk/>
            <pc:sldMk cId="2109457545" sldId="281"/>
            <ac:picMk id="8" creationId="{E26C7E0A-2309-4F8D-9CC9-2B6E7F0A1E40}"/>
          </ac:picMkLst>
        </pc:picChg>
      </pc:sldChg>
      <pc:sldChg chg="addSp delSp modSp add mod modTransition delAnim modAnim">
        <pc:chgData name="cheehae2016@naver.com" userId="c2ab6292a9cbad07" providerId="LiveId" clId="{BA22D966-594C-4914-A42E-BCF4B49A83BB}" dt="2021-03-31T05:22:41.596" v="729" actId="14100"/>
        <pc:sldMkLst>
          <pc:docMk/>
          <pc:sldMk cId="2248436461" sldId="284"/>
        </pc:sldMkLst>
        <pc:spChg chg="add del mod">
          <ac:chgData name="cheehae2016@naver.com" userId="c2ab6292a9cbad07" providerId="LiveId" clId="{BA22D966-594C-4914-A42E-BCF4B49A83BB}" dt="2021-03-31T05:22:30.134" v="723" actId="21"/>
          <ac:spMkLst>
            <pc:docMk/>
            <pc:sldMk cId="2248436461" sldId="284"/>
            <ac:spMk id="3" creationId="{866789EA-EBA6-418C-AFB4-9E45643EB877}"/>
          </ac:spMkLst>
        </pc:spChg>
        <pc:spChg chg="add del mod">
          <ac:chgData name="cheehae2016@naver.com" userId="c2ab6292a9cbad07" providerId="LiveId" clId="{BA22D966-594C-4914-A42E-BCF4B49A83BB}" dt="2021-03-31T05:20:21.393" v="707" actId="478"/>
          <ac:spMkLst>
            <pc:docMk/>
            <pc:sldMk cId="2248436461" sldId="284"/>
            <ac:spMk id="5" creationId="{FC8D8A69-4603-42F3-B1BC-A48FF4100543}"/>
          </ac:spMkLst>
        </pc:spChg>
        <pc:spChg chg="mod">
          <ac:chgData name="cheehae2016@naver.com" userId="c2ab6292a9cbad07" providerId="LiveId" clId="{BA22D966-594C-4914-A42E-BCF4B49A83BB}" dt="2021-03-31T05:22:38.055" v="728"/>
          <ac:spMkLst>
            <pc:docMk/>
            <pc:sldMk cId="2248436461" sldId="284"/>
            <ac:spMk id="7" creationId="{00000000-0000-0000-0000-000000000000}"/>
          </ac:spMkLst>
        </pc:spChg>
        <pc:spChg chg="add del mod">
          <ac:chgData name="cheehae2016@naver.com" userId="c2ab6292a9cbad07" providerId="LiveId" clId="{BA22D966-594C-4914-A42E-BCF4B49A83BB}" dt="2021-03-30T22:39:30.963" v="280"/>
          <ac:spMkLst>
            <pc:docMk/>
            <pc:sldMk cId="2248436461" sldId="284"/>
            <ac:spMk id="8" creationId="{756AA2E8-7087-4F50-9504-14AF3B5F36B9}"/>
          </ac:spMkLst>
        </pc:spChg>
        <pc:spChg chg="add del mod">
          <ac:chgData name="cheehae2016@naver.com" userId="c2ab6292a9cbad07" providerId="LiveId" clId="{BA22D966-594C-4914-A42E-BCF4B49A83BB}" dt="2021-03-31T05:22:21.845" v="722" actId="21"/>
          <ac:spMkLst>
            <pc:docMk/>
            <pc:sldMk cId="2248436461" sldId="284"/>
            <ac:spMk id="8" creationId="{8C1480A4-9E6F-4B07-965A-8620FA06B400}"/>
          </ac:spMkLst>
        </pc:spChg>
        <pc:spChg chg="add del mod">
          <ac:chgData name="cheehae2016@naver.com" userId="c2ab6292a9cbad07" providerId="LiveId" clId="{BA22D966-594C-4914-A42E-BCF4B49A83BB}" dt="2021-03-31T05:22:18.635" v="721"/>
          <ac:spMkLst>
            <pc:docMk/>
            <pc:sldMk cId="2248436461" sldId="284"/>
            <ac:spMk id="9" creationId="{A9F24223-6515-4193-9732-15ACC9095A32}"/>
          </ac:spMkLst>
        </pc:spChg>
        <pc:spChg chg="add del mod">
          <ac:chgData name="cheehae2016@naver.com" userId="c2ab6292a9cbad07" providerId="LiveId" clId="{BA22D966-594C-4914-A42E-BCF4B49A83BB}" dt="2021-03-31T05:22:18.632" v="719" actId="21"/>
          <ac:spMkLst>
            <pc:docMk/>
            <pc:sldMk cId="2248436461" sldId="284"/>
            <ac:spMk id="10" creationId="{0E650DE8-4D95-4D3A-BA68-F3B56655BBF5}"/>
          </ac:spMkLst>
        </pc:spChg>
        <pc:picChg chg="mod">
          <ac:chgData name="cheehae2016@naver.com" userId="c2ab6292a9cbad07" providerId="LiveId" clId="{BA22D966-594C-4914-A42E-BCF4B49A83BB}" dt="2021-03-31T05:22:41.596" v="729" actId="14100"/>
          <ac:picMkLst>
            <pc:docMk/>
            <pc:sldMk cId="2248436461" sldId="284"/>
            <ac:picMk id="4" creationId="{0EC604CD-860A-4A34-A640-A701C4B93652}"/>
          </ac:picMkLst>
        </pc:picChg>
      </pc:sldChg>
      <pc:sldChg chg="addSp delSp modSp add mod modTransition delAnim modAnim">
        <pc:chgData name="cheehae2016@naver.com" userId="c2ab6292a9cbad07" providerId="LiveId" clId="{BA22D966-594C-4914-A42E-BCF4B49A83BB}" dt="2021-03-31T05:48:50.169" v="815"/>
        <pc:sldMkLst>
          <pc:docMk/>
          <pc:sldMk cId="1116243665" sldId="285"/>
        </pc:sldMkLst>
        <pc:spChg chg="mod">
          <ac:chgData name="cheehae2016@naver.com" userId="c2ab6292a9cbad07" providerId="LiveId" clId="{BA22D966-594C-4914-A42E-BCF4B49A83BB}" dt="2021-03-30T13:59:49.619" v="157" actId="20577"/>
          <ac:spMkLst>
            <pc:docMk/>
            <pc:sldMk cId="1116243665" sldId="285"/>
            <ac:spMk id="2" creationId="{00000000-0000-0000-0000-000000000000}"/>
          </ac:spMkLst>
        </pc:spChg>
        <pc:spChg chg="mod">
          <ac:chgData name="cheehae2016@naver.com" userId="c2ab6292a9cbad07" providerId="LiveId" clId="{BA22D966-594C-4914-A42E-BCF4B49A83BB}" dt="2021-03-31T04:57:25.324" v="572" actId="1076"/>
          <ac:spMkLst>
            <pc:docMk/>
            <pc:sldMk cId="1116243665" sldId="285"/>
            <ac:spMk id="3" creationId="{E58B7662-E8EF-4B14-9F82-94AD1B65BB6F}"/>
          </ac:spMkLst>
        </pc:spChg>
        <pc:spChg chg="mod">
          <ac:chgData name="cheehae2016@naver.com" userId="c2ab6292a9cbad07" providerId="LiveId" clId="{BA22D966-594C-4914-A42E-BCF4B49A83BB}" dt="2021-03-31T04:57:27.941" v="573" actId="1076"/>
          <ac:spMkLst>
            <pc:docMk/>
            <pc:sldMk cId="1116243665" sldId="285"/>
            <ac:spMk id="4" creationId="{35358055-A1D8-4AFD-9DAF-7F36AEB05ECA}"/>
          </ac:spMkLst>
        </pc:spChg>
        <pc:spChg chg="del">
          <ac:chgData name="cheehae2016@naver.com" userId="c2ab6292a9cbad07" providerId="LiveId" clId="{BA22D966-594C-4914-A42E-BCF4B49A83BB}" dt="2021-03-31T04:55:37.822" v="552" actId="478"/>
          <ac:spMkLst>
            <pc:docMk/>
            <pc:sldMk cId="1116243665" sldId="285"/>
            <ac:spMk id="17" creationId="{D41AD4D5-8979-4D81-84E2-834F144DDD7E}"/>
          </ac:spMkLst>
        </pc:spChg>
        <pc:spChg chg="del">
          <ac:chgData name="cheehae2016@naver.com" userId="c2ab6292a9cbad07" providerId="LiveId" clId="{BA22D966-594C-4914-A42E-BCF4B49A83BB}" dt="2021-03-31T04:56:47.127" v="562" actId="478"/>
          <ac:spMkLst>
            <pc:docMk/>
            <pc:sldMk cId="1116243665" sldId="285"/>
            <ac:spMk id="18" creationId="{F88DF148-7CDE-4CF3-B0CD-1F015D51B6D6}"/>
          </ac:spMkLst>
        </pc:spChg>
        <pc:picChg chg="add mod">
          <ac:chgData name="cheehae2016@naver.com" userId="c2ab6292a9cbad07" providerId="LiveId" clId="{BA22D966-594C-4914-A42E-BCF4B49A83BB}" dt="2021-03-31T04:57:20.779" v="570" actId="1076"/>
          <ac:picMkLst>
            <pc:docMk/>
            <pc:sldMk cId="1116243665" sldId="285"/>
            <ac:picMk id="7" creationId="{1C08EAA1-ABE4-481D-8F0B-F97700D0475E}"/>
          </ac:picMkLst>
        </pc:picChg>
        <pc:picChg chg="add mod">
          <ac:chgData name="cheehae2016@naver.com" userId="c2ab6292a9cbad07" providerId="LiveId" clId="{BA22D966-594C-4914-A42E-BCF4B49A83BB}" dt="2021-03-31T04:57:56.665" v="575" actId="1076"/>
          <ac:picMkLst>
            <pc:docMk/>
            <pc:sldMk cId="1116243665" sldId="285"/>
            <ac:picMk id="9" creationId="{C49E1E80-CA73-420A-A780-20EC52A8CD4C}"/>
          </ac:picMkLst>
        </pc:picChg>
      </pc:sldChg>
      <pc:sldChg chg="addSp delSp modSp add mod modTransition">
        <pc:chgData name="cheehae2016@naver.com" userId="c2ab6292a9cbad07" providerId="LiveId" clId="{BA22D966-594C-4914-A42E-BCF4B49A83BB}" dt="2021-03-30T23:47:37.207" v="508" actId="1076"/>
        <pc:sldMkLst>
          <pc:docMk/>
          <pc:sldMk cId="732715011" sldId="286"/>
        </pc:sldMkLst>
        <pc:spChg chg="mod">
          <ac:chgData name="cheehae2016@naver.com" userId="c2ab6292a9cbad07" providerId="LiveId" clId="{BA22D966-594C-4914-A42E-BCF4B49A83BB}" dt="2021-03-30T23:47:37.207" v="508" actId="1076"/>
          <ac:spMkLst>
            <pc:docMk/>
            <pc:sldMk cId="732715011" sldId="286"/>
            <ac:spMk id="9" creationId="{051E262D-89A3-47DA-A564-CB7A54A80BAA}"/>
          </ac:spMkLst>
        </pc:spChg>
        <pc:picChg chg="add del mod">
          <ac:chgData name="cheehae2016@naver.com" userId="c2ab6292a9cbad07" providerId="LiveId" clId="{BA22D966-594C-4914-A42E-BCF4B49A83BB}" dt="2021-03-30T23:46:09.645" v="470" actId="478"/>
          <ac:picMkLst>
            <pc:docMk/>
            <pc:sldMk cId="732715011" sldId="286"/>
            <ac:picMk id="3" creationId="{7DCE1EC9-3939-4403-A2BD-5D1CED99B1AE}"/>
          </ac:picMkLst>
        </pc:picChg>
        <pc:picChg chg="add del mod">
          <ac:chgData name="cheehae2016@naver.com" userId="c2ab6292a9cbad07" providerId="LiveId" clId="{BA22D966-594C-4914-A42E-BCF4B49A83BB}" dt="2021-03-30T23:46:20.335" v="474" actId="478"/>
          <ac:picMkLst>
            <pc:docMk/>
            <pc:sldMk cId="732715011" sldId="286"/>
            <ac:picMk id="4" creationId="{6B2E8247-8555-4604-B932-A182B497186E}"/>
          </ac:picMkLst>
        </pc:picChg>
        <pc:picChg chg="add del mod">
          <ac:chgData name="cheehae2016@naver.com" userId="c2ab6292a9cbad07" providerId="LiveId" clId="{BA22D966-594C-4914-A42E-BCF4B49A83BB}" dt="2021-03-30T23:46:10.409" v="471" actId="478"/>
          <ac:picMkLst>
            <pc:docMk/>
            <pc:sldMk cId="732715011" sldId="286"/>
            <ac:picMk id="5" creationId="{9C9671D8-510E-4A66-8C8C-1314995D307B}"/>
          </ac:picMkLst>
        </pc:picChg>
        <pc:picChg chg="add mod">
          <ac:chgData name="cheehae2016@naver.com" userId="c2ab6292a9cbad07" providerId="LiveId" clId="{BA22D966-594C-4914-A42E-BCF4B49A83BB}" dt="2021-03-30T23:47:31.079" v="507" actId="14100"/>
          <ac:picMkLst>
            <pc:docMk/>
            <pc:sldMk cId="732715011" sldId="286"/>
            <ac:picMk id="7" creationId="{2BD46F28-6FA6-4608-AE56-7D7EC3860E6E}"/>
          </ac:picMkLst>
        </pc:picChg>
        <pc:picChg chg="del mod">
          <ac:chgData name="cheehae2016@naver.com" userId="c2ab6292a9cbad07" providerId="LiveId" clId="{BA22D966-594C-4914-A42E-BCF4B49A83BB}" dt="2021-03-30T13:50:45.871" v="115" actId="478"/>
          <ac:picMkLst>
            <pc:docMk/>
            <pc:sldMk cId="732715011" sldId="286"/>
            <ac:picMk id="8" creationId="{E26C7E0A-2309-4F8D-9CC9-2B6E7F0A1E40}"/>
          </ac:picMkLst>
        </pc:picChg>
        <pc:picChg chg="add mod">
          <ac:chgData name="cheehae2016@naver.com" userId="c2ab6292a9cbad07" providerId="LiveId" clId="{BA22D966-594C-4914-A42E-BCF4B49A83BB}" dt="2021-03-30T23:47:13.513" v="504" actId="1076"/>
          <ac:picMkLst>
            <pc:docMk/>
            <pc:sldMk cId="732715011" sldId="286"/>
            <ac:picMk id="10" creationId="{2A79012A-64A8-4587-B881-E9BA8AC58542}"/>
          </ac:picMkLst>
        </pc:picChg>
      </pc:sldChg>
      <pc:sldChg chg="addSp delSp modSp add mod modTransition delAnim modAnim">
        <pc:chgData name="cheehae2016@naver.com" userId="c2ab6292a9cbad07" providerId="LiveId" clId="{BA22D966-594C-4914-A42E-BCF4B49A83BB}" dt="2021-03-31T05:45:26.462" v="810"/>
        <pc:sldMkLst>
          <pc:docMk/>
          <pc:sldMk cId="2359990041" sldId="290"/>
        </pc:sldMkLst>
        <pc:spChg chg="mod">
          <ac:chgData name="cheehae2016@naver.com" userId="c2ab6292a9cbad07" providerId="LiveId" clId="{BA22D966-594C-4914-A42E-BCF4B49A83BB}" dt="2021-03-30T14:00:03.149" v="167" actId="20577"/>
          <ac:spMkLst>
            <pc:docMk/>
            <pc:sldMk cId="2359990041" sldId="290"/>
            <ac:spMk id="2" creationId="{00000000-0000-0000-0000-000000000000}"/>
          </ac:spMkLst>
        </pc:spChg>
        <pc:spChg chg="mod">
          <ac:chgData name="cheehae2016@naver.com" userId="c2ab6292a9cbad07" providerId="LiveId" clId="{BA22D966-594C-4914-A42E-BCF4B49A83BB}" dt="2021-03-31T05:14:21.273" v="678" actId="1076"/>
          <ac:spMkLst>
            <pc:docMk/>
            <pc:sldMk cId="2359990041" sldId="290"/>
            <ac:spMk id="3" creationId="{E58B7662-E8EF-4B14-9F82-94AD1B65BB6F}"/>
          </ac:spMkLst>
        </pc:spChg>
        <pc:spChg chg="mod">
          <ac:chgData name="cheehae2016@naver.com" userId="c2ab6292a9cbad07" providerId="LiveId" clId="{BA22D966-594C-4914-A42E-BCF4B49A83BB}" dt="2021-03-31T05:15:11.873" v="692" actId="1076"/>
          <ac:spMkLst>
            <pc:docMk/>
            <pc:sldMk cId="2359990041" sldId="290"/>
            <ac:spMk id="4" creationId="{35358055-A1D8-4AFD-9DAF-7F36AEB05ECA}"/>
          </ac:spMkLst>
        </pc:spChg>
        <pc:spChg chg="del">
          <ac:chgData name="cheehae2016@naver.com" userId="c2ab6292a9cbad07" providerId="LiveId" clId="{BA22D966-594C-4914-A42E-BCF4B49A83BB}" dt="2021-03-31T05:13:48.822" v="672" actId="478"/>
          <ac:spMkLst>
            <pc:docMk/>
            <pc:sldMk cId="2359990041" sldId="290"/>
            <ac:spMk id="17" creationId="{D41AD4D5-8979-4D81-84E2-834F144DDD7E}"/>
          </ac:spMkLst>
        </pc:spChg>
        <pc:spChg chg="del">
          <ac:chgData name="cheehae2016@naver.com" userId="c2ab6292a9cbad07" providerId="LiveId" clId="{BA22D966-594C-4914-A42E-BCF4B49A83BB}" dt="2021-03-31T05:13:49.514" v="673" actId="478"/>
          <ac:spMkLst>
            <pc:docMk/>
            <pc:sldMk cId="2359990041" sldId="290"/>
            <ac:spMk id="18" creationId="{F88DF148-7CDE-4CF3-B0CD-1F015D51B6D6}"/>
          </ac:spMkLst>
        </pc:spChg>
        <pc:picChg chg="add mod">
          <ac:chgData name="cheehae2016@naver.com" userId="c2ab6292a9cbad07" providerId="LiveId" clId="{BA22D966-594C-4914-A42E-BCF4B49A83BB}" dt="2021-03-31T05:15:01.560" v="688" actId="1076"/>
          <ac:picMkLst>
            <pc:docMk/>
            <pc:sldMk cId="2359990041" sldId="290"/>
            <ac:picMk id="7" creationId="{E7561AFE-FEA2-4452-9DFB-A0EEF58CCDF7}"/>
          </ac:picMkLst>
        </pc:picChg>
        <pc:picChg chg="add mod">
          <ac:chgData name="cheehae2016@naver.com" userId="c2ab6292a9cbad07" providerId="LiveId" clId="{BA22D966-594C-4914-A42E-BCF4B49A83BB}" dt="2021-03-31T05:15:08.729" v="691" actId="14100"/>
          <ac:picMkLst>
            <pc:docMk/>
            <pc:sldMk cId="2359990041" sldId="290"/>
            <ac:picMk id="9" creationId="{9E2A7A53-55FF-4A73-B77C-9E3A88F62A9D}"/>
          </ac:picMkLst>
        </pc:picChg>
        <pc:picChg chg="add del mod">
          <ac:chgData name="cheehae2016@naver.com" userId="c2ab6292a9cbad07" providerId="LiveId" clId="{BA22D966-594C-4914-A42E-BCF4B49A83BB}" dt="2021-03-31T05:17:05.815" v="694" actId="478"/>
          <ac:picMkLst>
            <pc:docMk/>
            <pc:sldMk cId="2359990041" sldId="290"/>
            <ac:picMk id="11" creationId="{8F3BDCB1-FBE6-4C2A-BD24-EBF4ADDA435F}"/>
          </ac:picMkLst>
        </pc:picChg>
      </pc:sldChg>
      <pc:sldChg chg="addSp delSp modSp add mod modTransition modAnim">
        <pc:chgData name="cheehae2016@naver.com" userId="c2ab6292a9cbad07" providerId="LiveId" clId="{BA22D966-594C-4914-A42E-BCF4B49A83BB}" dt="2021-03-31T05:17:34.606" v="697"/>
        <pc:sldMkLst>
          <pc:docMk/>
          <pc:sldMk cId="1499812245" sldId="291"/>
        </pc:sldMkLst>
        <pc:spChg chg="mod">
          <ac:chgData name="cheehae2016@naver.com" userId="c2ab6292a9cbad07" providerId="LiveId" clId="{BA22D966-594C-4914-A42E-BCF4B49A83BB}" dt="2021-03-30T23:58:16.286" v="539" actId="1076"/>
          <ac:spMkLst>
            <pc:docMk/>
            <pc:sldMk cId="1499812245" sldId="291"/>
            <ac:spMk id="9" creationId="{051E262D-89A3-47DA-A564-CB7A54A80BAA}"/>
          </ac:spMkLst>
        </pc:spChg>
        <pc:picChg chg="add del mod">
          <ac:chgData name="cheehae2016@naver.com" userId="c2ab6292a9cbad07" providerId="LiveId" clId="{BA22D966-594C-4914-A42E-BCF4B49A83BB}" dt="2021-03-30T23:57:49.023" v="518" actId="478"/>
          <ac:picMkLst>
            <pc:docMk/>
            <pc:sldMk cId="1499812245" sldId="291"/>
            <ac:picMk id="3" creationId="{8F51B5C9-7829-4994-AD94-E293C7CB9224}"/>
          </ac:picMkLst>
        </pc:picChg>
        <pc:picChg chg="add mod">
          <ac:chgData name="cheehae2016@naver.com" userId="c2ab6292a9cbad07" providerId="LiveId" clId="{BA22D966-594C-4914-A42E-BCF4B49A83BB}" dt="2021-03-30T23:58:24.386" v="542" actId="14100"/>
          <ac:picMkLst>
            <pc:docMk/>
            <pc:sldMk cId="1499812245" sldId="291"/>
            <ac:picMk id="5" creationId="{F48F0F93-3D56-433A-A660-9F5CF668A5C3}"/>
          </ac:picMkLst>
        </pc:picChg>
        <pc:picChg chg="del mod">
          <ac:chgData name="cheehae2016@naver.com" userId="c2ab6292a9cbad07" providerId="LiveId" clId="{BA22D966-594C-4914-A42E-BCF4B49A83BB}" dt="2021-03-30T23:56:57.424" v="509" actId="478"/>
          <ac:picMkLst>
            <pc:docMk/>
            <pc:sldMk cId="1499812245" sldId="291"/>
            <ac:picMk id="8" creationId="{E26C7E0A-2309-4F8D-9CC9-2B6E7F0A1E40}"/>
          </ac:picMkLst>
        </pc:picChg>
      </pc:sldChg>
      <pc:sldChg chg="addSp modSp add mod modTransition">
        <pc:chgData name="cheehae2016@naver.com" userId="c2ab6292a9cbad07" providerId="LiveId" clId="{BA22D966-594C-4914-A42E-BCF4B49A83BB}" dt="2021-03-31T05:30:07.318" v="747"/>
        <pc:sldMkLst>
          <pc:docMk/>
          <pc:sldMk cId="2669556652" sldId="300"/>
        </pc:sldMkLst>
        <pc:spChg chg="add mod">
          <ac:chgData name="cheehae2016@naver.com" userId="c2ab6292a9cbad07" providerId="LiveId" clId="{BA22D966-594C-4914-A42E-BCF4B49A83BB}" dt="2021-03-31T05:30:07.318" v="747"/>
          <ac:spMkLst>
            <pc:docMk/>
            <pc:sldMk cId="2669556652" sldId="300"/>
            <ac:spMk id="3" creationId="{0D60E24F-0834-476A-B9B6-3784F79E879E}"/>
          </ac:spMkLst>
        </pc:spChg>
        <pc:picChg chg="mod">
          <ac:chgData name="cheehae2016@naver.com" userId="c2ab6292a9cbad07" providerId="LiveId" clId="{BA22D966-594C-4914-A42E-BCF4B49A83BB}" dt="2021-03-31T05:29:43.970" v="745" actId="1076"/>
          <ac:picMkLst>
            <pc:docMk/>
            <pc:sldMk cId="2669556652" sldId="300"/>
            <ac:picMk id="4" creationId="{9B350886-E7D2-4EB0-AAF9-A49AEDD40DC3}"/>
          </ac:picMkLst>
        </pc:picChg>
      </pc:sldChg>
      <pc:sldChg chg="addSp modSp add mod modTransition">
        <pc:chgData name="cheehae2016@naver.com" userId="c2ab6292a9cbad07" providerId="LiveId" clId="{BA22D966-594C-4914-A42E-BCF4B49A83BB}" dt="2021-03-31T05:29:26.097" v="743" actId="1076"/>
        <pc:sldMkLst>
          <pc:docMk/>
          <pc:sldMk cId="3013938390" sldId="301"/>
        </pc:sldMkLst>
        <pc:spChg chg="add mod">
          <ac:chgData name="cheehae2016@naver.com" userId="c2ab6292a9cbad07" providerId="LiveId" clId="{BA22D966-594C-4914-A42E-BCF4B49A83BB}" dt="2021-03-31T05:29:26.097" v="743" actId="1076"/>
          <ac:spMkLst>
            <pc:docMk/>
            <pc:sldMk cId="3013938390" sldId="301"/>
            <ac:spMk id="3" creationId="{5B3CBCF1-6D8C-438E-A7E3-5F6CF7A0BB94}"/>
          </ac:spMkLst>
        </pc:spChg>
      </pc:sldChg>
      <pc:sldChg chg="addSp delSp modSp add mod delAnim modAnim">
        <pc:chgData name="cheehae2016@naver.com" userId="c2ab6292a9cbad07" providerId="LiveId" clId="{BA22D966-594C-4914-A42E-BCF4B49A83BB}" dt="2021-03-31T05:28:48.815" v="739" actId="1076"/>
        <pc:sldMkLst>
          <pc:docMk/>
          <pc:sldMk cId="4184708828" sldId="302"/>
        </pc:sldMkLst>
        <pc:spChg chg="mod">
          <ac:chgData name="cheehae2016@naver.com" userId="c2ab6292a9cbad07" providerId="LiveId" clId="{BA22D966-594C-4914-A42E-BCF4B49A83BB}" dt="2021-03-31T05:23:04.921" v="734"/>
          <ac:spMkLst>
            <pc:docMk/>
            <pc:sldMk cId="4184708828" sldId="302"/>
            <ac:spMk id="2" creationId="{00000000-0000-0000-0000-000000000000}"/>
          </ac:spMkLst>
        </pc:spChg>
        <pc:spChg chg="add mod">
          <ac:chgData name="cheehae2016@naver.com" userId="c2ab6292a9cbad07" providerId="LiveId" clId="{BA22D966-594C-4914-A42E-BCF4B49A83BB}" dt="2021-03-31T05:28:48.815" v="739" actId="1076"/>
          <ac:spMkLst>
            <pc:docMk/>
            <pc:sldMk cId="4184708828" sldId="302"/>
            <ac:spMk id="4" creationId="{1911040B-0372-4BDE-AB34-C6DFF1EB304E}"/>
          </ac:spMkLst>
        </pc:spChg>
        <pc:picChg chg="add mod">
          <ac:chgData name="cheehae2016@naver.com" userId="c2ab6292a9cbad07" providerId="LiveId" clId="{BA22D966-594C-4914-A42E-BCF4B49A83BB}" dt="2021-03-31T05:28:03.306" v="735" actId="14100"/>
          <ac:picMkLst>
            <pc:docMk/>
            <pc:sldMk cId="4184708828" sldId="302"/>
            <ac:picMk id="3" creationId="{0027D7E7-BF1C-4CC1-A93F-B559AC783DB5}"/>
          </ac:picMkLst>
        </pc:picChg>
        <pc:picChg chg="del">
          <ac:chgData name="cheehae2016@naver.com" userId="c2ab6292a9cbad07" providerId="LiveId" clId="{BA22D966-594C-4914-A42E-BCF4B49A83BB}" dt="2021-03-30T15:24:39.121" v="253" actId="478"/>
          <ac:picMkLst>
            <pc:docMk/>
            <pc:sldMk cId="4184708828" sldId="302"/>
            <ac:picMk id="4" creationId="{1695D56E-03D2-4E34-972E-E3806ACE5BF2}"/>
          </ac:picMkLst>
        </pc:picChg>
      </pc:sldChg>
      <pc:sldMasterChg chg="del delSldLayout">
        <pc:chgData name="cheehae2016@naver.com" userId="c2ab6292a9cbad07" providerId="LiveId" clId="{BA22D966-594C-4914-A42E-BCF4B49A83BB}" dt="2021-03-30T13:24:44.467" v="7" actId="2696"/>
        <pc:sldMasterMkLst>
          <pc:docMk/>
          <pc:sldMasterMk cId="3064607210" sldId="2147483648"/>
        </pc:sldMasterMkLst>
        <pc:sldLayoutChg chg="del">
          <pc:chgData name="cheehae2016@naver.com" userId="c2ab6292a9cbad07" providerId="LiveId" clId="{BA22D966-594C-4914-A42E-BCF4B49A83BB}" dt="2021-03-30T13:24:44.467" v="7" actId="2696"/>
          <pc:sldLayoutMkLst>
            <pc:docMk/>
            <pc:sldMasterMk cId="3064607210" sldId="2147483648"/>
            <pc:sldLayoutMk cId="3529266103" sldId="2147483649"/>
          </pc:sldLayoutMkLst>
        </pc:sldLayoutChg>
        <pc:sldLayoutChg chg="del">
          <pc:chgData name="cheehae2016@naver.com" userId="c2ab6292a9cbad07" providerId="LiveId" clId="{BA22D966-594C-4914-A42E-BCF4B49A83BB}" dt="2021-03-30T13:24:44.467" v="7" actId="2696"/>
          <pc:sldLayoutMkLst>
            <pc:docMk/>
            <pc:sldMasterMk cId="3064607210" sldId="2147483648"/>
            <pc:sldLayoutMk cId="781394784" sldId="2147483650"/>
          </pc:sldLayoutMkLst>
        </pc:sldLayoutChg>
        <pc:sldLayoutChg chg="del">
          <pc:chgData name="cheehae2016@naver.com" userId="c2ab6292a9cbad07" providerId="LiveId" clId="{BA22D966-594C-4914-A42E-BCF4B49A83BB}" dt="2021-03-30T13:24:44.467" v="7" actId="2696"/>
          <pc:sldLayoutMkLst>
            <pc:docMk/>
            <pc:sldMasterMk cId="3064607210" sldId="2147483648"/>
            <pc:sldLayoutMk cId="721997130" sldId="2147483651"/>
          </pc:sldLayoutMkLst>
        </pc:sldLayoutChg>
        <pc:sldLayoutChg chg="del">
          <pc:chgData name="cheehae2016@naver.com" userId="c2ab6292a9cbad07" providerId="LiveId" clId="{BA22D966-594C-4914-A42E-BCF4B49A83BB}" dt="2021-03-30T13:24:44.467" v="7" actId="2696"/>
          <pc:sldLayoutMkLst>
            <pc:docMk/>
            <pc:sldMasterMk cId="3064607210" sldId="2147483648"/>
            <pc:sldLayoutMk cId="3815094834" sldId="2147483652"/>
          </pc:sldLayoutMkLst>
        </pc:sldLayoutChg>
        <pc:sldLayoutChg chg="del">
          <pc:chgData name="cheehae2016@naver.com" userId="c2ab6292a9cbad07" providerId="LiveId" clId="{BA22D966-594C-4914-A42E-BCF4B49A83BB}" dt="2021-03-30T13:24:44.467" v="7" actId="2696"/>
          <pc:sldLayoutMkLst>
            <pc:docMk/>
            <pc:sldMasterMk cId="3064607210" sldId="2147483648"/>
            <pc:sldLayoutMk cId="3202489127" sldId="2147483653"/>
          </pc:sldLayoutMkLst>
        </pc:sldLayoutChg>
        <pc:sldLayoutChg chg="del">
          <pc:chgData name="cheehae2016@naver.com" userId="c2ab6292a9cbad07" providerId="LiveId" clId="{BA22D966-594C-4914-A42E-BCF4B49A83BB}" dt="2021-03-30T13:24:44.467" v="7" actId="2696"/>
          <pc:sldLayoutMkLst>
            <pc:docMk/>
            <pc:sldMasterMk cId="3064607210" sldId="2147483648"/>
            <pc:sldLayoutMk cId="1013358527" sldId="2147483654"/>
          </pc:sldLayoutMkLst>
        </pc:sldLayoutChg>
        <pc:sldLayoutChg chg="del">
          <pc:chgData name="cheehae2016@naver.com" userId="c2ab6292a9cbad07" providerId="LiveId" clId="{BA22D966-594C-4914-A42E-BCF4B49A83BB}" dt="2021-03-30T13:24:44.467" v="7" actId="2696"/>
          <pc:sldLayoutMkLst>
            <pc:docMk/>
            <pc:sldMasterMk cId="3064607210" sldId="2147483648"/>
            <pc:sldLayoutMk cId="728951009" sldId="2147483655"/>
          </pc:sldLayoutMkLst>
        </pc:sldLayoutChg>
        <pc:sldLayoutChg chg="del">
          <pc:chgData name="cheehae2016@naver.com" userId="c2ab6292a9cbad07" providerId="LiveId" clId="{BA22D966-594C-4914-A42E-BCF4B49A83BB}" dt="2021-03-30T13:24:44.467" v="7" actId="2696"/>
          <pc:sldLayoutMkLst>
            <pc:docMk/>
            <pc:sldMasterMk cId="3064607210" sldId="2147483648"/>
            <pc:sldLayoutMk cId="3860829252" sldId="2147483656"/>
          </pc:sldLayoutMkLst>
        </pc:sldLayoutChg>
        <pc:sldLayoutChg chg="del">
          <pc:chgData name="cheehae2016@naver.com" userId="c2ab6292a9cbad07" providerId="LiveId" clId="{BA22D966-594C-4914-A42E-BCF4B49A83BB}" dt="2021-03-30T13:24:44.467" v="7" actId="2696"/>
          <pc:sldLayoutMkLst>
            <pc:docMk/>
            <pc:sldMasterMk cId="3064607210" sldId="2147483648"/>
            <pc:sldLayoutMk cId="1952384005" sldId="2147483657"/>
          </pc:sldLayoutMkLst>
        </pc:sldLayoutChg>
        <pc:sldLayoutChg chg="del">
          <pc:chgData name="cheehae2016@naver.com" userId="c2ab6292a9cbad07" providerId="LiveId" clId="{BA22D966-594C-4914-A42E-BCF4B49A83BB}" dt="2021-03-30T13:24:44.467" v="7" actId="2696"/>
          <pc:sldLayoutMkLst>
            <pc:docMk/>
            <pc:sldMasterMk cId="3064607210" sldId="2147483648"/>
            <pc:sldLayoutMk cId="3469491207" sldId="2147483658"/>
          </pc:sldLayoutMkLst>
        </pc:sldLayoutChg>
        <pc:sldLayoutChg chg="del">
          <pc:chgData name="cheehae2016@naver.com" userId="c2ab6292a9cbad07" providerId="LiveId" clId="{BA22D966-594C-4914-A42E-BCF4B49A83BB}" dt="2021-03-30T13:24:44.467" v="7" actId="2696"/>
          <pc:sldLayoutMkLst>
            <pc:docMk/>
            <pc:sldMasterMk cId="3064607210" sldId="2147483648"/>
            <pc:sldLayoutMk cId="3386814713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15B34-7740-41BE-8571-C0EF80AE52B8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7A97A6ED-74E0-42C1-8433-5FFB03F190F2}">
      <dgm:prSet phldrT="[텍스트]" custT="1"/>
      <dgm:spPr/>
      <dgm:t>
        <a:bodyPr/>
        <a:lstStyle/>
        <a:p>
          <a:pPr latinLnBrk="1"/>
          <a:r>
            <a:rPr lang="en-US" altLang="ko-KR" sz="3200" dirty="0">
              <a:latin typeface="휴먼옛체" panose="02030504000101010101" pitchFamily="18" charset="-127"/>
              <a:ea typeface="휴먼옛체" panose="02030504000101010101" pitchFamily="18" charset="-127"/>
            </a:rPr>
            <a:t>1.</a:t>
          </a:r>
          <a:r>
            <a:rPr lang="ko-KR" altLang="en-US" sz="3200" dirty="0">
              <a:latin typeface="휴먼옛체" panose="02030504000101010101" pitchFamily="18" charset="-127"/>
              <a:ea typeface="휴먼옛체" panose="02030504000101010101" pitchFamily="18" charset="-127"/>
            </a:rPr>
            <a:t>일본의 연중행사</a:t>
          </a:r>
        </a:p>
      </dgm:t>
    </dgm:pt>
    <dgm:pt modelId="{A55457A9-9BED-48D1-8A43-3E6E86DD7A03}" type="parTrans" cxnId="{7E698A1E-7B1C-4213-920A-071EA0BC858E}">
      <dgm:prSet/>
      <dgm:spPr/>
      <dgm:t>
        <a:bodyPr/>
        <a:lstStyle/>
        <a:p>
          <a:pPr latinLnBrk="1"/>
          <a:endParaRPr lang="ko-KR" altLang="en-US"/>
        </a:p>
      </dgm:t>
    </dgm:pt>
    <dgm:pt modelId="{C168E81E-343B-444C-8B72-1D3D21995055}" type="sibTrans" cxnId="{7E698A1E-7B1C-4213-920A-071EA0BC858E}">
      <dgm:prSet/>
      <dgm:spPr/>
      <dgm:t>
        <a:bodyPr/>
        <a:lstStyle/>
        <a:p>
          <a:pPr latinLnBrk="1"/>
          <a:endParaRPr lang="ko-KR" altLang="en-US"/>
        </a:p>
      </dgm:t>
    </dgm:pt>
    <dgm:pt modelId="{7764D5C9-1845-45DE-A6A6-C964A3B9363F}">
      <dgm:prSet phldrT="[텍스트]" custT="1"/>
      <dgm:spPr/>
      <dgm:t>
        <a:bodyPr/>
        <a:lstStyle/>
        <a:p>
          <a:pPr latinLnBrk="1"/>
          <a:r>
            <a: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rPr>
            <a:t>연중행사란</a:t>
          </a:r>
          <a:r>
            <a:rPr lang="en-US" altLang="ko-KR" sz="2400" dirty="0">
              <a:latin typeface="휴먼옛체" panose="02030504000101010101" pitchFamily="18" charset="-127"/>
              <a:ea typeface="휴먼옛체" panose="02030504000101010101" pitchFamily="18" charset="-127"/>
            </a:rPr>
            <a:t>?</a:t>
          </a:r>
          <a:endParaRPr lang="ko-KR" altLang="en-US" sz="2400" dirty="0">
            <a:latin typeface="휴먼옛체" panose="02030504000101010101" pitchFamily="18" charset="-127"/>
            <a:ea typeface="휴먼옛체" panose="02030504000101010101" pitchFamily="18" charset="-127"/>
          </a:endParaRPr>
        </a:p>
      </dgm:t>
    </dgm:pt>
    <dgm:pt modelId="{94F2F4A8-5675-4DD1-8886-8B77BC3C884E}" type="parTrans" cxnId="{58B52F93-59B0-469C-A67F-E581BCBB4A15}">
      <dgm:prSet/>
      <dgm:spPr/>
      <dgm:t>
        <a:bodyPr/>
        <a:lstStyle/>
        <a:p>
          <a:pPr latinLnBrk="1"/>
          <a:endParaRPr lang="ko-KR" altLang="en-US"/>
        </a:p>
      </dgm:t>
    </dgm:pt>
    <dgm:pt modelId="{51CD665D-2EFB-4767-AEB9-14A13081A05E}" type="sibTrans" cxnId="{58B52F93-59B0-469C-A67F-E581BCBB4A15}">
      <dgm:prSet/>
      <dgm:spPr/>
      <dgm:t>
        <a:bodyPr/>
        <a:lstStyle/>
        <a:p>
          <a:pPr latinLnBrk="1"/>
          <a:endParaRPr lang="ko-KR" altLang="en-US"/>
        </a:p>
      </dgm:t>
    </dgm:pt>
    <dgm:pt modelId="{9D4D9907-A330-4C36-A145-D94AF1556A5B}">
      <dgm:prSet phldrT="[텍스트]" custT="1"/>
      <dgm:spPr/>
      <dgm:t>
        <a:bodyPr/>
        <a:lstStyle/>
        <a:p>
          <a:pPr latinLnBrk="1"/>
          <a:r>
            <a:rPr lang="en-US" altLang="ko-KR" sz="3200" dirty="0">
              <a:latin typeface="휴먼옛체" panose="02030504000101010101" pitchFamily="18" charset="-127"/>
              <a:ea typeface="휴먼옛체" panose="02030504000101010101" pitchFamily="18" charset="-127"/>
            </a:rPr>
            <a:t>2.</a:t>
          </a:r>
          <a:r>
            <a:rPr lang="ko-KR" altLang="en-US" sz="3200" dirty="0">
              <a:latin typeface="휴먼옛체" panose="02030504000101010101" pitchFamily="18" charset="-127"/>
              <a:ea typeface="휴먼옛체" panose="02030504000101010101" pitchFamily="18" charset="-127"/>
            </a:rPr>
            <a:t>일본의 </a:t>
          </a:r>
          <a:r>
            <a:rPr lang="ko-KR" altLang="en-US" sz="3200" dirty="0" err="1">
              <a:latin typeface="휴먼옛체" panose="02030504000101010101" pitchFamily="18" charset="-127"/>
              <a:ea typeface="휴먼옛체" panose="02030504000101010101" pitchFamily="18" charset="-127"/>
            </a:rPr>
            <a:t>마츠리</a:t>
          </a:r>
          <a:endParaRPr lang="ko-KR" altLang="en-US" sz="3200" dirty="0">
            <a:latin typeface="휴먼옛체" panose="02030504000101010101" pitchFamily="18" charset="-127"/>
            <a:ea typeface="휴먼옛체" panose="02030504000101010101" pitchFamily="18" charset="-127"/>
          </a:endParaRPr>
        </a:p>
      </dgm:t>
    </dgm:pt>
    <dgm:pt modelId="{BBFDF737-A7FC-4321-937F-14DCEBDBA034}" type="parTrans" cxnId="{06DBBFA4-C525-4FED-AEF6-862D82E53223}">
      <dgm:prSet/>
      <dgm:spPr/>
      <dgm:t>
        <a:bodyPr/>
        <a:lstStyle/>
        <a:p>
          <a:pPr latinLnBrk="1"/>
          <a:endParaRPr lang="ko-KR" altLang="en-US"/>
        </a:p>
      </dgm:t>
    </dgm:pt>
    <dgm:pt modelId="{2C0CF823-4FC2-4DF6-8EB6-6D39A732A65F}" type="sibTrans" cxnId="{06DBBFA4-C525-4FED-AEF6-862D82E53223}">
      <dgm:prSet/>
      <dgm:spPr/>
      <dgm:t>
        <a:bodyPr/>
        <a:lstStyle/>
        <a:p>
          <a:pPr latinLnBrk="1"/>
          <a:endParaRPr lang="ko-KR" altLang="en-US"/>
        </a:p>
      </dgm:t>
    </dgm:pt>
    <dgm:pt modelId="{E428736D-FB08-497F-BEB1-9584E7CE3F48}">
      <dgm:prSet phldrT="[텍스트]" custT="1"/>
      <dgm:spPr/>
      <dgm:t>
        <a:bodyPr/>
        <a:lstStyle/>
        <a:p>
          <a:pPr latinLnBrk="1"/>
          <a:r>
            <a:rPr lang="ko-KR" altLang="en-US" sz="2400" dirty="0" err="1">
              <a:latin typeface="휴먼옛체" panose="02030504000101010101" pitchFamily="18" charset="-127"/>
              <a:ea typeface="휴먼옛체" panose="02030504000101010101" pitchFamily="18" charset="-127"/>
            </a:rPr>
            <a:t>마츠리란</a:t>
          </a:r>
          <a:r>
            <a:rPr lang="en-US" altLang="ko-KR" sz="2400" dirty="0">
              <a:latin typeface="휴먼옛체" panose="02030504000101010101" pitchFamily="18" charset="-127"/>
              <a:ea typeface="휴먼옛체" panose="02030504000101010101" pitchFamily="18" charset="-127"/>
            </a:rPr>
            <a:t>?</a:t>
          </a:r>
          <a:endParaRPr lang="ko-KR" altLang="en-US" sz="2400" dirty="0">
            <a:latin typeface="휴먼옛체" panose="02030504000101010101" pitchFamily="18" charset="-127"/>
            <a:ea typeface="휴먼옛체" panose="02030504000101010101" pitchFamily="18" charset="-127"/>
          </a:endParaRPr>
        </a:p>
      </dgm:t>
    </dgm:pt>
    <dgm:pt modelId="{12E1820C-6556-46DA-BC02-31731BD13BFF}" type="parTrans" cxnId="{6A85E076-DC80-4E50-A8B6-3BC6C1F199B7}">
      <dgm:prSet/>
      <dgm:spPr/>
      <dgm:t>
        <a:bodyPr/>
        <a:lstStyle/>
        <a:p>
          <a:pPr latinLnBrk="1"/>
          <a:endParaRPr lang="ko-KR" altLang="en-US"/>
        </a:p>
      </dgm:t>
    </dgm:pt>
    <dgm:pt modelId="{C50D55A8-BFE3-45AB-97C6-74D29A696280}" type="sibTrans" cxnId="{6A85E076-DC80-4E50-A8B6-3BC6C1F199B7}">
      <dgm:prSet/>
      <dgm:spPr/>
      <dgm:t>
        <a:bodyPr/>
        <a:lstStyle/>
        <a:p>
          <a:pPr latinLnBrk="1"/>
          <a:endParaRPr lang="ko-KR" altLang="en-US"/>
        </a:p>
      </dgm:t>
    </dgm:pt>
    <dgm:pt modelId="{ED543E78-4906-4B2A-A076-694E4DE55CE6}">
      <dgm:prSet phldrT="[텍스트]" custT="1"/>
      <dgm:spPr/>
      <dgm:t>
        <a:bodyPr/>
        <a:lstStyle/>
        <a:p>
          <a:pPr latinLnBrk="1"/>
          <a:r>
            <a: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rPr>
            <a:t>일본 연중행사 소개</a:t>
          </a:r>
        </a:p>
      </dgm:t>
    </dgm:pt>
    <dgm:pt modelId="{0B7E190D-589A-4DC4-86B7-CA38111B553B}" type="parTrans" cxnId="{FB514B4B-BDB7-4BA6-8FB5-2B5B9474CA0D}">
      <dgm:prSet/>
      <dgm:spPr/>
      <dgm:t>
        <a:bodyPr/>
        <a:lstStyle/>
        <a:p>
          <a:pPr latinLnBrk="1"/>
          <a:endParaRPr lang="ko-KR" altLang="en-US"/>
        </a:p>
      </dgm:t>
    </dgm:pt>
    <dgm:pt modelId="{76C42E1B-3595-40E9-B346-35745601A858}" type="sibTrans" cxnId="{FB514B4B-BDB7-4BA6-8FB5-2B5B9474CA0D}">
      <dgm:prSet/>
      <dgm:spPr/>
      <dgm:t>
        <a:bodyPr/>
        <a:lstStyle/>
        <a:p>
          <a:pPr latinLnBrk="1"/>
          <a:endParaRPr lang="ko-KR" altLang="en-US"/>
        </a:p>
      </dgm:t>
    </dgm:pt>
    <dgm:pt modelId="{B9AF9FBE-7584-4D00-8F57-36B8AAF5D473}">
      <dgm:prSet phldrT="[텍스트]" custT="1"/>
      <dgm:spPr/>
      <dgm:t>
        <a:bodyPr/>
        <a:lstStyle/>
        <a:p>
          <a:pPr latinLnBrk="1"/>
          <a:r>
            <a:rPr lang="ko-KR" altLang="en-US" sz="2400" dirty="0" err="1">
              <a:latin typeface="휴먼옛체" panose="02030504000101010101" pitchFamily="18" charset="-127"/>
              <a:ea typeface="휴먼옛체" panose="02030504000101010101" pitchFamily="18" charset="-127"/>
            </a:rPr>
            <a:t>마츠리</a:t>
          </a:r>
          <a:r>
            <a: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rPr>
            <a:t> 소개</a:t>
          </a:r>
        </a:p>
      </dgm:t>
    </dgm:pt>
    <dgm:pt modelId="{B396BF1C-F6BF-4206-92F1-0D911821CC44}" type="parTrans" cxnId="{876A15DA-497C-460D-99D9-B7F75E130171}">
      <dgm:prSet/>
      <dgm:spPr/>
      <dgm:t>
        <a:bodyPr/>
        <a:lstStyle/>
        <a:p>
          <a:pPr latinLnBrk="1"/>
          <a:endParaRPr lang="ko-KR" altLang="en-US"/>
        </a:p>
      </dgm:t>
    </dgm:pt>
    <dgm:pt modelId="{16A61DB6-8A7C-4DDE-83AF-17F349650B36}" type="sibTrans" cxnId="{876A15DA-497C-460D-99D9-B7F75E130171}">
      <dgm:prSet/>
      <dgm:spPr/>
      <dgm:t>
        <a:bodyPr/>
        <a:lstStyle/>
        <a:p>
          <a:pPr latinLnBrk="1"/>
          <a:endParaRPr lang="ko-KR" altLang="en-US"/>
        </a:p>
      </dgm:t>
    </dgm:pt>
    <dgm:pt modelId="{8CD8C82D-547E-44E5-ABA3-B94ED19EB32D}">
      <dgm:prSet phldrT="[텍스트]" custT="1"/>
      <dgm:spPr/>
      <dgm:t>
        <a:bodyPr/>
        <a:lstStyle/>
        <a:p>
          <a:pPr latinLnBrk="1"/>
          <a:r>
            <a:rPr lang="ko-KR" altLang="en-US" sz="2400" dirty="0" err="1">
              <a:latin typeface="휴먼옛체" panose="02030504000101010101" pitchFamily="18" charset="-127"/>
              <a:ea typeface="휴먼옛체" panose="02030504000101010101" pitchFamily="18" charset="-127"/>
            </a:rPr>
            <a:t>마츠리의</a:t>
          </a:r>
          <a:r>
            <a:rPr lang="ko-KR" altLang="en-US" sz="2400" dirty="0">
              <a:latin typeface="휴먼옛체" panose="02030504000101010101" pitchFamily="18" charset="-127"/>
              <a:ea typeface="휴먼옛체" panose="02030504000101010101" pitchFamily="18" charset="-127"/>
            </a:rPr>
            <a:t> 역사</a:t>
          </a:r>
        </a:p>
      </dgm:t>
    </dgm:pt>
    <dgm:pt modelId="{89CB797C-6B1B-4CB1-BD4F-E079AB9B1B24}" type="parTrans" cxnId="{A1E2DBC4-805B-4927-89E6-1476AD37DBE6}">
      <dgm:prSet/>
      <dgm:spPr/>
    </dgm:pt>
    <dgm:pt modelId="{17710886-E51E-4C5D-9A5B-301D778177DA}" type="sibTrans" cxnId="{A1E2DBC4-805B-4927-89E6-1476AD37DBE6}">
      <dgm:prSet/>
      <dgm:spPr/>
    </dgm:pt>
    <dgm:pt modelId="{957E0073-33D1-44C4-B2FD-966267F8A277}" type="pres">
      <dgm:prSet presAssocID="{B3715B34-7740-41BE-8571-C0EF80AE52B8}" presName="linear" presStyleCnt="0">
        <dgm:presLayoutVars>
          <dgm:animLvl val="lvl"/>
          <dgm:resizeHandles val="exact"/>
        </dgm:presLayoutVars>
      </dgm:prSet>
      <dgm:spPr/>
    </dgm:pt>
    <dgm:pt modelId="{41BDFFE6-353E-4843-969B-BB62C15AD722}" type="pres">
      <dgm:prSet presAssocID="{7A97A6ED-74E0-42C1-8433-5FFB03F190F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78401F2-6E08-4181-95DA-8A76184C26DD}" type="pres">
      <dgm:prSet presAssocID="{7A97A6ED-74E0-42C1-8433-5FFB03F190F2}" presName="childText" presStyleLbl="revTx" presStyleIdx="0" presStyleCnt="2">
        <dgm:presLayoutVars>
          <dgm:bulletEnabled val="1"/>
        </dgm:presLayoutVars>
      </dgm:prSet>
      <dgm:spPr/>
    </dgm:pt>
    <dgm:pt modelId="{DAB6CE96-F258-4150-9040-92A05192BD21}" type="pres">
      <dgm:prSet presAssocID="{9D4D9907-A330-4C36-A145-D94AF1556A5B}" presName="parentText" presStyleLbl="node1" presStyleIdx="1" presStyleCnt="2" custLinFactNeighborY="-842">
        <dgm:presLayoutVars>
          <dgm:chMax val="0"/>
          <dgm:bulletEnabled val="1"/>
        </dgm:presLayoutVars>
      </dgm:prSet>
      <dgm:spPr/>
    </dgm:pt>
    <dgm:pt modelId="{8523824A-5588-48A8-8985-C43BCDBA0A0F}" type="pres">
      <dgm:prSet presAssocID="{9D4D9907-A330-4C36-A145-D94AF1556A5B}" presName="childText" presStyleLbl="revTx" presStyleIdx="1" presStyleCnt="2" custLinFactNeighborY="3103">
        <dgm:presLayoutVars>
          <dgm:bulletEnabled val="1"/>
        </dgm:presLayoutVars>
      </dgm:prSet>
      <dgm:spPr/>
    </dgm:pt>
  </dgm:ptLst>
  <dgm:cxnLst>
    <dgm:cxn modelId="{98C59905-4C92-4533-9BDF-DE025DDE6673}" type="presOf" srcId="{7A97A6ED-74E0-42C1-8433-5FFB03F190F2}" destId="{41BDFFE6-353E-4843-969B-BB62C15AD722}" srcOrd="0" destOrd="0" presId="urn:microsoft.com/office/officeart/2005/8/layout/vList2"/>
    <dgm:cxn modelId="{BE16680B-7E52-4E9D-929C-CF4C9E23A5C4}" type="presOf" srcId="{B9AF9FBE-7584-4D00-8F57-36B8AAF5D473}" destId="{8523824A-5588-48A8-8985-C43BCDBA0A0F}" srcOrd="0" destOrd="2" presId="urn:microsoft.com/office/officeart/2005/8/layout/vList2"/>
    <dgm:cxn modelId="{7E698A1E-7B1C-4213-920A-071EA0BC858E}" srcId="{B3715B34-7740-41BE-8571-C0EF80AE52B8}" destId="{7A97A6ED-74E0-42C1-8433-5FFB03F190F2}" srcOrd="0" destOrd="0" parTransId="{A55457A9-9BED-48D1-8A43-3E6E86DD7A03}" sibTransId="{C168E81E-343B-444C-8B72-1D3D21995055}"/>
    <dgm:cxn modelId="{F6222631-6E8E-4241-97A3-75DFF7F1EDC8}" type="presOf" srcId="{7764D5C9-1845-45DE-A6A6-C964A3B9363F}" destId="{F78401F2-6E08-4181-95DA-8A76184C26DD}" srcOrd="0" destOrd="0" presId="urn:microsoft.com/office/officeart/2005/8/layout/vList2"/>
    <dgm:cxn modelId="{85E49235-E6F6-4E11-89A7-5C5120B778DA}" type="presOf" srcId="{ED543E78-4906-4B2A-A076-694E4DE55CE6}" destId="{F78401F2-6E08-4181-95DA-8A76184C26DD}" srcOrd="0" destOrd="1" presId="urn:microsoft.com/office/officeart/2005/8/layout/vList2"/>
    <dgm:cxn modelId="{27801B37-CF4C-4562-9762-AA4E5A0009F8}" type="presOf" srcId="{9D4D9907-A330-4C36-A145-D94AF1556A5B}" destId="{DAB6CE96-F258-4150-9040-92A05192BD21}" srcOrd="0" destOrd="0" presId="urn:microsoft.com/office/officeart/2005/8/layout/vList2"/>
    <dgm:cxn modelId="{FB514B4B-BDB7-4BA6-8FB5-2B5B9474CA0D}" srcId="{7A97A6ED-74E0-42C1-8433-5FFB03F190F2}" destId="{ED543E78-4906-4B2A-A076-694E4DE55CE6}" srcOrd="1" destOrd="0" parTransId="{0B7E190D-589A-4DC4-86B7-CA38111B553B}" sibTransId="{76C42E1B-3595-40E9-B346-35745601A858}"/>
    <dgm:cxn modelId="{6A85E076-DC80-4E50-A8B6-3BC6C1F199B7}" srcId="{9D4D9907-A330-4C36-A145-D94AF1556A5B}" destId="{E428736D-FB08-497F-BEB1-9584E7CE3F48}" srcOrd="0" destOrd="0" parTransId="{12E1820C-6556-46DA-BC02-31731BD13BFF}" sibTransId="{C50D55A8-BFE3-45AB-97C6-74D29A696280}"/>
    <dgm:cxn modelId="{614CA37F-1449-4009-B4B1-58395D2BA7B1}" type="presOf" srcId="{8CD8C82D-547E-44E5-ABA3-B94ED19EB32D}" destId="{8523824A-5588-48A8-8985-C43BCDBA0A0F}" srcOrd="0" destOrd="1" presId="urn:microsoft.com/office/officeart/2005/8/layout/vList2"/>
    <dgm:cxn modelId="{58B52F93-59B0-469C-A67F-E581BCBB4A15}" srcId="{7A97A6ED-74E0-42C1-8433-5FFB03F190F2}" destId="{7764D5C9-1845-45DE-A6A6-C964A3B9363F}" srcOrd="0" destOrd="0" parTransId="{94F2F4A8-5675-4DD1-8886-8B77BC3C884E}" sibTransId="{51CD665D-2EFB-4767-AEB9-14A13081A05E}"/>
    <dgm:cxn modelId="{06DBBFA4-C525-4FED-AEF6-862D82E53223}" srcId="{B3715B34-7740-41BE-8571-C0EF80AE52B8}" destId="{9D4D9907-A330-4C36-A145-D94AF1556A5B}" srcOrd="1" destOrd="0" parTransId="{BBFDF737-A7FC-4321-937F-14DCEBDBA034}" sibTransId="{2C0CF823-4FC2-4DF6-8EB6-6D39A732A65F}"/>
    <dgm:cxn modelId="{A1E2DBC4-805B-4927-89E6-1476AD37DBE6}" srcId="{9D4D9907-A330-4C36-A145-D94AF1556A5B}" destId="{8CD8C82D-547E-44E5-ABA3-B94ED19EB32D}" srcOrd="1" destOrd="0" parTransId="{89CB797C-6B1B-4CB1-BD4F-E079AB9B1B24}" sibTransId="{17710886-E51E-4C5D-9A5B-301D778177DA}"/>
    <dgm:cxn modelId="{885C66CD-DF51-430D-9D18-E8DC7A6C9123}" type="presOf" srcId="{E428736D-FB08-497F-BEB1-9584E7CE3F48}" destId="{8523824A-5588-48A8-8985-C43BCDBA0A0F}" srcOrd="0" destOrd="0" presId="urn:microsoft.com/office/officeart/2005/8/layout/vList2"/>
    <dgm:cxn modelId="{876A15DA-497C-460D-99D9-B7F75E130171}" srcId="{9D4D9907-A330-4C36-A145-D94AF1556A5B}" destId="{B9AF9FBE-7584-4D00-8F57-36B8AAF5D473}" srcOrd="2" destOrd="0" parTransId="{B396BF1C-F6BF-4206-92F1-0D911821CC44}" sibTransId="{16A61DB6-8A7C-4DDE-83AF-17F349650B36}"/>
    <dgm:cxn modelId="{8AC6E4DB-8542-42E2-8D2D-31ABD2FEBC45}" type="presOf" srcId="{B3715B34-7740-41BE-8571-C0EF80AE52B8}" destId="{957E0073-33D1-44C4-B2FD-966267F8A277}" srcOrd="0" destOrd="0" presId="urn:microsoft.com/office/officeart/2005/8/layout/vList2"/>
    <dgm:cxn modelId="{280B0AF9-5007-4455-BD17-5AD3469258E5}" type="presParOf" srcId="{957E0073-33D1-44C4-B2FD-966267F8A277}" destId="{41BDFFE6-353E-4843-969B-BB62C15AD722}" srcOrd="0" destOrd="0" presId="urn:microsoft.com/office/officeart/2005/8/layout/vList2"/>
    <dgm:cxn modelId="{7208833A-22AE-41D6-8559-3281377F4840}" type="presParOf" srcId="{957E0073-33D1-44C4-B2FD-966267F8A277}" destId="{F78401F2-6E08-4181-95DA-8A76184C26DD}" srcOrd="1" destOrd="0" presId="urn:microsoft.com/office/officeart/2005/8/layout/vList2"/>
    <dgm:cxn modelId="{04B13F91-6187-4EE1-9564-230E84D3133B}" type="presParOf" srcId="{957E0073-33D1-44C4-B2FD-966267F8A277}" destId="{DAB6CE96-F258-4150-9040-92A05192BD21}" srcOrd="2" destOrd="0" presId="urn:microsoft.com/office/officeart/2005/8/layout/vList2"/>
    <dgm:cxn modelId="{73B9F165-3A69-4816-A475-827A5055721E}" type="presParOf" srcId="{957E0073-33D1-44C4-B2FD-966267F8A277}" destId="{8523824A-5588-48A8-8985-C43BCDBA0A0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DFFE6-353E-4843-969B-BB62C15AD722}">
      <dsp:nvSpPr>
        <dsp:cNvPr id="0" name=""/>
        <dsp:cNvSpPr/>
      </dsp:nvSpPr>
      <dsp:spPr>
        <a:xfrm>
          <a:off x="0" y="16241"/>
          <a:ext cx="8013341" cy="973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1.</a:t>
          </a:r>
          <a:r>
            <a:rPr lang="ko-KR" altLang="en-US" sz="32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일본의 연중행사</a:t>
          </a:r>
        </a:p>
      </dsp:txBody>
      <dsp:txXfrm>
        <a:off x="47519" y="63760"/>
        <a:ext cx="7918303" cy="878402"/>
      </dsp:txXfrm>
    </dsp:sp>
    <dsp:sp modelId="{F78401F2-6E08-4181-95DA-8A76184C26DD}">
      <dsp:nvSpPr>
        <dsp:cNvPr id="0" name=""/>
        <dsp:cNvSpPr/>
      </dsp:nvSpPr>
      <dsp:spPr>
        <a:xfrm>
          <a:off x="0" y="989682"/>
          <a:ext cx="8013341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424" tIns="30480" rIns="170688" bIns="3048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24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연중행사란</a:t>
          </a:r>
          <a:r>
            <a:rPr lang="en-US" altLang="ko-KR" sz="24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?</a:t>
          </a:r>
          <a:endParaRPr lang="ko-KR" altLang="en-US" sz="2400" kern="1200" dirty="0">
            <a:latin typeface="휴먼옛체" panose="02030504000101010101" pitchFamily="18" charset="-127"/>
            <a:ea typeface="휴먼옛체" panose="02030504000101010101" pitchFamily="18" charset="-127"/>
          </a:endParaRPr>
        </a:p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24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일본 연중행사 소개</a:t>
          </a:r>
        </a:p>
      </dsp:txBody>
      <dsp:txXfrm>
        <a:off x="0" y="989682"/>
        <a:ext cx="8013341" cy="914940"/>
      </dsp:txXfrm>
    </dsp:sp>
    <dsp:sp modelId="{DAB6CE96-F258-4150-9040-92A05192BD21}">
      <dsp:nvSpPr>
        <dsp:cNvPr id="0" name=""/>
        <dsp:cNvSpPr/>
      </dsp:nvSpPr>
      <dsp:spPr>
        <a:xfrm>
          <a:off x="0" y="1893066"/>
          <a:ext cx="8013341" cy="97344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2.</a:t>
          </a:r>
          <a:r>
            <a:rPr lang="ko-KR" altLang="en-US" sz="32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일본의 </a:t>
          </a:r>
          <a:r>
            <a:rPr lang="ko-KR" altLang="en-US" sz="3200" kern="1200" dirty="0" err="1">
              <a:latin typeface="휴먼옛체" panose="02030504000101010101" pitchFamily="18" charset="-127"/>
              <a:ea typeface="휴먼옛체" panose="02030504000101010101" pitchFamily="18" charset="-127"/>
            </a:rPr>
            <a:t>마츠리</a:t>
          </a:r>
          <a:endParaRPr lang="ko-KR" altLang="en-US" sz="3200" kern="1200" dirty="0">
            <a:latin typeface="휴먼옛체" panose="02030504000101010101" pitchFamily="18" charset="-127"/>
            <a:ea typeface="휴먼옛체" panose="02030504000101010101" pitchFamily="18" charset="-127"/>
          </a:endParaRPr>
        </a:p>
      </dsp:txBody>
      <dsp:txXfrm>
        <a:off x="47519" y="1940585"/>
        <a:ext cx="7918303" cy="878402"/>
      </dsp:txXfrm>
    </dsp:sp>
    <dsp:sp modelId="{8523824A-5588-48A8-8985-C43BCDBA0A0F}">
      <dsp:nvSpPr>
        <dsp:cNvPr id="0" name=""/>
        <dsp:cNvSpPr/>
      </dsp:nvSpPr>
      <dsp:spPr>
        <a:xfrm>
          <a:off x="0" y="2894304"/>
          <a:ext cx="8013341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424" tIns="30480" rIns="170688" bIns="3048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2400" kern="1200" dirty="0" err="1">
              <a:latin typeface="휴먼옛체" panose="02030504000101010101" pitchFamily="18" charset="-127"/>
              <a:ea typeface="휴먼옛체" panose="02030504000101010101" pitchFamily="18" charset="-127"/>
            </a:rPr>
            <a:t>마츠리란</a:t>
          </a:r>
          <a:r>
            <a:rPr lang="en-US" altLang="ko-KR" sz="24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?</a:t>
          </a:r>
          <a:endParaRPr lang="ko-KR" altLang="en-US" sz="2400" kern="1200" dirty="0">
            <a:latin typeface="휴먼옛체" panose="02030504000101010101" pitchFamily="18" charset="-127"/>
            <a:ea typeface="휴먼옛체" panose="02030504000101010101" pitchFamily="18" charset="-127"/>
          </a:endParaRPr>
        </a:p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2400" kern="1200" dirty="0" err="1">
              <a:latin typeface="휴먼옛체" panose="02030504000101010101" pitchFamily="18" charset="-127"/>
              <a:ea typeface="휴먼옛체" panose="02030504000101010101" pitchFamily="18" charset="-127"/>
            </a:rPr>
            <a:t>마츠리의</a:t>
          </a:r>
          <a:r>
            <a:rPr lang="ko-KR" altLang="en-US" sz="24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 역사</a:t>
          </a:r>
        </a:p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2400" kern="1200" dirty="0" err="1">
              <a:latin typeface="휴먼옛체" panose="02030504000101010101" pitchFamily="18" charset="-127"/>
              <a:ea typeface="휴먼옛체" panose="02030504000101010101" pitchFamily="18" charset="-127"/>
            </a:rPr>
            <a:t>마츠리</a:t>
          </a:r>
          <a:r>
            <a:rPr lang="ko-KR" altLang="en-US" sz="2400" kern="1200" dirty="0">
              <a:latin typeface="휴먼옛체" panose="02030504000101010101" pitchFamily="18" charset="-127"/>
              <a:ea typeface="휴먼옛체" panose="02030504000101010101" pitchFamily="18" charset="-127"/>
            </a:rPr>
            <a:t> 소개</a:t>
          </a:r>
        </a:p>
      </dsp:txBody>
      <dsp:txXfrm>
        <a:off x="0" y="2894304"/>
        <a:ext cx="8013341" cy="1372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D40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1048987" y="662049"/>
            <a:ext cx="10094026" cy="5533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386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795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54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514597" y="345848"/>
            <a:ext cx="11162806" cy="616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68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47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46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603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305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215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948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346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FE9D2-E698-4000-A851-C22DD538AA0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238539" y="228600"/>
            <a:ext cx="11688417" cy="640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79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rlr85Ana88?feature=oembed" TargetMode="External"/><Relationship Id="rId5" Type="http://schemas.openxmlformats.org/officeDocument/2006/relationships/hyperlink" Target="https://youtu.be/Vrlr85Ana88" TargetMode="Externa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IqRl-k3yFQ?feature=oembed" TargetMode="External"/><Relationship Id="rId5" Type="http://schemas.openxmlformats.org/officeDocument/2006/relationships/hyperlink" Target="https://youtu.be/iIqRl-k3yFQ" TargetMode="Externa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s6rL_dqN7c?feature=oembed" TargetMode="External"/><Relationship Id="rId5" Type="http://schemas.openxmlformats.org/officeDocument/2006/relationships/hyperlink" Target="https://youtu.be/_s6rL_dqN7c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829668" y="4439837"/>
            <a:ext cx="8319918" cy="1123023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chemeClr val="accent1">
                    <a:lumMod val="5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일본의 연중행사와 축제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733952" y="5690420"/>
            <a:ext cx="4724096" cy="409126"/>
          </a:xfrm>
        </p:spPr>
        <p:txBody>
          <a:bodyPr>
            <a:normAutofit lnSpcReduction="10000"/>
          </a:bodyPr>
          <a:lstStyle/>
          <a:p>
            <a:r>
              <a:rPr lang="ko-KR" altLang="en-US" dirty="0" err="1">
                <a:latin typeface="휴먼옛체" panose="02030504000101010101" pitchFamily="18" charset="-127"/>
                <a:ea typeface="휴먼옛체" panose="02030504000101010101" pitchFamily="18" charset="-127"/>
              </a:rPr>
              <a:t>일본어일본학과</a:t>
            </a:r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 조효원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E4C2971-38AF-4289-95F5-50A37B9EA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75" y="597251"/>
            <a:ext cx="6477904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2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1E262D-89A3-47DA-A564-CB7A54A80BAA}"/>
              </a:ext>
            </a:extLst>
          </p:cNvPr>
          <p:cNvSpPr txBox="1"/>
          <p:nvPr/>
        </p:nvSpPr>
        <p:spPr>
          <a:xfrm>
            <a:off x="3906472" y="5196157"/>
            <a:ext cx="4949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2</a:t>
            </a:r>
            <a:r>
              <a:rPr kumimoji="0" lang="ko-KR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월 연중행사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F318F9D-0423-44BB-B859-8A0EC3275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956" y="417276"/>
            <a:ext cx="5930088" cy="45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22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29439" y="441156"/>
            <a:ext cx="9311244" cy="1325563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2</a:t>
            </a:r>
            <a:r>
              <a:rPr lang="ko-KR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월의 행사</a:t>
            </a:r>
            <a:r>
              <a:rPr lang="en-US" altLang="ko-KR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-</a:t>
            </a:r>
            <a:r>
              <a:rPr lang="ja-JP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세츠분</a:t>
            </a:r>
            <a:r>
              <a:rPr lang="en-US" altLang="ja-JP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ja-JP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節分</a:t>
            </a:r>
            <a:r>
              <a:rPr lang="en-US" altLang="ja-JP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:</a:t>
            </a:r>
            <a:r>
              <a:rPr lang="ja-JP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せつぶん</a:t>
            </a:r>
            <a:r>
              <a:rPr lang="en-US" altLang="ja-JP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endParaRPr lang="ko-KR" altLang="en-US" sz="36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3" y="553088"/>
            <a:ext cx="1137600" cy="1137600"/>
          </a:xfrm>
        </p:spPr>
      </p:pic>
      <p:sp>
        <p:nvSpPr>
          <p:cNvPr id="7" name="모서리가 둥근 직사각형 6"/>
          <p:cNvSpPr/>
          <p:nvPr/>
        </p:nvSpPr>
        <p:spPr>
          <a:xfrm>
            <a:off x="6924675" y="1690688"/>
            <a:ext cx="4076700" cy="41290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40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입춘 전날인 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2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월 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3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일경</a:t>
            </a: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‘鬼は外、副は内！</a:t>
            </a:r>
            <a:r>
              <a:rPr kumimoji="0" lang="en-US" altLang="ko-K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(</a:t>
            </a:r>
            <a:r>
              <a:rPr kumimoji="0" lang="ko-KR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악귀는 나가고</a:t>
            </a:r>
            <a:r>
              <a:rPr kumimoji="0" lang="en-US" altLang="ko-K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, </a:t>
            </a:r>
            <a:r>
              <a:rPr kumimoji="0" lang="ko-KR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복은 들어와라</a:t>
            </a:r>
            <a:r>
              <a:rPr kumimoji="0" lang="en-US" altLang="ko-K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!)’</a:t>
            </a:r>
            <a:r>
              <a:rPr kumimoji="0" lang="ko-KR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라고 구호를 외침</a:t>
            </a:r>
            <a:endParaRPr kumimoji="0" lang="en-US" altLang="ko-KR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콩을 뿌려서 병이나 재해</a:t>
            </a:r>
            <a:r>
              <a:rPr kumimoji="0" lang="en-US" altLang="ko-K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, </a:t>
            </a:r>
            <a:r>
              <a:rPr kumimoji="0" lang="ko-KR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악귀 등을 쫓고 복을 불러들이는 의식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ko-KR" alt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285750" marR="0" lvl="0" indent="-28575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EC604CD-860A-4A34-A640-A701C4B93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38" y="1653510"/>
            <a:ext cx="5448778" cy="416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57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0680" y="553088"/>
            <a:ext cx="9311244" cy="1325563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2</a:t>
            </a:r>
            <a:r>
              <a:rPr lang="ko-KR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월의 행사</a:t>
            </a:r>
            <a:r>
              <a:rPr lang="en-US" altLang="ko-KR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-</a:t>
            </a:r>
            <a:r>
              <a:rPr lang="ja-JP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세츠분</a:t>
            </a:r>
            <a:r>
              <a:rPr lang="en-US" altLang="ja-JP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ja-JP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節分</a:t>
            </a:r>
            <a:r>
              <a:rPr lang="en-US" altLang="ja-JP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:</a:t>
            </a:r>
            <a:r>
              <a:rPr lang="ja-JP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せつぶん</a:t>
            </a:r>
            <a:r>
              <a:rPr lang="en-US" altLang="ja-JP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endParaRPr lang="ko-KR" altLang="en-US" sz="36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3" y="553088"/>
            <a:ext cx="1137600" cy="1137600"/>
          </a:xfrm>
        </p:spPr>
      </p:pic>
      <p:pic>
        <p:nvPicPr>
          <p:cNvPr id="4" name="온라인 미디어 3" title="【絵本 読み聞かせ】124年ぶりに2月2日の節分！豆まきについて学べる鬼と人間のお話／今日は節分（きょうはせつぶん）">
            <a:hlinkClick r:id="" action="ppaction://media"/>
            <a:extLst>
              <a:ext uri="{FF2B5EF4-FFF2-40B4-BE49-F238E27FC236}">
                <a16:creationId xmlns:a16="http://schemas.microsoft.com/office/drawing/2014/main" id="{1695D56E-03D2-4E34-972E-E3806ACE5B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73413" y="1878651"/>
            <a:ext cx="7245174" cy="4093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3CBCF1-6D8C-438E-A7E3-5F6CF7A0BB94}"/>
              </a:ext>
            </a:extLst>
          </p:cNvPr>
          <p:cNvSpPr txBox="1"/>
          <p:nvPr/>
        </p:nvSpPr>
        <p:spPr>
          <a:xfrm>
            <a:off x="4530057" y="6040073"/>
            <a:ext cx="347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5"/>
              </a:rPr>
              <a:t>https://youtu.be/Vrlr85Ana88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3938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1E262D-89A3-47DA-A564-CB7A54A80BAA}"/>
              </a:ext>
            </a:extLst>
          </p:cNvPr>
          <p:cNvSpPr txBox="1"/>
          <p:nvPr/>
        </p:nvSpPr>
        <p:spPr>
          <a:xfrm>
            <a:off x="2736908" y="5163423"/>
            <a:ext cx="6718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3</a:t>
            </a:r>
            <a:r>
              <a:rPr kumimoji="0" lang="ko-KR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월</a:t>
            </a:r>
            <a:r>
              <a:rPr kumimoji="0" lang="en-US" altLang="ko-K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, 4</a:t>
            </a:r>
            <a:r>
              <a:rPr kumimoji="0" lang="ko-KR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월 연중행사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141E198-8883-4ECE-ACE3-100835953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41" y="488659"/>
            <a:ext cx="67627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57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78738" y="348533"/>
            <a:ext cx="9311244" cy="1325563"/>
          </a:xfrm>
        </p:spPr>
        <p:txBody>
          <a:bodyPr>
            <a:normAutofit/>
          </a:bodyPr>
          <a:lstStyle/>
          <a:p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j-cs"/>
              </a:rPr>
              <a:t>3,4</a:t>
            </a: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j-cs"/>
              </a:rPr>
              <a:t>월 연중행사</a:t>
            </a:r>
            <a:endParaRPr lang="ko-KR" altLang="en-US" sz="36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2" y="383700"/>
            <a:ext cx="1137600" cy="11376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8B7662-E8EF-4B14-9F82-94AD1B65BB6F}"/>
              </a:ext>
            </a:extLst>
          </p:cNvPr>
          <p:cNvSpPr txBox="1"/>
          <p:nvPr/>
        </p:nvSpPr>
        <p:spPr>
          <a:xfrm>
            <a:off x="1418002" y="5183904"/>
            <a:ext cx="4280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ひなまつり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(</a:t>
            </a:r>
            <a:r>
              <a:rPr kumimoji="0" lang="ko-KR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히나마쓰리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)</a:t>
            </a:r>
          </a:p>
          <a:p>
            <a:pPr lvl="0" algn="ctr"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3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월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3</a:t>
            </a:r>
            <a:r>
              <a:rPr lang="ko-KR" altLang="en-US" sz="2000" kern="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일 여자아이의 건강과 행복을 빌며 </a:t>
            </a:r>
            <a:r>
              <a:rPr lang="ko-KR" altLang="en-US" sz="2000" kern="0" dirty="0" err="1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히나단</a:t>
            </a:r>
            <a:r>
              <a:rPr lang="ko-KR" altLang="en-US" sz="2000" kern="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위에 </a:t>
            </a:r>
            <a:r>
              <a:rPr lang="ko-KR" altLang="en-US" sz="2000" kern="0" dirty="0" err="1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히나</a:t>
            </a:r>
            <a:r>
              <a:rPr lang="ko-KR" altLang="en-US" sz="2000" kern="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인형과 음식을 올려 장식하는 축제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358055-A1D8-4AFD-9DAF-7F36AEB05ECA}"/>
              </a:ext>
            </a:extLst>
          </p:cNvPr>
          <p:cNvSpPr txBox="1"/>
          <p:nvPr/>
        </p:nvSpPr>
        <p:spPr>
          <a:xfrm>
            <a:off x="6834360" y="5183904"/>
            <a:ext cx="39433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花見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(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하나미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4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월 가족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, </a:t>
            </a:r>
            <a:r>
              <a:rPr kumimoji="0" lang="ko-KR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친구등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 모여 벚꽃 아래에서 도시락을 먹으며 담소를 나누는 벚꽃놀이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함초롬바탕" panose="02030604000101010101" pitchFamily="18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C08EAA1-ABE4-481D-8F0B-F97700D04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8" y="1879303"/>
            <a:ext cx="5059742" cy="3099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49E1E80-CA73-420A-A780-20EC52A8C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2" y="1921400"/>
            <a:ext cx="4623591" cy="3057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6243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1E262D-89A3-47DA-A564-CB7A54A80BAA}"/>
              </a:ext>
            </a:extLst>
          </p:cNvPr>
          <p:cNvSpPr txBox="1"/>
          <p:nvPr/>
        </p:nvSpPr>
        <p:spPr>
          <a:xfrm>
            <a:off x="2736908" y="4939163"/>
            <a:ext cx="6718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5</a:t>
            </a:r>
            <a:r>
              <a:rPr kumimoji="0" lang="ko-KR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월</a:t>
            </a:r>
            <a:r>
              <a:rPr kumimoji="0" lang="en-US" altLang="ko-K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, 7</a:t>
            </a:r>
            <a:r>
              <a:rPr kumimoji="0" lang="ko-KR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월 연중행사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BD46F28-6FA6-4608-AE56-7D7EC3860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35" y="1460497"/>
            <a:ext cx="4007840" cy="317621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A79012A-64A8-4587-B881-E9BA8AC58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974" y="650213"/>
            <a:ext cx="4592310" cy="41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15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78738" y="348533"/>
            <a:ext cx="9311244" cy="1325563"/>
          </a:xfrm>
        </p:spPr>
        <p:txBody>
          <a:bodyPr>
            <a:normAutofit/>
          </a:bodyPr>
          <a:lstStyle/>
          <a:p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j-cs"/>
              </a:rPr>
              <a:t>5,7</a:t>
            </a: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j-cs"/>
              </a:rPr>
              <a:t>월 연중행사</a:t>
            </a:r>
            <a:endParaRPr lang="ko-KR" altLang="en-US" sz="36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2" y="383700"/>
            <a:ext cx="1137600" cy="11376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8B7662-E8EF-4B14-9F82-94AD1B65BB6F}"/>
              </a:ext>
            </a:extLst>
          </p:cNvPr>
          <p:cNvSpPr txBox="1"/>
          <p:nvPr/>
        </p:nvSpPr>
        <p:spPr>
          <a:xfrm>
            <a:off x="1292167" y="5152420"/>
            <a:ext cx="4480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ja-JP" altLang="en-US" kern="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こどもの日</a:t>
            </a:r>
            <a:r>
              <a:rPr lang="en-US" altLang="ja-JP" kern="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(</a:t>
            </a:r>
            <a:r>
              <a:rPr lang="ja-JP" altLang="en-US" kern="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어린이 날</a:t>
            </a:r>
            <a:r>
              <a:rPr lang="en-US" altLang="ja-JP" kern="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5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월 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5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일 남자아이의 성장을 축하하는 날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잉어모양의 깃발을 매달고 무사 모양 인형을 장식하는 풍습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358055-A1D8-4AFD-9DAF-7F36AEB05ECA}"/>
              </a:ext>
            </a:extLst>
          </p:cNvPr>
          <p:cNvSpPr txBox="1"/>
          <p:nvPr/>
        </p:nvSpPr>
        <p:spPr>
          <a:xfrm>
            <a:off x="6419162" y="5152420"/>
            <a:ext cx="4869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七夕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다나바타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)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일본 고대 신앙 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+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중국 견우성 직녀성의 전설</a:t>
            </a: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소원을 적은 종이인 「</a:t>
            </a:r>
            <a:r>
              <a:rPr kumimoji="0" lang="ko-KR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たんざく」를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 대나무에 매다는 행사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7561AFE-FEA2-4452-9DFB-A0EEF58CC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2" y="1959351"/>
            <a:ext cx="5147643" cy="3060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E2A7A53-55FF-4A73-B77C-9E3A88F62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327" y="1959351"/>
            <a:ext cx="5020228" cy="295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9990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1E262D-89A3-47DA-A564-CB7A54A80BAA}"/>
              </a:ext>
            </a:extLst>
          </p:cNvPr>
          <p:cNvSpPr txBox="1"/>
          <p:nvPr/>
        </p:nvSpPr>
        <p:spPr>
          <a:xfrm>
            <a:off x="2736908" y="5075549"/>
            <a:ext cx="6718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8</a:t>
            </a:r>
            <a:r>
              <a:rPr kumimoji="0" lang="ko-KR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월 연중행사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48F0F93-3D56-433A-A660-9F5CF668A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13" y="403206"/>
            <a:ext cx="4446165" cy="467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12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0680" y="553088"/>
            <a:ext cx="9311244" cy="1325563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8</a:t>
            </a:r>
            <a:r>
              <a:rPr lang="ko-KR" altLang="en-US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월의 행사</a:t>
            </a:r>
            <a:r>
              <a:rPr lang="en-US" altLang="ko-KR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-</a:t>
            </a:r>
            <a:r>
              <a:rPr lang="en-US" altLang="ja-JP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ja-JP" altLang="en-US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お</a:t>
            </a:r>
            <a:r>
              <a:rPr lang="ko-KR" altLang="en-US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盆 </a:t>
            </a:r>
            <a:r>
              <a:rPr lang="en-US" altLang="ko-KR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: </a:t>
            </a:r>
            <a:r>
              <a:rPr lang="ko-KR" altLang="en-US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오본</a:t>
            </a:r>
            <a:r>
              <a:rPr lang="en-US" altLang="ko-KR" sz="40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endParaRPr lang="ko-KR" altLang="en-US" sz="40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3" y="553088"/>
            <a:ext cx="1137600" cy="1137600"/>
          </a:xfrm>
        </p:spPr>
      </p:pic>
      <p:sp>
        <p:nvSpPr>
          <p:cNvPr id="7" name="모서리가 둥근 직사각형 6"/>
          <p:cNvSpPr/>
          <p:nvPr/>
        </p:nvSpPr>
        <p:spPr>
          <a:xfrm>
            <a:off x="7058025" y="1878651"/>
            <a:ext cx="4076700" cy="41290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40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8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월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13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일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~ 15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일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/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일부 지역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7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월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13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일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~16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일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조상의 혼령을 공양하기 위해 행하는 불교적 행사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가족이나 친척이 모여서 성묘와 참배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‘</a:t>
            </a:r>
            <a:r>
              <a:rPr lang="ko-KR" altLang="en-US" sz="2000" kern="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봉</a:t>
            </a:r>
            <a:r>
              <a:rPr kumimoji="0" lang="ko-KR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오도리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(</a:t>
            </a:r>
            <a:r>
              <a:rPr lang="ja-JP" altLang="en-US" sz="2000" kern="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ぼんおどり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)’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라는 전통 춤을 춤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EC604CD-860A-4A34-A640-A701C4B93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463" y="2150490"/>
            <a:ext cx="5634610" cy="358758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48436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0680" y="553088"/>
            <a:ext cx="9311244" cy="1325563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8</a:t>
            </a:r>
            <a:r>
              <a:rPr lang="ko-KR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월의 행사</a:t>
            </a:r>
            <a:r>
              <a:rPr lang="en-US" altLang="ko-KR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-</a:t>
            </a:r>
            <a:r>
              <a:rPr kumimoji="0" lang="ko-KR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 </a:t>
            </a:r>
            <a:r>
              <a:rPr lang="ko-KR" altLang="en-US" sz="3600" kern="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봉</a:t>
            </a:r>
            <a:r>
              <a:rPr kumimoji="0" lang="ko-KR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오도리</a:t>
            </a: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(</a:t>
            </a:r>
            <a:r>
              <a:rPr lang="ja-JP" altLang="en-US" sz="3600" kern="0" dirty="0">
                <a:solidFill>
                  <a:srgbClr val="0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ぼんおどり</a:t>
            </a: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) </a:t>
            </a:r>
            <a:r>
              <a:rPr kumimoji="0" lang="ko-KR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춤 영상</a:t>
            </a:r>
            <a:b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</a:br>
            <a:endParaRPr lang="ko-KR" altLang="en-US" sz="36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3" y="553088"/>
            <a:ext cx="1137600" cy="1137600"/>
          </a:xfrm>
        </p:spPr>
      </p:pic>
      <p:pic>
        <p:nvPicPr>
          <p:cNvPr id="3" name="온라인 미디어 2" title="渋谷で盆踊り大会">
            <a:hlinkClick r:id="" action="ppaction://media"/>
            <a:extLst>
              <a:ext uri="{FF2B5EF4-FFF2-40B4-BE49-F238E27FC236}">
                <a16:creationId xmlns:a16="http://schemas.microsoft.com/office/drawing/2014/main" id="{0027D7E7-BF1C-4CC1-A93F-B559AC783D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18158" y="1690688"/>
            <a:ext cx="7534700" cy="42571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11040B-0372-4BDE-AB34-C6DFF1EB304E}"/>
              </a:ext>
            </a:extLst>
          </p:cNvPr>
          <p:cNvSpPr txBox="1"/>
          <p:nvPr/>
        </p:nvSpPr>
        <p:spPr>
          <a:xfrm>
            <a:off x="4488110" y="6006517"/>
            <a:ext cx="361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5"/>
              </a:rPr>
              <a:t>https://youtu.be/iIqRl-k3yFQ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708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81" y="964991"/>
            <a:ext cx="1274507" cy="12745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637B70-FB06-4818-8868-14DF29C2C653}"/>
              </a:ext>
            </a:extLst>
          </p:cNvPr>
          <p:cNvSpPr txBox="1"/>
          <p:nvPr/>
        </p:nvSpPr>
        <p:spPr>
          <a:xfrm>
            <a:off x="5402510" y="311997"/>
            <a:ext cx="1269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목차</a:t>
            </a:r>
          </a:p>
        </p:txBody>
      </p:sp>
      <p:graphicFrame>
        <p:nvGraphicFramePr>
          <p:cNvPr id="4" name="다이어그램 3">
            <a:extLst>
              <a:ext uri="{FF2B5EF4-FFF2-40B4-BE49-F238E27FC236}">
                <a16:creationId xmlns:a16="http://schemas.microsoft.com/office/drawing/2014/main" id="{E989B4B0-D0BF-4621-88A4-7E4580AE4A64}"/>
              </a:ext>
            </a:extLst>
          </p:cNvPr>
          <p:cNvGraphicFramePr/>
          <p:nvPr/>
        </p:nvGraphicFramePr>
        <p:xfrm>
          <a:off x="2089329" y="2339616"/>
          <a:ext cx="8013341" cy="4266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6931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0680" y="553088"/>
            <a:ext cx="9311244" cy="1325563"/>
          </a:xfrm>
        </p:spPr>
        <p:txBody>
          <a:bodyPr/>
          <a:lstStyle/>
          <a:p>
            <a:r>
              <a:rPr lang="en-US" altLang="ko-KR" dirty="0">
                <a:latin typeface="휴먼옛체" panose="02030504000101010101" pitchFamily="18" charset="-127"/>
                <a:ea typeface="휴먼옛체" panose="02030504000101010101" pitchFamily="18" charset="-127"/>
              </a:rPr>
              <a:t>1.</a:t>
            </a:r>
            <a:r>
              <a:rPr lang="ko-KR" altLang="en-US" dirty="0">
                <a:latin typeface="휴먼옛체" panose="02030504000101010101" pitchFamily="18" charset="-127"/>
                <a:ea typeface="휴먼옛체" panose="02030504000101010101" pitchFamily="18" charset="-127"/>
              </a:rPr>
              <a:t>일본의 연중행사</a:t>
            </a: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3" y="553088"/>
            <a:ext cx="1137600" cy="1137600"/>
          </a:xfrm>
        </p:spPr>
      </p:pic>
      <p:sp>
        <p:nvSpPr>
          <p:cNvPr id="7" name="모서리가 둥근 직사각형 6"/>
          <p:cNvSpPr/>
          <p:nvPr/>
        </p:nvSpPr>
        <p:spPr>
          <a:xfrm>
            <a:off x="1282793" y="1878651"/>
            <a:ext cx="9490331" cy="42133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40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" name="그래픽 3" descr="질문">
            <a:extLst>
              <a:ext uri="{FF2B5EF4-FFF2-40B4-BE49-F238E27FC236}">
                <a16:creationId xmlns:a16="http://schemas.microsoft.com/office/drawing/2014/main" id="{DCBF07CC-5C9D-45D8-82C0-0643010C3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3435" y="2946159"/>
            <a:ext cx="2078374" cy="2078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50F3AF-806A-4067-8411-2405496552EC}"/>
              </a:ext>
            </a:extLst>
          </p:cNvPr>
          <p:cNvSpPr txBox="1"/>
          <p:nvPr/>
        </p:nvSpPr>
        <p:spPr>
          <a:xfrm>
            <a:off x="6027958" y="2208021"/>
            <a:ext cx="2860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연중행사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란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?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1BC0B7-2F4E-4B2F-A4F9-92C019921CA8}"/>
              </a:ext>
            </a:extLst>
          </p:cNvPr>
          <p:cNvSpPr txBox="1"/>
          <p:nvPr/>
        </p:nvSpPr>
        <p:spPr>
          <a:xfrm>
            <a:off x="5142450" y="3001164"/>
            <a:ext cx="52515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해마다 일정한 시기를 정하여 놓고 하는 행사</a:t>
            </a: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촌락이나 마을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, 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또는 사회집단을 단위로 행해지는 전통적인 관습</a:t>
            </a: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계절에 따라 다양한 모습으로 전개되어 생활에 활력을 주며 계절을 확인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290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1E262D-89A3-47DA-A564-CB7A54A80BAA}"/>
              </a:ext>
            </a:extLst>
          </p:cNvPr>
          <p:cNvSpPr txBox="1"/>
          <p:nvPr/>
        </p:nvSpPr>
        <p:spPr>
          <a:xfrm>
            <a:off x="3762913" y="4750834"/>
            <a:ext cx="5019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1</a:t>
            </a:r>
            <a:r>
              <a:rPr kumimoji="0" lang="ko-KR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월 연중행사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550AF07-D345-4845-894A-8CE757D96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84" y="997950"/>
            <a:ext cx="5902916" cy="3787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1697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0680" y="553088"/>
            <a:ext cx="9311244" cy="1325563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1</a:t>
            </a:r>
            <a:r>
              <a:rPr lang="ko-KR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월의 행사</a:t>
            </a:r>
            <a:r>
              <a:rPr lang="en-US" altLang="ko-KR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-</a:t>
            </a:r>
            <a:r>
              <a:rPr lang="ja-JP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お正月</a:t>
            </a:r>
            <a:r>
              <a:rPr lang="en-US" altLang="ja-JP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ja-JP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おしょうがつ</a:t>
            </a:r>
            <a:r>
              <a:rPr lang="en-US" altLang="ja-JP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endParaRPr lang="ko-KR" altLang="en-US" sz="36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3" y="553088"/>
            <a:ext cx="1137600" cy="1137600"/>
          </a:xfrm>
        </p:spPr>
      </p:pic>
      <p:sp>
        <p:nvSpPr>
          <p:cNvPr id="7" name="모서리가 둥근 직사각형 6"/>
          <p:cNvSpPr/>
          <p:nvPr/>
        </p:nvSpPr>
        <p:spPr>
          <a:xfrm>
            <a:off x="7097424" y="1878651"/>
            <a:ext cx="4524147" cy="42133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40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양력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1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월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1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일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한 해를 맞이하는 출발점으로 일본인들에게 가장 큰 행사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연말부터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1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월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5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일까지‘お正月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(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오쇼가츠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)’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연휴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87A8901-1AD8-4C60-B8E2-F12375FC1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29" y="2194370"/>
            <a:ext cx="6182611" cy="363228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70667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78738" y="348533"/>
            <a:ext cx="9311244" cy="1325563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1</a:t>
            </a:r>
            <a:r>
              <a:rPr lang="ko-KR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월의 행사</a:t>
            </a:r>
            <a:r>
              <a:rPr lang="en-US" altLang="ko-KR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-</a:t>
            </a:r>
            <a:r>
              <a:rPr lang="ja-JP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お正月</a:t>
            </a:r>
            <a:r>
              <a:rPr lang="en-US" altLang="ja-JP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ja-JP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おしょうがつ</a:t>
            </a:r>
            <a:r>
              <a:rPr lang="en-US" altLang="ja-JP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endParaRPr lang="ko-KR" altLang="en-US" sz="36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2" y="383700"/>
            <a:ext cx="1137600" cy="11376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BF8845-E3C7-49F2-9C5B-DC3BFAABBDBA}"/>
              </a:ext>
            </a:extLst>
          </p:cNvPr>
          <p:cNvSpPr txBox="1"/>
          <p:nvPr/>
        </p:nvSpPr>
        <p:spPr>
          <a:xfrm>
            <a:off x="1811413" y="5081429"/>
            <a:ext cx="33648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はつもうで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한 해 동안의 건강과 행복을 기원하며 신사에 찾아가 참배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27DCD-2D83-4CF0-8DD3-6D4B9957376B}"/>
              </a:ext>
            </a:extLst>
          </p:cNvPr>
          <p:cNvSpPr txBox="1"/>
          <p:nvPr/>
        </p:nvSpPr>
        <p:spPr>
          <a:xfrm>
            <a:off x="6924675" y="5081429"/>
            <a:ext cx="40576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おとしだま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어른들이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 </a:t>
            </a:r>
            <a:r>
              <a:rPr kumimoji="0" lang="en-US" altLang="ko-K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아이들에게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 </a:t>
            </a:r>
            <a:r>
              <a:rPr kumimoji="0" lang="en-US" altLang="ko-K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주는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세뱃돈</a:t>
            </a: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104A9FC-B944-400E-B6A2-16F87EA83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28" y="1440712"/>
            <a:ext cx="3181149" cy="3233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E27FCF9-B8B9-467B-B919-F8F689F82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19" y="1608548"/>
            <a:ext cx="4349206" cy="3131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84846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78738" y="348533"/>
            <a:ext cx="9311244" cy="1325563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1</a:t>
            </a:r>
            <a:r>
              <a:rPr lang="ko-KR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월의 행사</a:t>
            </a:r>
            <a:r>
              <a:rPr lang="en-US" altLang="ko-KR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-</a:t>
            </a:r>
            <a:r>
              <a:rPr lang="ja-JP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お正月</a:t>
            </a:r>
            <a:r>
              <a:rPr lang="en-US" altLang="ja-JP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ja-JP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おしょうがつ</a:t>
            </a:r>
            <a:r>
              <a:rPr lang="en-US" altLang="ja-JP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endParaRPr lang="ko-KR" altLang="en-US" sz="36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2" y="383700"/>
            <a:ext cx="1137600" cy="11376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961D74-5396-4672-ADAB-55FCEF83A7C4}"/>
              </a:ext>
            </a:extLst>
          </p:cNvPr>
          <p:cNvSpPr txBox="1"/>
          <p:nvPr/>
        </p:nvSpPr>
        <p:spPr>
          <a:xfrm>
            <a:off x="1628775" y="5182893"/>
            <a:ext cx="42291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お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節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(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おせち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정월이 되기 전 미리 만들어 둔 요리를 찬합에 담아 놓고 먹는 요리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AC93A0-2016-4424-A02A-7B11144C9DD1}"/>
              </a:ext>
            </a:extLst>
          </p:cNvPr>
          <p:cNvSpPr txBox="1"/>
          <p:nvPr/>
        </p:nvSpPr>
        <p:spPr>
          <a:xfrm>
            <a:off x="7000875" y="5257800"/>
            <a:ext cx="39147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おぞうに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 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우리나라의 떡국과 비슷한 종류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572A93E-BAEA-4148-A232-1F4CC829F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328" y="1780810"/>
            <a:ext cx="4098547" cy="2756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54823D5-DF24-4E4D-9A89-0B1A13A86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487" y="1898841"/>
            <a:ext cx="3174185" cy="3059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12175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97124" y="459106"/>
            <a:ext cx="9311244" cy="1325563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1</a:t>
            </a:r>
            <a:r>
              <a:rPr lang="ko-KR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월의 행사</a:t>
            </a:r>
            <a:r>
              <a:rPr lang="en-US" altLang="ko-KR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-</a:t>
            </a:r>
            <a:r>
              <a:rPr lang="ja-JP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お正月</a:t>
            </a:r>
            <a:r>
              <a:rPr lang="en-US" altLang="ja-JP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ja-JP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おしょうがつ</a:t>
            </a:r>
            <a:r>
              <a:rPr lang="en-US" altLang="ja-JP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endParaRPr lang="ko-KR" altLang="en-US" sz="36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3" y="553088"/>
            <a:ext cx="1137600" cy="11376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3FAC3A-CDE8-4205-A62A-3B19FF74784D}"/>
              </a:ext>
            </a:extLst>
          </p:cNvPr>
          <p:cNvSpPr txBox="1"/>
          <p:nvPr/>
        </p:nvSpPr>
        <p:spPr>
          <a:xfrm>
            <a:off x="1428943" y="5148946"/>
            <a:ext cx="2266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門松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(</a:t>
            </a:r>
            <a:r>
              <a:rPr kumimoji="0" lang="ko-KR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카도마츠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)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강하게 오래 장수하라는 기원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_ac Light" panose="020B0600000101010101" pitchFamily="50" charset="-127"/>
              <a:ea typeface="나눔스퀘어_ac Light" panose="020B0600000101010101" pitchFamily="50" charset="-127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9D672E-B8C0-46D9-B684-4C3BBE3D8411}"/>
              </a:ext>
            </a:extLst>
          </p:cNvPr>
          <p:cNvSpPr txBox="1"/>
          <p:nvPr/>
        </p:nvSpPr>
        <p:spPr>
          <a:xfrm>
            <a:off x="4831453" y="5148946"/>
            <a:ext cx="2529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しめ縄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(</a:t>
            </a:r>
            <a:r>
              <a:rPr kumimoji="0" lang="ko-KR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시메나와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)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악귀를 쫓기 위해서 집 안에 달아 줌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_ac Light" panose="020B0600000101010101" pitchFamily="50" charset="-127"/>
              <a:ea typeface="나눔스퀘어_ac Light" panose="020B0600000101010101" pitchFamily="50" charset="-127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F76FAF-59A3-401D-A083-021C50CA9731}"/>
              </a:ext>
            </a:extLst>
          </p:cNvPr>
          <p:cNvSpPr txBox="1"/>
          <p:nvPr/>
        </p:nvSpPr>
        <p:spPr>
          <a:xfrm>
            <a:off x="8246115" y="5087289"/>
            <a:ext cx="2886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鏡餠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(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가가미모치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휴먼옛체" panose="02030504000101010101" pitchFamily="18" charset="-127"/>
                <a:ea typeface="휴먼옛체" panose="02030504000101010101" pitchFamily="18" charset="-127"/>
                <a:cs typeface="+mn-cs"/>
              </a:rPr>
              <a:t>그해의 풍작을 주관하는 신에게 바치는 공물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옛체" panose="02030504000101010101" pitchFamily="18" charset="-127"/>
              <a:ea typeface="휴먼옛체" panose="02030504000101010101" pitchFamily="18" charset="-127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8B260A4-3193-438C-8215-969A586CE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58" y="1882637"/>
            <a:ext cx="3011646" cy="2926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0CA9B87-70D4-4F9C-A3F4-3BDE79FA7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834" y="1882637"/>
            <a:ext cx="3376332" cy="2926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6A4C4A1-7182-4967-A7B1-1F70D38155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136" y="1882637"/>
            <a:ext cx="3076406" cy="2872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47401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0680" y="553088"/>
            <a:ext cx="9311244" cy="1325563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1</a:t>
            </a:r>
            <a:r>
              <a:rPr lang="ko-KR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월의 행사</a:t>
            </a:r>
            <a:r>
              <a:rPr lang="en-US" altLang="ko-KR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-</a:t>
            </a:r>
            <a:r>
              <a:rPr lang="ja-JP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お正月</a:t>
            </a:r>
            <a:r>
              <a:rPr lang="en-US" altLang="ja-JP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(</a:t>
            </a:r>
            <a:r>
              <a:rPr lang="ja-JP" altLang="en-US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おしょうがつ</a:t>
            </a:r>
            <a:r>
              <a:rPr lang="en-US" altLang="ja-JP" sz="36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)</a:t>
            </a:r>
            <a:endParaRPr lang="ko-KR" altLang="en-US" sz="36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3" y="553088"/>
            <a:ext cx="1137600" cy="1137600"/>
          </a:xfrm>
        </p:spPr>
      </p:pic>
      <p:pic>
        <p:nvPicPr>
          <p:cNvPr id="4" name="온라인 미디어 3" title="年末年始の童謡唱歌メドレー　byひまわり（歌詞付き）｜お正月/もちつき/一月一日/たこあげ">
            <a:hlinkClick r:id="" action="ppaction://media"/>
            <a:extLst>
              <a:ext uri="{FF2B5EF4-FFF2-40B4-BE49-F238E27FC236}">
                <a16:creationId xmlns:a16="http://schemas.microsoft.com/office/drawing/2014/main" id="{9B350886-E7D2-4EB0-AAF9-A49AEDD40D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98477" y="1777983"/>
            <a:ext cx="7395045" cy="4178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0E24F-0834-476A-B9B6-3784F79E879E}"/>
              </a:ext>
            </a:extLst>
          </p:cNvPr>
          <p:cNvSpPr txBox="1"/>
          <p:nvPr/>
        </p:nvSpPr>
        <p:spPr>
          <a:xfrm>
            <a:off x="4379053" y="6048462"/>
            <a:ext cx="327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5"/>
              </a:rPr>
              <a:t>https://youtu.be/_s6rL_dqN7c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9556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498</Words>
  <Application>Microsoft Office PowerPoint</Application>
  <PresentationFormat>와이드스크린</PresentationFormat>
  <Paragraphs>78</Paragraphs>
  <Slides>19</Slides>
  <Notes>0</Notes>
  <HiddenSlides>0</HiddenSlides>
  <MMClips>3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5" baseType="lpstr">
      <vt:lpstr>나눔스퀘어_ac Light</vt:lpstr>
      <vt:lpstr>맑은 고딕</vt:lpstr>
      <vt:lpstr>함초롬바탕</vt:lpstr>
      <vt:lpstr>휴먼옛체</vt:lpstr>
      <vt:lpstr>Arial</vt:lpstr>
      <vt:lpstr>1_Office 테마</vt:lpstr>
      <vt:lpstr>일본의 연중행사와 축제</vt:lpstr>
      <vt:lpstr>PowerPoint 프레젠테이션</vt:lpstr>
      <vt:lpstr>1.일본의 연중행사</vt:lpstr>
      <vt:lpstr>PowerPoint 프레젠테이션</vt:lpstr>
      <vt:lpstr>1월의 행사-お正月(おしょうがつ)</vt:lpstr>
      <vt:lpstr>1월의 행사-お正月(おしょうがつ)</vt:lpstr>
      <vt:lpstr>1월의 행사-お正月(おしょうがつ)</vt:lpstr>
      <vt:lpstr>1월의 행사-お正月(おしょうがつ)</vt:lpstr>
      <vt:lpstr>1월의 행사-お正月(おしょうがつ)</vt:lpstr>
      <vt:lpstr>PowerPoint 프레젠테이션</vt:lpstr>
      <vt:lpstr>2월의 행사-세츠분(節分:せつぶん)</vt:lpstr>
      <vt:lpstr>2월의 행사-세츠분(節分:せつぶん)</vt:lpstr>
      <vt:lpstr>PowerPoint 프레젠테이션</vt:lpstr>
      <vt:lpstr>3,4월 연중행사</vt:lpstr>
      <vt:lpstr>PowerPoint 프레젠테이션</vt:lpstr>
      <vt:lpstr>5,7월 연중행사</vt:lpstr>
      <vt:lpstr>PowerPoint 프레젠테이션</vt:lpstr>
      <vt:lpstr>8월의 행사-(お盆 : 오본)</vt:lpstr>
      <vt:lpstr>8월의 행사- 봉오도리(ぼんおどり) 춤 영상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cheehae2016@naver.com</dc:creator>
  <cp:lastModifiedBy>cheehae2016@naver.com</cp:lastModifiedBy>
  <cp:revision>1</cp:revision>
  <dcterms:created xsi:type="dcterms:W3CDTF">2021-03-30T13:20:49Z</dcterms:created>
  <dcterms:modified xsi:type="dcterms:W3CDTF">2021-03-31T12:03:08Z</dcterms:modified>
</cp:coreProperties>
</file>