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77" r:id="rId4"/>
    <p:sldId id="278" r:id="rId5"/>
    <p:sldId id="271" r:id="rId6"/>
    <p:sldId id="279" r:id="rId7"/>
    <p:sldId id="272" r:id="rId8"/>
    <p:sldId id="280" r:id="rId9"/>
    <p:sldId id="281" r:id="rId10"/>
    <p:sldId id="273" r:id="rId11"/>
    <p:sldId id="274" r:id="rId12"/>
    <p:sldId id="282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송 수연" userId="f2ea76afc09803d5" providerId="LiveId" clId="{6F4DCD86-3DB7-44F1-99FF-C54895ECD6F9}"/>
    <pc:docChg chg="undo custSel addSld delSld">
      <pc:chgData name="송 수연" userId="f2ea76afc09803d5" providerId="LiveId" clId="{6F4DCD86-3DB7-44F1-99FF-C54895ECD6F9}" dt="2021-03-31T12:14:44.139" v="55" actId="47"/>
      <pc:docMkLst>
        <pc:docMk/>
      </pc:docMkLst>
      <pc:sldChg chg="add del">
        <pc:chgData name="송 수연" userId="f2ea76afc09803d5" providerId="LiveId" clId="{6F4DCD86-3DB7-44F1-99FF-C54895ECD6F9}" dt="2021-03-31T12:14:41.212" v="44" actId="47"/>
        <pc:sldMkLst>
          <pc:docMk/>
          <pc:sldMk cId="4286327284" sldId="256"/>
        </pc:sldMkLst>
      </pc:sldChg>
      <pc:sldChg chg="add del">
        <pc:chgData name="송 수연" userId="f2ea76afc09803d5" providerId="LiveId" clId="{6F4DCD86-3DB7-44F1-99FF-C54895ECD6F9}" dt="2021-03-31T12:14:41.408" v="45" actId="47"/>
        <pc:sldMkLst>
          <pc:docMk/>
          <pc:sldMk cId="1530706590" sldId="257"/>
        </pc:sldMkLst>
      </pc:sldChg>
      <pc:sldChg chg="add del">
        <pc:chgData name="송 수연" userId="f2ea76afc09803d5" providerId="LiveId" clId="{6F4DCD86-3DB7-44F1-99FF-C54895ECD6F9}" dt="2021-03-31T12:14:41.608" v="46" actId="47"/>
        <pc:sldMkLst>
          <pc:docMk/>
          <pc:sldMk cId="1150688115" sldId="259"/>
        </pc:sldMkLst>
      </pc:sldChg>
      <pc:sldChg chg="add del">
        <pc:chgData name="송 수연" userId="f2ea76afc09803d5" providerId="LiveId" clId="{6F4DCD86-3DB7-44F1-99FF-C54895ECD6F9}" dt="2021-03-31T12:14:41.807" v="47" actId="47"/>
        <pc:sldMkLst>
          <pc:docMk/>
          <pc:sldMk cId="1156138117" sldId="260"/>
        </pc:sldMkLst>
      </pc:sldChg>
      <pc:sldChg chg="add del">
        <pc:chgData name="송 수연" userId="f2ea76afc09803d5" providerId="LiveId" clId="{6F4DCD86-3DB7-44F1-99FF-C54895ECD6F9}" dt="2021-03-31T12:14:42.136" v="49" actId="47"/>
        <pc:sldMkLst>
          <pc:docMk/>
          <pc:sldMk cId="1254381842" sldId="261"/>
        </pc:sldMkLst>
      </pc:sldChg>
      <pc:sldChg chg="add del">
        <pc:chgData name="송 수연" userId="f2ea76afc09803d5" providerId="LiveId" clId="{6F4DCD86-3DB7-44F1-99FF-C54895ECD6F9}" dt="2021-03-31T12:14:42.861" v="52" actId="47"/>
        <pc:sldMkLst>
          <pc:docMk/>
          <pc:sldMk cId="3178275432" sldId="262"/>
        </pc:sldMkLst>
      </pc:sldChg>
      <pc:sldChg chg="add del">
        <pc:chgData name="송 수연" userId="f2ea76afc09803d5" providerId="LiveId" clId="{6F4DCD86-3DB7-44F1-99FF-C54895ECD6F9}" dt="2021-03-31T12:14:42.524" v="51" actId="47"/>
        <pc:sldMkLst>
          <pc:docMk/>
          <pc:sldMk cId="779870142" sldId="263"/>
        </pc:sldMkLst>
      </pc:sldChg>
      <pc:sldChg chg="add del">
        <pc:chgData name="송 수연" userId="f2ea76afc09803d5" providerId="LiveId" clId="{6F4DCD86-3DB7-44F1-99FF-C54895ECD6F9}" dt="2021-03-31T12:14:42.354" v="50" actId="47"/>
        <pc:sldMkLst>
          <pc:docMk/>
          <pc:sldMk cId="509528182" sldId="264"/>
        </pc:sldMkLst>
      </pc:sldChg>
      <pc:sldChg chg="add del">
        <pc:chgData name="송 수연" userId="f2ea76afc09803d5" providerId="LiveId" clId="{6F4DCD86-3DB7-44F1-99FF-C54895ECD6F9}" dt="2021-03-31T12:14:41.995" v="48" actId="47"/>
        <pc:sldMkLst>
          <pc:docMk/>
          <pc:sldMk cId="891210200" sldId="265"/>
        </pc:sldMkLst>
      </pc:sldChg>
      <pc:sldChg chg="add del">
        <pc:chgData name="송 수연" userId="f2ea76afc09803d5" providerId="LiveId" clId="{6F4DCD86-3DB7-44F1-99FF-C54895ECD6F9}" dt="2021-03-31T12:14:43.094" v="53" actId="47"/>
        <pc:sldMkLst>
          <pc:docMk/>
          <pc:sldMk cId="2364804392" sldId="266"/>
        </pc:sldMkLst>
      </pc:sldChg>
      <pc:sldChg chg="del">
        <pc:chgData name="송 수연" userId="f2ea76afc09803d5" providerId="LiveId" clId="{6F4DCD86-3DB7-44F1-99FF-C54895ECD6F9}" dt="2021-03-31T12:14:09.205" v="1" actId="47"/>
        <pc:sldMkLst>
          <pc:docMk/>
          <pc:sldMk cId="3656759829" sldId="267"/>
        </pc:sldMkLst>
      </pc:sldChg>
      <pc:sldChg chg="del">
        <pc:chgData name="송 수연" userId="f2ea76afc09803d5" providerId="LiveId" clId="{6F4DCD86-3DB7-44F1-99FF-C54895ECD6F9}" dt="2021-03-31T12:14:07.782" v="0" actId="47"/>
        <pc:sldMkLst>
          <pc:docMk/>
          <pc:sldMk cId="1321282996" sldId="268"/>
        </pc:sldMkLst>
      </pc:sldChg>
      <pc:sldChg chg="add del">
        <pc:chgData name="송 수연" userId="f2ea76afc09803d5" providerId="LiveId" clId="{6F4DCD86-3DB7-44F1-99FF-C54895ECD6F9}" dt="2021-03-31T12:14:44.139" v="55" actId="47"/>
        <pc:sldMkLst>
          <pc:docMk/>
          <pc:sldMk cId="4111501035" sldId="269"/>
        </pc:sldMkLst>
      </pc:sldChg>
      <pc:sldChg chg="add del">
        <pc:chgData name="송 수연" userId="f2ea76afc09803d5" providerId="LiveId" clId="{6F4DCD86-3DB7-44F1-99FF-C54895ECD6F9}" dt="2021-03-31T12:14:29.497" v="30" actId="47"/>
        <pc:sldMkLst>
          <pc:docMk/>
          <pc:sldMk cId="924777347" sldId="270"/>
        </pc:sldMkLst>
      </pc:sldChg>
      <pc:sldChg chg="add del">
        <pc:chgData name="송 수연" userId="f2ea76afc09803d5" providerId="LiveId" clId="{6F4DCD86-3DB7-44F1-99FF-C54895ECD6F9}" dt="2021-03-31T12:14:29.030" v="27" actId="47"/>
        <pc:sldMkLst>
          <pc:docMk/>
          <pc:sldMk cId="2445613776" sldId="271"/>
        </pc:sldMkLst>
      </pc:sldChg>
      <pc:sldChg chg="add del">
        <pc:chgData name="송 수연" userId="f2ea76afc09803d5" providerId="LiveId" clId="{6F4DCD86-3DB7-44F1-99FF-C54895ECD6F9}" dt="2021-03-31T12:14:28.730" v="25" actId="47"/>
        <pc:sldMkLst>
          <pc:docMk/>
          <pc:sldMk cId="4197655326" sldId="272"/>
        </pc:sldMkLst>
      </pc:sldChg>
      <pc:sldChg chg="add del">
        <pc:chgData name="송 수연" userId="f2ea76afc09803d5" providerId="LiveId" clId="{6F4DCD86-3DB7-44F1-99FF-C54895ECD6F9}" dt="2021-03-31T12:14:43.665" v="54" actId="47"/>
        <pc:sldMkLst>
          <pc:docMk/>
          <pc:sldMk cId="3076812390" sldId="275"/>
        </pc:sldMkLst>
      </pc:sldChg>
      <pc:sldChg chg="add del">
        <pc:chgData name="송 수연" userId="f2ea76afc09803d5" providerId="LiveId" clId="{6F4DCD86-3DB7-44F1-99FF-C54895ECD6F9}" dt="2021-03-31T12:14:29.659" v="31" actId="47"/>
        <pc:sldMkLst>
          <pc:docMk/>
          <pc:sldMk cId="1463963247" sldId="276"/>
        </pc:sldMkLst>
      </pc:sldChg>
      <pc:sldChg chg="add del">
        <pc:chgData name="송 수연" userId="f2ea76afc09803d5" providerId="LiveId" clId="{6F4DCD86-3DB7-44F1-99FF-C54895ECD6F9}" dt="2021-03-31T12:14:29.345" v="29" actId="47"/>
        <pc:sldMkLst>
          <pc:docMk/>
          <pc:sldMk cId="3658409379" sldId="277"/>
        </pc:sldMkLst>
      </pc:sldChg>
      <pc:sldChg chg="add del">
        <pc:chgData name="송 수연" userId="f2ea76afc09803d5" providerId="LiveId" clId="{6F4DCD86-3DB7-44F1-99FF-C54895ECD6F9}" dt="2021-03-31T12:14:29.178" v="28" actId="47"/>
        <pc:sldMkLst>
          <pc:docMk/>
          <pc:sldMk cId="3040374411" sldId="278"/>
        </pc:sldMkLst>
      </pc:sldChg>
      <pc:sldChg chg="add del">
        <pc:chgData name="송 수연" userId="f2ea76afc09803d5" providerId="LiveId" clId="{6F4DCD86-3DB7-44F1-99FF-C54895ECD6F9}" dt="2021-03-31T12:14:28.886" v="26" actId="47"/>
        <pc:sldMkLst>
          <pc:docMk/>
          <pc:sldMk cId="2618955544" sldId="279"/>
        </pc:sldMkLst>
      </pc:sldChg>
      <pc:sldChg chg="add del">
        <pc:chgData name="송 수연" userId="f2ea76afc09803d5" providerId="LiveId" clId="{6F4DCD86-3DB7-44F1-99FF-C54895ECD6F9}" dt="2021-03-31T12:14:28.595" v="24" actId="47"/>
        <pc:sldMkLst>
          <pc:docMk/>
          <pc:sldMk cId="3208012007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77958-37EC-4F25-9DAA-F04D3503B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DF7CB9A-1DB3-4CF8-BBD3-670584ACD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827D7D-6D9D-4845-A53D-22391B06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5C64BD-6303-452E-9A6F-3AE73E45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651241-4720-4D6B-8C23-D98A8B0B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34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053197-4D3D-41B1-9A20-0A77CF05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8C809F3-D1C2-4211-92EC-AF1839397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20F82F-ADE7-407C-A079-E0D1F11F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117619-0B5F-4A6D-82C2-87E4D53B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3F113E-9E03-4B60-964D-44065BDE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8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CBEBCEC-D5E0-4F20-AF86-5E14E7461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24CB7A-3EFC-45ED-BC60-9D33D51F6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94066D-094D-4CA5-80F6-6F116F3C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AFF1A1-ACF2-4E8B-AF8B-AF3632A2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496B37-28CD-4622-86C9-32C2B12D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661E1-3486-4CBD-93DA-30521520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63A06E-B996-4DC5-A83E-155C29D2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08FF91-50DA-42F9-BD46-56204226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C90E1-4A6B-4906-8E5E-E4606229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A4C0AE-008A-4434-8763-E7D32D76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21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B2A06-B863-4AAB-9600-35D847B2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DFF5B0-723F-424E-9F79-3BE84CED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C5BB25-85D7-41C2-A10B-3009D6E8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D6911B-2926-4FBE-AD7F-98D3DBC4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ACC16B-4719-489C-94FD-38002785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47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8C0FF6-76D4-48C1-834F-E7E4EF31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3BD764-6722-4D1E-BA45-DDBD27B10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12A2D1-BB4A-42BF-8DA6-DDA2A1EB5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BAE579-D7A7-4AA9-9ED0-324186B9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2E8398-C6D1-4C7F-B98C-ED9F47CA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BE9458-0324-4E38-A358-BB45410B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40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BE0BEC-3C9B-4C58-903B-FACF5257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AAF409-4FFD-418C-AFB4-4F31F221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97740E-A0EB-4E78-AE40-17FAB814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982984-830D-449A-8523-9853B62CF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BCF90A-470C-4359-8A42-F5D91C034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10298F-6EA3-4385-BC2F-232AB9A6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3175CA-F949-4746-8FD5-51A8C976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A043796-77CE-4BDD-8930-CB9A1340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16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3AC4F-1315-48E5-9A61-F8FCD493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0905031-19EA-4154-A3BB-E719C1E8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F8412E-206C-4939-BB78-181166FE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98997C-117F-4CEF-A710-FEC18C76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12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696805-433F-450B-A318-F0CAA155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42DCD2-13DD-41ED-BCDA-7A225DBB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B3A401-3956-48F7-A6DF-6E16A67F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3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3831A-FC6A-45E0-9DA8-349EEDBA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075C19-2BCE-4BA7-B445-1B35A4A4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59ECE7-FB44-4942-A9EF-5014E27A6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ADE272-CC9E-4472-ADF5-EEB3C6A4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1511AD-7869-4E81-BB73-FD33F105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025193-E25B-4D84-846B-B939EB8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3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D45F0D-5A08-489E-B8D0-CD9D403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45FF82-407E-4816-B4F0-CEC741D80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56B47A-420C-4B5F-BA34-873C29870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62EA5D-AFBC-4DC0-AF83-A65D1F83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3C6FCE-DFC2-42E8-B8D8-E19D88C7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BFE159-7F17-4B79-AA65-705BF8D8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55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BA86BA9-AAD8-4B4B-A44B-6B574FF4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61D076-93A6-4E4A-8736-A8D5CB67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1DA525-1B53-42CF-8455-04E897807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C432-E489-4240-BBD6-9BDDA0BDD3C7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793A79-1EDC-49E4-99DE-B4899804F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51F2AC-5604-4ED4-A7B0-67458B2A7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14E2-154B-49DF-A056-1649DFE93D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14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SVTx0hUUEM?feature=oembed" TargetMode="External"/><Relationship Id="rId4" Type="http://schemas.openxmlformats.org/officeDocument/2006/relationships/hyperlink" Target="https://www.youtube.com/watch?v=KSVTx0hUU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312985" y="1371600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유명 </a:t>
            </a:r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칠석제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2522791" y="5411316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노시로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역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칠석제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A944E4-4321-43C9-8B4B-0910C2D46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5" y="2146460"/>
            <a:ext cx="4607082" cy="31810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8C6B52-E8C3-4E33-ABA9-938D1EA7A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66" y="2146459"/>
            <a:ext cx="4979334" cy="31810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E438DC-F496-4B71-904E-BEE7C59C38A8}"/>
              </a:ext>
            </a:extLst>
          </p:cNvPr>
          <p:cNvSpPr txBox="1"/>
          <p:nvPr/>
        </p:nvSpPr>
        <p:spPr>
          <a:xfrm>
            <a:off x="7766914" y="5411316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센다이 칠석 축제</a:t>
            </a:r>
          </a:p>
        </p:txBody>
      </p:sp>
    </p:spTree>
    <p:extLst>
      <p:ext uri="{BB962C8B-B14F-4D97-AF65-F5344CB8AC3E}">
        <p14:creationId xmlns:p14="http://schemas.microsoft.com/office/powerpoint/2010/main" val="14639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480971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시치고산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612867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- 7, 5, 3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 성장 축하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105305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참배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기원을 실시하는 </a:t>
            </a:r>
            <a:r>
              <a:rPr lang="ko-KR" altLang="en-US" sz="1600" kern="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봉고제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3714092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과거는 </a:t>
            </a:r>
            <a:r>
              <a:rPr lang="ko-KR" altLang="en-US" sz="1600" kern="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관동권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지방 풍속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현재는 전국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201A45-E61A-4AEC-9446-05A2A22D3B6E}"/>
              </a:ext>
            </a:extLst>
          </p:cNvPr>
          <p:cNvSpPr txBox="1"/>
          <p:nvPr/>
        </p:nvSpPr>
        <p:spPr>
          <a:xfrm>
            <a:off x="1364548" y="4322879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치토세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사탕을 먹음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3BE44EB-0913-4AD7-928A-FE794E7A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8" y="2010836"/>
            <a:ext cx="5198334" cy="34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480971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크리스마스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612867"/>
            <a:ext cx="376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- 12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24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저녁부터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12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25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아침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105305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- 24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일몰 이후가 크리스마스 이브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3714092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예수 그리스도 강탄제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731B9-F960-4123-BAE2-69F47C35F50D}"/>
              </a:ext>
            </a:extLst>
          </p:cNvPr>
          <p:cNvSpPr txBox="1"/>
          <p:nvPr/>
        </p:nvSpPr>
        <p:spPr>
          <a:xfrm>
            <a:off x="1364548" y="4238855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보통 상록수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전나무 아래 선물 둠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D1194A-5277-4E9B-8005-C4AE8A80D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94" y="1716525"/>
            <a:ext cx="5411421" cy="34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0" y="202065"/>
            <a:ext cx="2975838" cy="483735"/>
          </a:xfrm>
        </p:spPr>
        <p:txBody>
          <a:bodyPr anchor="b">
            <a:normAutofit fontScale="90000"/>
          </a:bodyPr>
          <a:lstStyle/>
          <a:p>
            <a:r>
              <a:rPr lang="ko-KR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연중 행사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5138365" y="2967335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6395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544161" y="1840479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달맞이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741336" y="3097315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음력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~ 16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741336" y="3597763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보름달을 보고 즐김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741336" y="4206550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토란을 먹는 풍습 존재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A24812-8E4F-48E1-9FFA-297161E8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8" y="1584813"/>
            <a:ext cx="4917831" cy="36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82595" y="1770390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달맞이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824207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음력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 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=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중추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316645"/>
            <a:ext cx="3246529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중추 날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달이 가려 보이지 않음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3925432"/>
            <a:ext cx="2613483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중추 날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밤에 비가 내림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01CDE-5002-409F-8301-5F1ABE4E13EA}"/>
              </a:ext>
            </a:extLst>
          </p:cNvPr>
          <p:cNvSpPr txBox="1"/>
          <p:nvPr/>
        </p:nvSpPr>
        <p:spPr>
          <a:xfrm>
            <a:off x="4611077" y="3316645"/>
            <a:ext cx="3246529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 </a:t>
            </a:r>
            <a:r>
              <a:rPr lang="ko-KR" altLang="en-US" sz="1600" kern="0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무월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F8BFD-164C-482F-A08A-938010C3C4D8}"/>
              </a:ext>
            </a:extLst>
          </p:cNvPr>
          <p:cNvSpPr txBox="1"/>
          <p:nvPr/>
        </p:nvSpPr>
        <p:spPr>
          <a:xfrm>
            <a:off x="3978031" y="3925432"/>
            <a:ext cx="3246529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☞ 우월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012F06-87EC-41AC-8858-C9BC5C56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63" y="2386937"/>
            <a:ext cx="4615485" cy="30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465402"/>
            <a:ext cx="316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 명월 </a:t>
            </a:r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감상지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483428" y="4761477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다이카쿠지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오사와이케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5456961" y="4681005"/>
            <a:ext cx="3246529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사루자와이케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9103814" y="4681005"/>
            <a:ext cx="2613483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이시야마지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F51862E-32B3-44B7-974B-2FF7ED23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5" y="2228331"/>
            <a:ext cx="3379677" cy="24564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0782EE1-02FD-4726-B828-0AC0BAD3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36" y="2228331"/>
            <a:ext cx="3360305" cy="24526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D28AB66-8D0A-414C-ABF3-F9482BFB3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15" y="2228331"/>
            <a:ext cx="3346844" cy="24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2022546"/>
            <a:ext cx="304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기시와다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절차제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956911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기시다와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시에서 열리는 축제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449349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수레 축제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4058136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구이치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축제로도 불림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C3F4659-295E-4766-83ED-978EAE3A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97" y="1960445"/>
            <a:ext cx="4321894" cy="34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2022546"/>
            <a:ext cx="304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기시와다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절차제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956911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수레 끌고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마을 질주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449349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작은 북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꽹과리</a:t>
            </a: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대나무 피리로 장단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4058136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여아 제외 여성은 탈 수 없음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C3F4659-295E-4766-83ED-978EAE3A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90" y="1960445"/>
            <a:ext cx="4321894" cy="34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611440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이노코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612867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돼지날에 행해지는 풍속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105305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주로 서일본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3C94F8-96DD-4115-A94A-71D8E0E16BD7}"/>
              </a:ext>
            </a:extLst>
          </p:cNvPr>
          <p:cNvSpPr txBox="1"/>
          <p:nvPr/>
        </p:nvSpPr>
        <p:spPr>
          <a:xfrm>
            <a:off x="1364548" y="3714092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어린이들이 집 앞에 돌을 찧고 다님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2EB346-A466-4179-8754-47AB9FC07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09" y="1842273"/>
            <a:ext cx="4497876" cy="33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1043518" y="1696234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이노코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B2B92-716A-455A-B1B9-55F7D93BAA22}"/>
              </a:ext>
            </a:extLst>
          </p:cNvPr>
          <p:cNvSpPr txBox="1"/>
          <p:nvPr/>
        </p:nvSpPr>
        <p:spPr>
          <a:xfrm>
            <a:off x="1364548" y="2975787"/>
            <a:ext cx="3573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만병통치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자손 번영 기원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D6DBD-D19D-49A8-A116-771319F26085}"/>
              </a:ext>
            </a:extLst>
          </p:cNvPr>
          <p:cNvSpPr txBox="1"/>
          <p:nvPr/>
        </p:nvSpPr>
        <p:spPr>
          <a:xfrm>
            <a:off x="1364548" y="3468225"/>
            <a:ext cx="5331256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600" kern="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돼지떡을 먹고 돌을 찧음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DA44DA1-C859-44AF-A451-6BC24564F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11323"/>
            <a:ext cx="4126523" cy="28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045615-962B-449D-A111-12CB14D18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701" y="202065"/>
            <a:ext cx="1395635" cy="483735"/>
          </a:xfrm>
        </p:spPr>
        <p:txBody>
          <a:bodyPr anchor="b">
            <a:normAutofit fontScale="90000"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8E5BF-CFC4-4BC4-8F7E-D966549C52D9}"/>
              </a:ext>
            </a:extLst>
          </p:cNvPr>
          <p:cNvSpPr txBox="1"/>
          <p:nvPr/>
        </p:nvSpPr>
        <p:spPr>
          <a:xfrm>
            <a:off x="957549" y="1019864"/>
            <a:ext cx="191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이노코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노래</a:t>
            </a:r>
          </a:p>
        </p:txBody>
      </p:sp>
      <p:pic>
        <p:nvPicPr>
          <p:cNvPr id="3" name="온라인 미디어 2" title="広島  「亥の子」の歌　わらべ歌">
            <a:hlinkClick r:id="" action="ppaction://media"/>
            <a:extLst>
              <a:ext uri="{FF2B5EF4-FFF2-40B4-BE49-F238E27FC236}">
                <a16:creationId xmlns:a16="http://schemas.microsoft.com/office/drawing/2014/main" id="{19146A2B-148A-4231-A6FD-ACED0333F6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40752" y="1664677"/>
            <a:ext cx="6777944" cy="3829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D0372-D017-4D2A-A57F-32F6FECB9693}"/>
              </a:ext>
            </a:extLst>
          </p:cNvPr>
          <p:cNvSpPr txBox="1"/>
          <p:nvPr/>
        </p:nvSpPr>
        <p:spPr>
          <a:xfrm>
            <a:off x="2440752" y="5709776"/>
            <a:ext cx="571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4"/>
              </a:rPr>
              <a:t>(39) </a:t>
            </a:r>
            <a:r>
              <a:rPr lang="ja-JP" altLang="en-US" dirty="0">
                <a:hlinkClick r:id="rId4"/>
              </a:rPr>
              <a:t>広島 「亥の子」の歌　わらべ歌 </a:t>
            </a:r>
            <a:r>
              <a:rPr lang="en-US" altLang="ja-JP" dirty="0">
                <a:hlinkClick r:id="rId4"/>
              </a:rPr>
              <a:t>- YouTube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8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235</Words>
  <Application>Microsoft Office PowerPoint</Application>
  <PresentationFormat>와이드스크린</PresentationFormat>
  <Paragraphs>57</Paragraphs>
  <Slides>12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HY헤드라인M</vt:lpstr>
      <vt:lpstr>맑은 고딕</vt:lpstr>
      <vt:lpstr>Arial</vt:lpstr>
      <vt:lpstr>Office 테마</vt:lpstr>
      <vt:lpstr>7월</vt:lpstr>
      <vt:lpstr>8월</vt:lpstr>
      <vt:lpstr>8월</vt:lpstr>
      <vt:lpstr>8월</vt:lpstr>
      <vt:lpstr>9월</vt:lpstr>
      <vt:lpstr>9월</vt:lpstr>
      <vt:lpstr>10월</vt:lpstr>
      <vt:lpstr>10월</vt:lpstr>
      <vt:lpstr>10월</vt:lpstr>
      <vt:lpstr>11월</vt:lpstr>
      <vt:lpstr>12월</vt:lpstr>
      <vt:lpstr>일본 연중 행사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 수연</dc:creator>
  <cp:lastModifiedBy>송 수연</cp:lastModifiedBy>
  <cp:revision>11</cp:revision>
  <dcterms:created xsi:type="dcterms:W3CDTF">2021-03-31T08:06:50Z</dcterms:created>
  <dcterms:modified xsi:type="dcterms:W3CDTF">2021-03-31T12:14:46Z</dcterms:modified>
</cp:coreProperties>
</file>