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13F88-FB0B-4ED2-99F0-BA1042CCE7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4FCBDD-42C0-4E80-8EEB-2281AFA39CF7}">
      <dgm:prSet/>
      <dgm:spPr/>
      <dgm:t>
        <a:bodyPr/>
        <a:lstStyle/>
        <a:p>
          <a:r>
            <a:rPr lang="ko-KR" dirty="0"/>
            <a:t>1.  </a:t>
          </a:r>
          <a:r>
            <a:rPr lang="ko-KR" dirty="0">
              <a:solidFill>
                <a:srgbClr val="FFC000"/>
              </a:solidFill>
            </a:rPr>
            <a:t>에도시대의 학문</a:t>
          </a:r>
          <a:endParaRPr lang="en-US" dirty="0">
            <a:solidFill>
              <a:srgbClr val="FFC000"/>
            </a:solidFill>
          </a:endParaRPr>
        </a:p>
      </dgm:t>
    </dgm:pt>
    <dgm:pt modelId="{1646EA8E-0AE9-4DF8-BFFE-999FACAF96EE}" type="parTrans" cxnId="{CE05D7B9-102C-4C4F-A46C-4D2693E4F1EE}">
      <dgm:prSet/>
      <dgm:spPr/>
      <dgm:t>
        <a:bodyPr/>
        <a:lstStyle/>
        <a:p>
          <a:endParaRPr lang="en-US"/>
        </a:p>
      </dgm:t>
    </dgm:pt>
    <dgm:pt modelId="{4C065907-65E6-4E2B-8846-8A1683D19095}" type="sibTrans" cxnId="{CE05D7B9-102C-4C4F-A46C-4D2693E4F1EE}">
      <dgm:prSet/>
      <dgm:spPr/>
      <dgm:t>
        <a:bodyPr/>
        <a:lstStyle/>
        <a:p>
          <a:endParaRPr lang="en-US"/>
        </a:p>
      </dgm:t>
    </dgm:pt>
    <dgm:pt modelId="{B9E2F0D7-ED5C-44A9-9416-23D3230C216F}">
      <dgm:prSet/>
      <dgm:spPr/>
      <dgm:t>
        <a:bodyPr/>
        <a:lstStyle/>
        <a:p>
          <a:r>
            <a:rPr lang="ko-KR"/>
            <a:t>1)유학</a:t>
          </a:r>
          <a:endParaRPr lang="en-US"/>
        </a:p>
      </dgm:t>
    </dgm:pt>
    <dgm:pt modelId="{046E9EE5-C48F-414E-906C-CA37AD0581FE}" type="parTrans" cxnId="{F523376D-2C20-445E-A722-3EA1E404F066}">
      <dgm:prSet/>
      <dgm:spPr/>
      <dgm:t>
        <a:bodyPr/>
        <a:lstStyle/>
        <a:p>
          <a:endParaRPr lang="en-US"/>
        </a:p>
      </dgm:t>
    </dgm:pt>
    <dgm:pt modelId="{762B8221-B620-4D3F-BFA4-6F608CAB265E}" type="sibTrans" cxnId="{F523376D-2C20-445E-A722-3EA1E404F066}">
      <dgm:prSet/>
      <dgm:spPr/>
      <dgm:t>
        <a:bodyPr/>
        <a:lstStyle/>
        <a:p>
          <a:endParaRPr lang="en-US"/>
        </a:p>
      </dgm:t>
    </dgm:pt>
    <dgm:pt modelId="{0F4D7F79-81C5-44A2-A43B-6665F7A7F6C3}">
      <dgm:prSet/>
      <dgm:spPr/>
      <dgm:t>
        <a:bodyPr/>
        <a:lstStyle/>
        <a:p>
          <a:r>
            <a:rPr lang="ko-KR"/>
            <a:t>1)-1주자학</a:t>
          </a:r>
          <a:endParaRPr lang="en-US"/>
        </a:p>
      </dgm:t>
    </dgm:pt>
    <dgm:pt modelId="{8590FFAE-1B33-4721-BB5A-B4028C0D76B9}" type="parTrans" cxnId="{9A451932-3459-4253-9F97-2BE0CFBF1823}">
      <dgm:prSet/>
      <dgm:spPr/>
      <dgm:t>
        <a:bodyPr/>
        <a:lstStyle/>
        <a:p>
          <a:endParaRPr lang="en-US"/>
        </a:p>
      </dgm:t>
    </dgm:pt>
    <dgm:pt modelId="{9294B835-4887-4C12-8F1D-292667A27FDB}" type="sibTrans" cxnId="{9A451932-3459-4253-9F97-2BE0CFBF1823}">
      <dgm:prSet/>
      <dgm:spPr/>
      <dgm:t>
        <a:bodyPr/>
        <a:lstStyle/>
        <a:p>
          <a:endParaRPr lang="en-US"/>
        </a:p>
      </dgm:t>
    </dgm:pt>
    <dgm:pt modelId="{8D5F796D-A26F-4029-9B80-9446D53D4198}">
      <dgm:prSet/>
      <dgm:spPr/>
      <dgm:t>
        <a:bodyPr/>
        <a:lstStyle/>
        <a:p>
          <a:r>
            <a:rPr lang="ko-KR"/>
            <a:t>1)-2양명학</a:t>
          </a:r>
          <a:endParaRPr lang="en-US"/>
        </a:p>
      </dgm:t>
    </dgm:pt>
    <dgm:pt modelId="{B90259C7-ECA5-4CB7-A419-7EA842970B87}" type="parTrans" cxnId="{34A7CFE5-D257-455C-9354-CE15A53D6271}">
      <dgm:prSet/>
      <dgm:spPr/>
      <dgm:t>
        <a:bodyPr/>
        <a:lstStyle/>
        <a:p>
          <a:endParaRPr lang="en-US"/>
        </a:p>
      </dgm:t>
    </dgm:pt>
    <dgm:pt modelId="{26039997-B0DD-4CD0-986D-12361668343D}" type="sibTrans" cxnId="{34A7CFE5-D257-455C-9354-CE15A53D6271}">
      <dgm:prSet/>
      <dgm:spPr/>
      <dgm:t>
        <a:bodyPr/>
        <a:lstStyle/>
        <a:p>
          <a:endParaRPr lang="en-US"/>
        </a:p>
      </dgm:t>
    </dgm:pt>
    <dgm:pt modelId="{7AE51044-4D3B-4582-8EA7-5B1363135BB6}">
      <dgm:prSet/>
      <dgm:spPr/>
      <dgm:t>
        <a:bodyPr/>
        <a:lstStyle/>
        <a:p>
          <a:r>
            <a:rPr lang="en-US" altLang="ko-KR" dirty="0"/>
            <a:t>1)-3</a:t>
          </a:r>
          <a:r>
            <a:rPr lang="ko-KR" dirty="0"/>
            <a:t> 고학</a:t>
          </a:r>
          <a:endParaRPr lang="en-US" dirty="0"/>
        </a:p>
      </dgm:t>
    </dgm:pt>
    <dgm:pt modelId="{113FF921-566D-4BF9-A270-5CD7A317D7B1}" type="parTrans" cxnId="{2FD395EA-6502-4838-ABE5-C50DA772E105}">
      <dgm:prSet/>
      <dgm:spPr/>
      <dgm:t>
        <a:bodyPr/>
        <a:lstStyle/>
        <a:p>
          <a:endParaRPr lang="en-US"/>
        </a:p>
      </dgm:t>
    </dgm:pt>
    <dgm:pt modelId="{DE870F17-9252-46EC-AA02-B45872EB104B}" type="sibTrans" cxnId="{2FD395EA-6502-4838-ABE5-C50DA772E105}">
      <dgm:prSet/>
      <dgm:spPr/>
      <dgm:t>
        <a:bodyPr/>
        <a:lstStyle/>
        <a:p>
          <a:endParaRPr lang="en-US"/>
        </a:p>
      </dgm:t>
    </dgm:pt>
    <dgm:pt modelId="{A4C9B925-6F78-4B33-AE22-BCD5E3A5AAD2}">
      <dgm:prSet/>
      <dgm:spPr/>
      <dgm:t>
        <a:bodyPr/>
        <a:lstStyle/>
        <a:p>
          <a:r>
            <a:rPr lang="ko-KR"/>
            <a:t>3) 난학</a:t>
          </a:r>
          <a:endParaRPr lang="en-US"/>
        </a:p>
      </dgm:t>
    </dgm:pt>
    <dgm:pt modelId="{8231BC60-AE4B-406B-BBB8-0BA4E75EB077}" type="parTrans" cxnId="{48E6DE64-48B3-4A94-BA79-072AB9BD3B5A}">
      <dgm:prSet/>
      <dgm:spPr/>
      <dgm:t>
        <a:bodyPr/>
        <a:lstStyle/>
        <a:p>
          <a:endParaRPr lang="en-US"/>
        </a:p>
      </dgm:t>
    </dgm:pt>
    <dgm:pt modelId="{C80F38F7-ED63-413C-B5F2-75574D6827C6}" type="sibTrans" cxnId="{48E6DE64-48B3-4A94-BA79-072AB9BD3B5A}">
      <dgm:prSet/>
      <dgm:spPr/>
      <dgm:t>
        <a:bodyPr/>
        <a:lstStyle/>
        <a:p>
          <a:endParaRPr lang="en-US"/>
        </a:p>
      </dgm:t>
    </dgm:pt>
    <dgm:pt modelId="{95FA7705-4B84-4D80-A23F-8AA295DA0E33}">
      <dgm:prSet/>
      <dgm:spPr/>
      <dgm:t>
        <a:bodyPr/>
        <a:lstStyle/>
        <a:p>
          <a:r>
            <a:rPr lang="ko-KR" dirty="0"/>
            <a:t>2</a:t>
          </a:r>
          <a:r>
            <a:rPr lang="ko-KR" dirty="0">
              <a:solidFill>
                <a:schemeClr val="bg1"/>
              </a:solidFill>
            </a:rPr>
            <a:t>.</a:t>
          </a:r>
          <a:r>
            <a:rPr lang="ko-KR" dirty="0">
              <a:solidFill>
                <a:srgbClr val="FFC000"/>
              </a:solidFill>
            </a:rPr>
            <a:t>  에도시대의 사상</a:t>
          </a:r>
          <a:endParaRPr lang="en-US" altLang="ko-KR" dirty="0">
            <a:solidFill>
              <a:srgbClr val="FFC000"/>
            </a:solidFill>
          </a:endParaRPr>
        </a:p>
      </dgm:t>
    </dgm:pt>
    <dgm:pt modelId="{A17776A6-A411-4046-89D4-A2F9694FC9BB}" type="parTrans" cxnId="{8FC6BCC1-CE3B-4AF2-ADA0-2F84067764B2}">
      <dgm:prSet/>
      <dgm:spPr/>
      <dgm:t>
        <a:bodyPr/>
        <a:lstStyle/>
        <a:p>
          <a:endParaRPr lang="en-US"/>
        </a:p>
      </dgm:t>
    </dgm:pt>
    <dgm:pt modelId="{B59BAE56-3AA4-479F-A960-994CD1D9A8E6}" type="sibTrans" cxnId="{8FC6BCC1-CE3B-4AF2-ADA0-2F84067764B2}">
      <dgm:prSet/>
      <dgm:spPr/>
      <dgm:t>
        <a:bodyPr/>
        <a:lstStyle/>
        <a:p>
          <a:endParaRPr lang="en-US"/>
        </a:p>
      </dgm:t>
    </dgm:pt>
    <dgm:pt modelId="{931B2BA4-AC03-40B3-8E73-7AD9A134F271}">
      <dgm:prSet/>
      <dgm:spPr/>
      <dgm:t>
        <a:bodyPr/>
        <a:lstStyle/>
        <a:p>
          <a:r>
            <a:rPr lang="en-US" altLang="ko-KR" dirty="0"/>
            <a:t>1)</a:t>
          </a:r>
          <a:r>
            <a:rPr lang="ko-KR" altLang="en-US" dirty="0"/>
            <a:t>에도시대의 사학</a:t>
          </a:r>
          <a:endParaRPr lang="en-US" altLang="ko-KR" dirty="0"/>
        </a:p>
      </dgm:t>
    </dgm:pt>
    <dgm:pt modelId="{D3FF6DA0-B17E-4569-AC13-3AFBF2DCC093}" type="parTrans" cxnId="{9B901A86-13AA-4046-8E4B-318D85D1E298}">
      <dgm:prSet/>
      <dgm:spPr/>
      <dgm:t>
        <a:bodyPr/>
        <a:lstStyle/>
        <a:p>
          <a:pPr latinLnBrk="1"/>
          <a:endParaRPr lang="ko-KR" altLang="en-US"/>
        </a:p>
      </dgm:t>
    </dgm:pt>
    <dgm:pt modelId="{E4E544B0-6080-4814-96D0-359317E2E8D7}" type="sibTrans" cxnId="{9B901A86-13AA-4046-8E4B-318D85D1E298}">
      <dgm:prSet/>
      <dgm:spPr/>
      <dgm:t>
        <a:bodyPr/>
        <a:lstStyle/>
        <a:p>
          <a:pPr latinLnBrk="1"/>
          <a:endParaRPr lang="ko-KR" altLang="en-US"/>
        </a:p>
      </dgm:t>
    </dgm:pt>
    <dgm:pt modelId="{092168A6-A8BE-4CF7-9EA2-23FA99DB903E}">
      <dgm:prSet/>
      <dgm:spPr/>
      <dgm:t>
        <a:bodyPr/>
        <a:lstStyle/>
        <a:p>
          <a:r>
            <a:rPr lang="en-US" altLang="ko-KR" dirty="0"/>
            <a:t>2)</a:t>
          </a:r>
          <a:r>
            <a:rPr lang="ko-KR" altLang="en-US" dirty="0"/>
            <a:t>에도시대의 신도</a:t>
          </a:r>
          <a:r>
            <a:rPr lang="en-US" altLang="ko-KR" dirty="0"/>
            <a:t>(</a:t>
          </a:r>
          <a:r>
            <a:rPr lang="ja-JP" altLang="en-US" dirty="0"/>
            <a:t>神道</a:t>
          </a:r>
          <a:r>
            <a:rPr lang="en-US" altLang="ko-KR" dirty="0"/>
            <a:t>)</a:t>
          </a:r>
        </a:p>
      </dgm:t>
    </dgm:pt>
    <dgm:pt modelId="{1867C131-35D5-48CE-98F1-8F56568C5458}" type="parTrans" cxnId="{22A866F4-C9E3-4246-81CC-87AB02F3DA00}">
      <dgm:prSet/>
      <dgm:spPr/>
      <dgm:t>
        <a:bodyPr/>
        <a:lstStyle/>
        <a:p>
          <a:pPr latinLnBrk="1"/>
          <a:endParaRPr lang="ko-KR" altLang="en-US"/>
        </a:p>
      </dgm:t>
    </dgm:pt>
    <dgm:pt modelId="{AF2014F1-0179-4860-8AED-9AA97EB2A343}" type="sibTrans" cxnId="{22A866F4-C9E3-4246-81CC-87AB02F3DA00}">
      <dgm:prSet/>
      <dgm:spPr/>
      <dgm:t>
        <a:bodyPr/>
        <a:lstStyle/>
        <a:p>
          <a:pPr latinLnBrk="1"/>
          <a:endParaRPr lang="ko-KR" altLang="en-US"/>
        </a:p>
      </dgm:t>
    </dgm:pt>
    <dgm:pt modelId="{8337B0DA-7872-4156-96C7-241B24DB0682}">
      <dgm:prSet/>
      <dgm:spPr/>
      <dgm:t>
        <a:bodyPr/>
        <a:lstStyle/>
        <a:p>
          <a:r>
            <a:rPr lang="en-US" altLang="ko-KR" dirty="0"/>
            <a:t>3)</a:t>
          </a:r>
          <a:r>
            <a:rPr lang="ko-KR" altLang="en-US" dirty="0"/>
            <a:t>에도시대 사상가</a:t>
          </a:r>
          <a:endParaRPr lang="en-US" altLang="ko-KR" dirty="0"/>
        </a:p>
      </dgm:t>
    </dgm:pt>
    <dgm:pt modelId="{4E072865-C05B-4A34-83B7-571853F71142}" type="parTrans" cxnId="{3AF1F530-B210-4A0B-BCA1-BC71FF8ED406}">
      <dgm:prSet/>
      <dgm:spPr/>
      <dgm:t>
        <a:bodyPr/>
        <a:lstStyle/>
        <a:p>
          <a:pPr latinLnBrk="1"/>
          <a:endParaRPr lang="ko-KR" altLang="en-US"/>
        </a:p>
      </dgm:t>
    </dgm:pt>
    <dgm:pt modelId="{53BB8B07-8461-4796-9610-E08868932195}" type="sibTrans" cxnId="{3AF1F530-B210-4A0B-BCA1-BC71FF8ED406}">
      <dgm:prSet/>
      <dgm:spPr/>
      <dgm:t>
        <a:bodyPr/>
        <a:lstStyle/>
        <a:p>
          <a:pPr latinLnBrk="1"/>
          <a:endParaRPr lang="ko-KR" altLang="en-US"/>
        </a:p>
      </dgm:t>
    </dgm:pt>
    <dgm:pt modelId="{C19E93C2-54E5-824C-8C49-58592C36019D}" type="pres">
      <dgm:prSet presAssocID="{0C713F88-FB0B-4ED2-99F0-BA1042CCE7B3}" presName="linear" presStyleCnt="0">
        <dgm:presLayoutVars>
          <dgm:animLvl val="lvl"/>
          <dgm:resizeHandles val="exact"/>
        </dgm:presLayoutVars>
      </dgm:prSet>
      <dgm:spPr/>
    </dgm:pt>
    <dgm:pt modelId="{481A3E2A-1591-A446-A990-0E7C1EF5D4FF}" type="pres">
      <dgm:prSet presAssocID="{324FCBDD-42C0-4E80-8EEB-2281AFA39CF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9BB2142-A6D5-3144-9792-B4F0E573AFFA}" type="pres">
      <dgm:prSet presAssocID="{4C065907-65E6-4E2B-8846-8A1683D19095}" presName="spacer" presStyleCnt="0"/>
      <dgm:spPr/>
    </dgm:pt>
    <dgm:pt modelId="{0159C1E1-832F-1D48-97BA-4B6FE6508538}" type="pres">
      <dgm:prSet presAssocID="{B9E2F0D7-ED5C-44A9-9416-23D3230C216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4C91DA9-0A08-B046-BB91-940E5AFE9D6D}" type="pres">
      <dgm:prSet presAssocID="{762B8221-B620-4D3F-BFA4-6F608CAB265E}" presName="spacer" presStyleCnt="0"/>
      <dgm:spPr/>
    </dgm:pt>
    <dgm:pt modelId="{C2EB7F9C-3D73-444D-8ADB-BBB10A0E3FE4}" type="pres">
      <dgm:prSet presAssocID="{0F4D7F79-81C5-44A2-A43B-6665F7A7F6C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E784E06-2897-4940-9914-BEC2D9EE9570}" type="pres">
      <dgm:prSet presAssocID="{9294B835-4887-4C12-8F1D-292667A27FDB}" presName="spacer" presStyleCnt="0"/>
      <dgm:spPr/>
    </dgm:pt>
    <dgm:pt modelId="{4E5D98EE-098E-404D-88F9-6554247E6189}" type="pres">
      <dgm:prSet presAssocID="{8D5F796D-A26F-4029-9B80-9446D53D419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B9D9AD5-5B09-4747-889F-EF269079B695}" type="pres">
      <dgm:prSet presAssocID="{26039997-B0DD-4CD0-986D-12361668343D}" presName="spacer" presStyleCnt="0"/>
      <dgm:spPr/>
    </dgm:pt>
    <dgm:pt modelId="{08725F53-0CA3-E242-87D1-6D1E6530337A}" type="pres">
      <dgm:prSet presAssocID="{7AE51044-4D3B-4582-8EA7-5B1363135BB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0D37D229-BD74-2C47-87DD-C27645680128}" type="pres">
      <dgm:prSet presAssocID="{DE870F17-9252-46EC-AA02-B45872EB104B}" presName="spacer" presStyleCnt="0"/>
      <dgm:spPr/>
    </dgm:pt>
    <dgm:pt modelId="{8106E44D-B5E6-534C-BAD1-0AB9A2753478}" type="pres">
      <dgm:prSet presAssocID="{A4C9B925-6F78-4B33-AE22-BCD5E3A5AAD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7CB5318-DFA2-FE4D-B8EB-C4C46D29B6FE}" type="pres">
      <dgm:prSet presAssocID="{C80F38F7-ED63-413C-B5F2-75574D6827C6}" presName="spacer" presStyleCnt="0"/>
      <dgm:spPr/>
    </dgm:pt>
    <dgm:pt modelId="{34FEC26B-ADF3-8A42-92B5-2CBCCBA5BA8B}" type="pres">
      <dgm:prSet presAssocID="{95FA7705-4B84-4D80-A23F-8AA295DA0E3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F5C141D-87BA-455B-AFB4-74E1BD083CC2}" type="pres">
      <dgm:prSet presAssocID="{B59BAE56-3AA4-479F-A960-994CD1D9A8E6}" presName="spacer" presStyleCnt="0"/>
      <dgm:spPr/>
    </dgm:pt>
    <dgm:pt modelId="{1941F51E-2B20-44F3-B60D-0991AD5565F6}" type="pres">
      <dgm:prSet presAssocID="{931B2BA4-AC03-40B3-8E73-7AD9A134F27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F596C75-875B-4220-8CDA-BCC7632A4F6F}" type="pres">
      <dgm:prSet presAssocID="{E4E544B0-6080-4814-96D0-359317E2E8D7}" presName="spacer" presStyleCnt="0"/>
      <dgm:spPr/>
    </dgm:pt>
    <dgm:pt modelId="{DE9CC373-E1F8-4954-8E64-9B112971C44E}" type="pres">
      <dgm:prSet presAssocID="{092168A6-A8BE-4CF7-9EA2-23FA99DB903E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F006579-8387-451B-BE18-7FF6A4EBBD62}" type="pres">
      <dgm:prSet presAssocID="{AF2014F1-0179-4860-8AED-9AA97EB2A343}" presName="spacer" presStyleCnt="0"/>
      <dgm:spPr/>
    </dgm:pt>
    <dgm:pt modelId="{1568E048-F78B-49DF-B352-FC40CC39EECB}" type="pres">
      <dgm:prSet presAssocID="{8337B0DA-7872-4156-96C7-241B24DB068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3AF1F530-B210-4A0B-BCA1-BC71FF8ED406}" srcId="{0C713F88-FB0B-4ED2-99F0-BA1042CCE7B3}" destId="{8337B0DA-7872-4156-96C7-241B24DB0682}" srcOrd="9" destOrd="0" parTransId="{4E072865-C05B-4A34-83B7-571853F71142}" sibTransId="{53BB8B07-8461-4796-9610-E08868932195}"/>
    <dgm:cxn modelId="{9A451932-3459-4253-9F97-2BE0CFBF1823}" srcId="{0C713F88-FB0B-4ED2-99F0-BA1042CCE7B3}" destId="{0F4D7F79-81C5-44A2-A43B-6665F7A7F6C3}" srcOrd="2" destOrd="0" parTransId="{8590FFAE-1B33-4721-BB5A-B4028C0D76B9}" sibTransId="{9294B835-4887-4C12-8F1D-292667A27FDB}"/>
    <dgm:cxn modelId="{48E6DE64-48B3-4A94-BA79-072AB9BD3B5A}" srcId="{0C713F88-FB0B-4ED2-99F0-BA1042CCE7B3}" destId="{A4C9B925-6F78-4B33-AE22-BCD5E3A5AAD2}" srcOrd="5" destOrd="0" parTransId="{8231BC60-AE4B-406B-BBB8-0BA4E75EB077}" sibTransId="{C80F38F7-ED63-413C-B5F2-75574D6827C6}"/>
    <dgm:cxn modelId="{21CFC347-4B3F-5344-8115-0B6011F80838}" type="presOf" srcId="{324FCBDD-42C0-4E80-8EEB-2281AFA39CF7}" destId="{481A3E2A-1591-A446-A990-0E7C1EF5D4FF}" srcOrd="0" destOrd="0" presId="urn:microsoft.com/office/officeart/2005/8/layout/vList2"/>
    <dgm:cxn modelId="{F523376D-2C20-445E-A722-3EA1E404F066}" srcId="{0C713F88-FB0B-4ED2-99F0-BA1042CCE7B3}" destId="{B9E2F0D7-ED5C-44A9-9416-23D3230C216F}" srcOrd="1" destOrd="0" parTransId="{046E9EE5-C48F-414E-906C-CA37AD0581FE}" sibTransId="{762B8221-B620-4D3F-BFA4-6F608CAB265E}"/>
    <dgm:cxn modelId="{0483106E-8B8D-5447-80FF-FCB6C9FF92AA}" type="presOf" srcId="{95FA7705-4B84-4D80-A23F-8AA295DA0E33}" destId="{34FEC26B-ADF3-8A42-92B5-2CBCCBA5BA8B}" srcOrd="0" destOrd="0" presId="urn:microsoft.com/office/officeart/2005/8/layout/vList2"/>
    <dgm:cxn modelId="{E5000674-8578-7D4B-8A94-128199365352}" type="presOf" srcId="{0F4D7F79-81C5-44A2-A43B-6665F7A7F6C3}" destId="{C2EB7F9C-3D73-444D-8ADB-BBB10A0E3FE4}" srcOrd="0" destOrd="0" presId="urn:microsoft.com/office/officeart/2005/8/layout/vList2"/>
    <dgm:cxn modelId="{77CAE076-37E5-2242-A67F-F9586F83930C}" type="presOf" srcId="{0C713F88-FB0B-4ED2-99F0-BA1042CCE7B3}" destId="{C19E93C2-54E5-824C-8C49-58592C36019D}" srcOrd="0" destOrd="0" presId="urn:microsoft.com/office/officeart/2005/8/layout/vList2"/>
    <dgm:cxn modelId="{9B901A86-13AA-4046-8E4B-318D85D1E298}" srcId="{0C713F88-FB0B-4ED2-99F0-BA1042CCE7B3}" destId="{931B2BA4-AC03-40B3-8E73-7AD9A134F271}" srcOrd="7" destOrd="0" parTransId="{D3FF6DA0-B17E-4569-AC13-3AFBF2DCC093}" sibTransId="{E4E544B0-6080-4814-96D0-359317E2E8D7}"/>
    <dgm:cxn modelId="{97A45D8B-C84C-A94C-9CC5-C4E0D8B6BD17}" type="presOf" srcId="{B9E2F0D7-ED5C-44A9-9416-23D3230C216F}" destId="{0159C1E1-832F-1D48-97BA-4B6FE6508538}" srcOrd="0" destOrd="0" presId="urn:microsoft.com/office/officeart/2005/8/layout/vList2"/>
    <dgm:cxn modelId="{615FDCA1-A580-764C-9356-3062569BC1BA}" type="presOf" srcId="{A4C9B925-6F78-4B33-AE22-BCD5E3A5AAD2}" destId="{8106E44D-B5E6-534C-BAD1-0AB9A2753478}" srcOrd="0" destOrd="0" presId="urn:microsoft.com/office/officeart/2005/8/layout/vList2"/>
    <dgm:cxn modelId="{70997AB8-1B49-46EE-A3A0-07CF84C101F0}" type="presOf" srcId="{8337B0DA-7872-4156-96C7-241B24DB0682}" destId="{1568E048-F78B-49DF-B352-FC40CC39EECB}" srcOrd="0" destOrd="0" presId="urn:microsoft.com/office/officeart/2005/8/layout/vList2"/>
    <dgm:cxn modelId="{CE05D7B9-102C-4C4F-A46C-4D2693E4F1EE}" srcId="{0C713F88-FB0B-4ED2-99F0-BA1042CCE7B3}" destId="{324FCBDD-42C0-4E80-8EEB-2281AFA39CF7}" srcOrd="0" destOrd="0" parTransId="{1646EA8E-0AE9-4DF8-BFFE-999FACAF96EE}" sibTransId="{4C065907-65E6-4E2B-8846-8A1683D19095}"/>
    <dgm:cxn modelId="{8FC6BCC1-CE3B-4AF2-ADA0-2F84067764B2}" srcId="{0C713F88-FB0B-4ED2-99F0-BA1042CCE7B3}" destId="{95FA7705-4B84-4D80-A23F-8AA295DA0E33}" srcOrd="6" destOrd="0" parTransId="{A17776A6-A411-4046-89D4-A2F9694FC9BB}" sibTransId="{B59BAE56-3AA4-479F-A960-994CD1D9A8E6}"/>
    <dgm:cxn modelId="{AD99E3C5-CBAA-4185-9C45-3A61E590A47E}" type="presOf" srcId="{092168A6-A8BE-4CF7-9EA2-23FA99DB903E}" destId="{DE9CC373-E1F8-4954-8E64-9B112971C44E}" srcOrd="0" destOrd="0" presId="urn:microsoft.com/office/officeart/2005/8/layout/vList2"/>
    <dgm:cxn modelId="{94AF74CF-37FC-4471-82FB-760D3EE2375A}" type="presOf" srcId="{931B2BA4-AC03-40B3-8E73-7AD9A134F271}" destId="{1941F51E-2B20-44F3-B60D-0991AD5565F6}" srcOrd="0" destOrd="0" presId="urn:microsoft.com/office/officeart/2005/8/layout/vList2"/>
    <dgm:cxn modelId="{34A7CFE5-D257-455C-9354-CE15A53D6271}" srcId="{0C713F88-FB0B-4ED2-99F0-BA1042CCE7B3}" destId="{8D5F796D-A26F-4029-9B80-9446D53D4198}" srcOrd="3" destOrd="0" parTransId="{B90259C7-ECA5-4CB7-A419-7EA842970B87}" sibTransId="{26039997-B0DD-4CD0-986D-12361668343D}"/>
    <dgm:cxn modelId="{2FD395EA-6502-4838-ABE5-C50DA772E105}" srcId="{0C713F88-FB0B-4ED2-99F0-BA1042CCE7B3}" destId="{7AE51044-4D3B-4582-8EA7-5B1363135BB6}" srcOrd="4" destOrd="0" parTransId="{113FF921-566D-4BF9-A270-5CD7A317D7B1}" sibTransId="{DE870F17-9252-46EC-AA02-B45872EB104B}"/>
    <dgm:cxn modelId="{22A866F4-C9E3-4246-81CC-87AB02F3DA00}" srcId="{0C713F88-FB0B-4ED2-99F0-BA1042CCE7B3}" destId="{092168A6-A8BE-4CF7-9EA2-23FA99DB903E}" srcOrd="8" destOrd="0" parTransId="{1867C131-35D5-48CE-98F1-8F56568C5458}" sibTransId="{AF2014F1-0179-4860-8AED-9AA97EB2A343}"/>
    <dgm:cxn modelId="{1313CAFB-8B5A-0140-A5CD-AB3F1FDEC301}" type="presOf" srcId="{7AE51044-4D3B-4582-8EA7-5B1363135BB6}" destId="{08725F53-0CA3-E242-87D1-6D1E6530337A}" srcOrd="0" destOrd="0" presId="urn:microsoft.com/office/officeart/2005/8/layout/vList2"/>
    <dgm:cxn modelId="{4358BEFD-762B-EB49-936B-57514DA14E82}" type="presOf" srcId="{8D5F796D-A26F-4029-9B80-9446D53D4198}" destId="{4E5D98EE-098E-404D-88F9-6554247E6189}" srcOrd="0" destOrd="0" presId="urn:microsoft.com/office/officeart/2005/8/layout/vList2"/>
    <dgm:cxn modelId="{5FADED30-AB7B-4A45-AF88-8B954BF67BD1}" type="presParOf" srcId="{C19E93C2-54E5-824C-8C49-58592C36019D}" destId="{481A3E2A-1591-A446-A990-0E7C1EF5D4FF}" srcOrd="0" destOrd="0" presId="urn:microsoft.com/office/officeart/2005/8/layout/vList2"/>
    <dgm:cxn modelId="{CD2EDE8D-29F3-C843-B652-03A5F90EFE61}" type="presParOf" srcId="{C19E93C2-54E5-824C-8C49-58592C36019D}" destId="{89BB2142-A6D5-3144-9792-B4F0E573AFFA}" srcOrd="1" destOrd="0" presId="urn:microsoft.com/office/officeart/2005/8/layout/vList2"/>
    <dgm:cxn modelId="{61ED8682-2DA9-F94E-A981-1B2C86571D50}" type="presParOf" srcId="{C19E93C2-54E5-824C-8C49-58592C36019D}" destId="{0159C1E1-832F-1D48-97BA-4B6FE6508538}" srcOrd="2" destOrd="0" presId="urn:microsoft.com/office/officeart/2005/8/layout/vList2"/>
    <dgm:cxn modelId="{CFCE8CA4-FEE9-2949-ADF0-2CA6A15CAE4E}" type="presParOf" srcId="{C19E93C2-54E5-824C-8C49-58592C36019D}" destId="{84C91DA9-0A08-B046-BB91-940E5AFE9D6D}" srcOrd="3" destOrd="0" presId="urn:microsoft.com/office/officeart/2005/8/layout/vList2"/>
    <dgm:cxn modelId="{2AE40178-E4C5-A843-BEFE-5BFCCC041AC6}" type="presParOf" srcId="{C19E93C2-54E5-824C-8C49-58592C36019D}" destId="{C2EB7F9C-3D73-444D-8ADB-BBB10A0E3FE4}" srcOrd="4" destOrd="0" presId="urn:microsoft.com/office/officeart/2005/8/layout/vList2"/>
    <dgm:cxn modelId="{498530E6-AD22-934C-8A0C-62C3EE06FCEB}" type="presParOf" srcId="{C19E93C2-54E5-824C-8C49-58592C36019D}" destId="{CE784E06-2897-4940-9914-BEC2D9EE9570}" srcOrd="5" destOrd="0" presId="urn:microsoft.com/office/officeart/2005/8/layout/vList2"/>
    <dgm:cxn modelId="{7D8D1A99-8992-CD41-8322-7F0423606EEA}" type="presParOf" srcId="{C19E93C2-54E5-824C-8C49-58592C36019D}" destId="{4E5D98EE-098E-404D-88F9-6554247E6189}" srcOrd="6" destOrd="0" presId="urn:microsoft.com/office/officeart/2005/8/layout/vList2"/>
    <dgm:cxn modelId="{AB9FFC00-B164-8B44-B68B-97AB39CA1157}" type="presParOf" srcId="{C19E93C2-54E5-824C-8C49-58592C36019D}" destId="{7B9D9AD5-5B09-4747-889F-EF269079B695}" srcOrd="7" destOrd="0" presId="urn:microsoft.com/office/officeart/2005/8/layout/vList2"/>
    <dgm:cxn modelId="{897689E3-C53F-8348-BFA7-B68084145D74}" type="presParOf" srcId="{C19E93C2-54E5-824C-8C49-58592C36019D}" destId="{08725F53-0CA3-E242-87D1-6D1E6530337A}" srcOrd="8" destOrd="0" presId="urn:microsoft.com/office/officeart/2005/8/layout/vList2"/>
    <dgm:cxn modelId="{5F9E7193-80DC-C74B-8A9E-E04E46A3B6A6}" type="presParOf" srcId="{C19E93C2-54E5-824C-8C49-58592C36019D}" destId="{0D37D229-BD74-2C47-87DD-C27645680128}" srcOrd="9" destOrd="0" presId="urn:microsoft.com/office/officeart/2005/8/layout/vList2"/>
    <dgm:cxn modelId="{A46D65F6-9E88-F647-BC5A-A8685C60361E}" type="presParOf" srcId="{C19E93C2-54E5-824C-8C49-58592C36019D}" destId="{8106E44D-B5E6-534C-BAD1-0AB9A2753478}" srcOrd="10" destOrd="0" presId="urn:microsoft.com/office/officeart/2005/8/layout/vList2"/>
    <dgm:cxn modelId="{000E76A6-EFB5-9941-953A-65A58C8185B2}" type="presParOf" srcId="{C19E93C2-54E5-824C-8C49-58592C36019D}" destId="{37CB5318-DFA2-FE4D-B8EB-C4C46D29B6FE}" srcOrd="11" destOrd="0" presId="urn:microsoft.com/office/officeart/2005/8/layout/vList2"/>
    <dgm:cxn modelId="{93861A26-3BD0-3243-9F26-71B72CCCADC2}" type="presParOf" srcId="{C19E93C2-54E5-824C-8C49-58592C36019D}" destId="{34FEC26B-ADF3-8A42-92B5-2CBCCBA5BA8B}" srcOrd="12" destOrd="0" presId="urn:microsoft.com/office/officeart/2005/8/layout/vList2"/>
    <dgm:cxn modelId="{0F36A3DF-9835-4F04-B0CF-FCAEA8709AA3}" type="presParOf" srcId="{C19E93C2-54E5-824C-8C49-58592C36019D}" destId="{5F5C141D-87BA-455B-AFB4-74E1BD083CC2}" srcOrd="13" destOrd="0" presId="urn:microsoft.com/office/officeart/2005/8/layout/vList2"/>
    <dgm:cxn modelId="{9677B15A-52AB-45B3-8245-0EB79B5E2E4C}" type="presParOf" srcId="{C19E93C2-54E5-824C-8C49-58592C36019D}" destId="{1941F51E-2B20-44F3-B60D-0991AD5565F6}" srcOrd="14" destOrd="0" presId="urn:microsoft.com/office/officeart/2005/8/layout/vList2"/>
    <dgm:cxn modelId="{0229C8E7-7B32-48A8-B01D-43A104422C43}" type="presParOf" srcId="{C19E93C2-54E5-824C-8C49-58592C36019D}" destId="{5F596C75-875B-4220-8CDA-BCC7632A4F6F}" srcOrd="15" destOrd="0" presId="urn:microsoft.com/office/officeart/2005/8/layout/vList2"/>
    <dgm:cxn modelId="{496ABC17-0C73-4E66-81E2-FED1F410EB74}" type="presParOf" srcId="{C19E93C2-54E5-824C-8C49-58592C36019D}" destId="{DE9CC373-E1F8-4954-8E64-9B112971C44E}" srcOrd="16" destOrd="0" presId="urn:microsoft.com/office/officeart/2005/8/layout/vList2"/>
    <dgm:cxn modelId="{EDBBCA4A-82DF-4D72-874D-836C546FC391}" type="presParOf" srcId="{C19E93C2-54E5-824C-8C49-58592C36019D}" destId="{7F006579-8387-451B-BE18-7FF6A4EBBD62}" srcOrd="17" destOrd="0" presId="urn:microsoft.com/office/officeart/2005/8/layout/vList2"/>
    <dgm:cxn modelId="{46F7A31B-E4B6-4005-A2C3-F367F91B92DC}" type="presParOf" srcId="{C19E93C2-54E5-824C-8C49-58592C36019D}" destId="{1568E048-F78B-49DF-B352-FC40CC39EEC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0F5A0-2BAC-4BC9-BAF8-96C0C3BC58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87223B-DB3D-4F2B-9BB7-6BFFE1B9FE96}">
      <dgm:prSet/>
      <dgm:spPr/>
      <dgm:t>
        <a:bodyPr/>
        <a:lstStyle/>
        <a:p>
          <a:r>
            <a:rPr lang="ko-KR"/>
            <a:t>일본의 대부분의 문화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</a:t>
          </a:r>
          <a:r>
            <a:rPr lang="ko-KR"/>
            <a:t>종교적인 사상 </a:t>
          </a:r>
          <a:endParaRPr lang="en-US"/>
        </a:p>
      </dgm:t>
    </dgm:pt>
    <dgm:pt modelId="{6CEC9931-9074-4892-85D3-8DF4D6CA4A75}" type="parTrans" cxnId="{C0EF84F8-D011-4566-94EB-8DDBC26F6B0B}">
      <dgm:prSet/>
      <dgm:spPr/>
      <dgm:t>
        <a:bodyPr/>
        <a:lstStyle/>
        <a:p>
          <a:endParaRPr lang="en-US"/>
        </a:p>
      </dgm:t>
    </dgm:pt>
    <dgm:pt modelId="{738EFF3C-36ED-4221-A18B-4F68602C3B24}" type="sibTrans" cxnId="{C0EF84F8-D011-4566-94EB-8DDBC26F6B0B}">
      <dgm:prSet/>
      <dgm:spPr/>
      <dgm:t>
        <a:bodyPr/>
        <a:lstStyle/>
        <a:p>
          <a:endParaRPr lang="en-US"/>
        </a:p>
      </dgm:t>
    </dgm:pt>
    <dgm:pt modelId="{810F9198-B32E-451A-861B-2FE1E331214E}">
      <dgm:prSet/>
      <dgm:spPr/>
      <dgm:t>
        <a:bodyPr/>
        <a:lstStyle/>
        <a:p>
          <a:r>
            <a:rPr lang="en-US"/>
            <a:t>‘</a:t>
          </a:r>
          <a:r>
            <a:rPr lang="ko-KR"/>
            <a:t>신도</a:t>
          </a:r>
          <a:r>
            <a:rPr lang="en-US"/>
            <a:t>’</a:t>
          </a:r>
          <a:r>
            <a:rPr lang="ko-KR"/>
            <a:t>의 비중 多</a:t>
          </a:r>
          <a:endParaRPr lang="en-US"/>
        </a:p>
      </dgm:t>
    </dgm:pt>
    <dgm:pt modelId="{9473C865-CF2E-43A2-B729-1713798DAFD2}" type="parTrans" cxnId="{03B1C496-BF5F-41BE-B234-CA670266111A}">
      <dgm:prSet/>
      <dgm:spPr/>
      <dgm:t>
        <a:bodyPr/>
        <a:lstStyle/>
        <a:p>
          <a:endParaRPr lang="en-US"/>
        </a:p>
      </dgm:t>
    </dgm:pt>
    <dgm:pt modelId="{E3C42515-9EFC-4353-AD8C-C67FFC1ED391}" type="sibTrans" cxnId="{03B1C496-BF5F-41BE-B234-CA670266111A}">
      <dgm:prSet/>
      <dgm:spPr/>
      <dgm:t>
        <a:bodyPr/>
        <a:lstStyle/>
        <a:p>
          <a:endParaRPr lang="en-US"/>
        </a:p>
      </dgm:t>
    </dgm:pt>
    <dgm:pt modelId="{6213B65B-8FA3-4C27-A095-AA74D2EBFE8C}" type="pres">
      <dgm:prSet presAssocID="{E4D0F5A0-2BAC-4BC9-BAF8-96C0C3BC5895}" presName="linear" presStyleCnt="0">
        <dgm:presLayoutVars>
          <dgm:animLvl val="lvl"/>
          <dgm:resizeHandles val="exact"/>
        </dgm:presLayoutVars>
      </dgm:prSet>
      <dgm:spPr/>
    </dgm:pt>
    <dgm:pt modelId="{E5BD4968-AB38-42B8-AB24-1EAD0FAA507D}" type="pres">
      <dgm:prSet presAssocID="{8687223B-DB3D-4F2B-9BB7-6BFFE1B9FE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857136-279E-407D-B8A7-31002B5102AD}" type="pres">
      <dgm:prSet presAssocID="{738EFF3C-36ED-4221-A18B-4F68602C3B24}" presName="spacer" presStyleCnt="0"/>
      <dgm:spPr/>
    </dgm:pt>
    <dgm:pt modelId="{BBEDF093-6914-4917-906D-2E9809DED95C}" type="pres">
      <dgm:prSet presAssocID="{810F9198-B32E-451A-861B-2FE1E33121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912A028-411A-42E8-B111-D446DCF5EF50}" type="presOf" srcId="{E4D0F5A0-2BAC-4BC9-BAF8-96C0C3BC5895}" destId="{6213B65B-8FA3-4C27-A095-AA74D2EBFE8C}" srcOrd="0" destOrd="0" presId="urn:microsoft.com/office/officeart/2005/8/layout/vList2"/>
    <dgm:cxn modelId="{03B1C496-BF5F-41BE-B234-CA670266111A}" srcId="{E4D0F5A0-2BAC-4BC9-BAF8-96C0C3BC5895}" destId="{810F9198-B32E-451A-861B-2FE1E331214E}" srcOrd="1" destOrd="0" parTransId="{9473C865-CF2E-43A2-B729-1713798DAFD2}" sibTransId="{E3C42515-9EFC-4353-AD8C-C67FFC1ED391}"/>
    <dgm:cxn modelId="{D0584BBC-82E3-4BD1-86D7-2A1428982456}" type="presOf" srcId="{8687223B-DB3D-4F2B-9BB7-6BFFE1B9FE96}" destId="{E5BD4968-AB38-42B8-AB24-1EAD0FAA507D}" srcOrd="0" destOrd="0" presId="urn:microsoft.com/office/officeart/2005/8/layout/vList2"/>
    <dgm:cxn modelId="{2F0B90EC-FABC-4480-94DF-D30FCD66B9B4}" type="presOf" srcId="{810F9198-B32E-451A-861B-2FE1E331214E}" destId="{BBEDF093-6914-4917-906D-2E9809DED95C}" srcOrd="0" destOrd="0" presId="urn:microsoft.com/office/officeart/2005/8/layout/vList2"/>
    <dgm:cxn modelId="{C0EF84F8-D011-4566-94EB-8DDBC26F6B0B}" srcId="{E4D0F5A0-2BAC-4BC9-BAF8-96C0C3BC5895}" destId="{8687223B-DB3D-4F2B-9BB7-6BFFE1B9FE96}" srcOrd="0" destOrd="0" parTransId="{6CEC9931-9074-4892-85D3-8DF4D6CA4A75}" sibTransId="{738EFF3C-36ED-4221-A18B-4F68602C3B24}"/>
    <dgm:cxn modelId="{1C790549-A956-4AB6-99F7-3A22CDB1DEEA}" type="presParOf" srcId="{6213B65B-8FA3-4C27-A095-AA74D2EBFE8C}" destId="{E5BD4968-AB38-42B8-AB24-1EAD0FAA507D}" srcOrd="0" destOrd="0" presId="urn:microsoft.com/office/officeart/2005/8/layout/vList2"/>
    <dgm:cxn modelId="{0502DDFE-7A3B-47C6-A04C-FBB5477E4F50}" type="presParOf" srcId="{6213B65B-8FA3-4C27-A095-AA74D2EBFE8C}" destId="{60857136-279E-407D-B8A7-31002B5102AD}" srcOrd="1" destOrd="0" presId="urn:microsoft.com/office/officeart/2005/8/layout/vList2"/>
    <dgm:cxn modelId="{C2D24085-A1D7-4220-BF96-A9185E8844F6}" type="presParOf" srcId="{6213B65B-8FA3-4C27-A095-AA74D2EBFE8C}" destId="{BBEDF093-6914-4917-906D-2E9809DED9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A3E2A-1591-A446-A990-0E7C1EF5D4FF}">
      <dsp:nvSpPr>
        <dsp:cNvPr id="0" name=""/>
        <dsp:cNvSpPr/>
      </dsp:nvSpPr>
      <dsp:spPr>
        <a:xfrm>
          <a:off x="0" y="12644"/>
          <a:ext cx="7012370" cy="5282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 dirty="0"/>
            <a:t>1.  </a:t>
          </a:r>
          <a:r>
            <a:rPr lang="ko-KR" sz="2100" kern="1200" dirty="0">
              <a:solidFill>
                <a:srgbClr val="FFC000"/>
              </a:solidFill>
            </a:rPr>
            <a:t>에도시대의 학문</a:t>
          </a:r>
          <a:endParaRPr lang="en-US" sz="2100" kern="1200" dirty="0">
            <a:solidFill>
              <a:srgbClr val="FFC000"/>
            </a:solidFill>
          </a:endParaRPr>
        </a:p>
      </dsp:txBody>
      <dsp:txXfrm>
        <a:off x="25787" y="38431"/>
        <a:ext cx="6960796" cy="476681"/>
      </dsp:txXfrm>
    </dsp:sp>
    <dsp:sp modelId="{0159C1E1-832F-1D48-97BA-4B6FE6508538}">
      <dsp:nvSpPr>
        <dsp:cNvPr id="0" name=""/>
        <dsp:cNvSpPr/>
      </dsp:nvSpPr>
      <dsp:spPr>
        <a:xfrm>
          <a:off x="0" y="601379"/>
          <a:ext cx="7012370" cy="528255"/>
        </a:xfrm>
        <a:prstGeom prst="roundRect">
          <a:avLst/>
        </a:prstGeom>
        <a:solidFill>
          <a:schemeClr val="accent2">
            <a:hueOff val="166101"/>
            <a:satOff val="-46"/>
            <a:lumOff val="78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1)유학</a:t>
          </a:r>
          <a:endParaRPr lang="en-US" sz="2100" kern="1200"/>
        </a:p>
      </dsp:txBody>
      <dsp:txXfrm>
        <a:off x="25787" y="627166"/>
        <a:ext cx="6960796" cy="476681"/>
      </dsp:txXfrm>
    </dsp:sp>
    <dsp:sp modelId="{C2EB7F9C-3D73-444D-8ADB-BBB10A0E3FE4}">
      <dsp:nvSpPr>
        <dsp:cNvPr id="0" name=""/>
        <dsp:cNvSpPr/>
      </dsp:nvSpPr>
      <dsp:spPr>
        <a:xfrm>
          <a:off x="0" y="1190114"/>
          <a:ext cx="7012370" cy="528255"/>
        </a:xfrm>
        <a:prstGeom prst="roundRect">
          <a:avLst/>
        </a:prstGeom>
        <a:solidFill>
          <a:schemeClr val="accent2">
            <a:hueOff val="332202"/>
            <a:satOff val="-93"/>
            <a:lumOff val="15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1)-1주자학</a:t>
          </a:r>
          <a:endParaRPr lang="en-US" sz="2100" kern="1200"/>
        </a:p>
      </dsp:txBody>
      <dsp:txXfrm>
        <a:off x="25787" y="1215901"/>
        <a:ext cx="6960796" cy="476681"/>
      </dsp:txXfrm>
    </dsp:sp>
    <dsp:sp modelId="{4E5D98EE-098E-404D-88F9-6554247E6189}">
      <dsp:nvSpPr>
        <dsp:cNvPr id="0" name=""/>
        <dsp:cNvSpPr/>
      </dsp:nvSpPr>
      <dsp:spPr>
        <a:xfrm>
          <a:off x="0" y="1778849"/>
          <a:ext cx="7012370" cy="528255"/>
        </a:xfrm>
        <a:prstGeom prst="roundRect">
          <a:avLst/>
        </a:prstGeom>
        <a:solidFill>
          <a:schemeClr val="accent2">
            <a:hueOff val="498303"/>
            <a:satOff val="-139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1)-2양명학</a:t>
          </a:r>
          <a:endParaRPr lang="en-US" sz="2100" kern="1200"/>
        </a:p>
      </dsp:txBody>
      <dsp:txXfrm>
        <a:off x="25787" y="1804636"/>
        <a:ext cx="6960796" cy="476681"/>
      </dsp:txXfrm>
    </dsp:sp>
    <dsp:sp modelId="{08725F53-0CA3-E242-87D1-6D1E6530337A}">
      <dsp:nvSpPr>
        <dsp:cNvPr id="0" name=""/>
        <dsp:cNvSpPr/>
      </dsp:nvSpPr>
      <dsp:spPr>
        <a:xfrm>
          <a:off x="0" y="2367584"/>
          <a:ext cx="7012370" cy="528255"/>
        </a:xfrm>
        <a:prstGeom prst="roundRect">
          <a:avLst/>
        </a:prstGeom>
        <a:solidFill>
          <a:schemeClr val="accent2">
            <a:hueOff val="664404"/>
            <a:satOff val="-186"/>
            <a:lumOff val="31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1)-3</a:t>
          </a:r>
          <a:r>
            <a:rPr lang="ko-KR" sz="2100" kern="1200" dirty="0"/>
            <a:t> 고학</a:t>
          </a:r>
          <a:endParaRPr lang="en-US" sz="2100" kern="1200" dirty="0"/>
        </a:p>
      </dsp:txBody>
      <dsp:txXfrm>
        <a:off x="25787" y="2393371"/>
        <a:ext cx="6960796" cy="476681"/>
      </dsp:txXfrm>
    </dsp:sp>
    <dsp:sp modelId="{8106E44D-B5E6-534C-BAD1-0AB9A2753478}">
      <dsp:nvSpPr>
        <dsp:cNvPr id="0" name=""/>
        <dsp:cNvSpPr/>
      </dsp:nvSpPr>
      <dsp:spPr>
        <a:xfrm>
          <a:off x="0" y="2956319"/>
          <a:ext cx="7012370" cy="528255"/>
        </a:xfrm>
        <a:prstGeom prst="roundRect">
          <a:avLst/>
        </a:prstGeom>
        <a:solidFill>
          <a:schemeClr val="accent2">
            <a:hueOff val="830504"/>
            <a:satOff val="-232"/>
            <a:lumOff val="392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3) 난학</a:t>
          </a:r>
          <a:endParaRPr lang="en-US" sz="2100" kern="1200"/>
        </a:p>
      </dsp:txBody>
      <dsp:txXfrm>
        <a:off x="25787" y="2982106"/>
        <a:ext cx="6960796" cy="476681"/>
      </dsp:txXfrm>
    </dsp:sp>
    <dsp:sp modelId="{34FEC26B-ADF3-8A42-92B5-2CBCCBA5BA8B}">
      <dsp:nvSpPr>
        <dsp:cNvPr id="0" name=""/>
        <dsp:cNvSpPr/>
      </dsp:nvSpPr>
      <dsp:spPr>
        <a:xfrm>
          <a:off x="0" y="3545054"/>
          <a:ext cx="7012370" cy="528255"/>
        </a:xfrm>
        <a:prstGeom prst="roundRect">
          <a:avLst/>
        </a:prstGeom>
        <a:solidFill>
          <a:schemeClr val="accent2">
            <a:hueOff val="996605"/>
            <a:satOff val="-279"/>
            <a:lumOff val="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 dirty="0"/>
            <a:t>2</a:t>
          </a:r>
          <a:r>
            <a:rPr lang="ko-KR" sz="2100" kern="1200" dirty="0">
              <a:solidFill>
                <a:schemeClr val="bg1"/>
              </a:solidFill>
            </a:rPr>
            <a:t>.</a:t>
          </a:r>
          <a:r>
            <a:rPr lang="ko-KR" sz="2100" kern="1200" dirty="0">
              <a:solidFill>
                <a:srgbClr val="FFC000"/>
              </a:solidFill>
            </a:rPr>
            <a:t>  에도시대의 사상</a:t>
          </a:r>
          <a:endParaRPr lang="en-US" altLang="ko-KR" sz="2100" kern="1200" dirty="0">
            <a:solidFill>
              <a:srgbClr val="FFC000"/>
            </a:solidFill>
          </a:endParaRPr>
        </a:p>
      </dsp:txBody>
      <dsp:txXfrm>
        <a:off x="25787" y="3570841"/>
        <a:ext cx="6960796" cy="476681"/>
      </dsp:txXfrm>
    </dsp:sp>
    <dsp:sp modelId="{1941F51E-2B20-44F3-B60D-0991AD5565F6}">
      <dsp:nvSpPr>
        <dsp:cNvPr id="0" name=""/>
        <dsp:cNvSpPr/>
      </dsp:nvSpPr>
      <dsp:spPr>
        <a:xfrm>
          <a:off x="0" y="4133789"/>
          <a:ext cx="7012370" cy="528255"/>
        </a:xfrm>
        <a:prstGeom prst="roundRect">
          <a:avLst/>
        </a:prstGeom>
        <a:solidFill>
          <a:schemeClr val="accent2">
            <a:hueOff val="1162706"/>
            <a:satOff val="-325"/>
            <a:lumOff val="549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1)</a:t>
          </a:r>
          <a:r>
            <a:rPr lang="ko-KR" altLang="en-US" sz="2100" kern="1200" dirty="0"/>
            <a:t>에도시대의 사학</a:t>
          </a:r>
          <a:endParaRPr lang="en-US" altLang="ko-KR" sz="2100" kern="1200" dirty="0"/>
        </a:p>
      </dsp:txBody>
      <dsp:txXfrm>
        <a:off x="25787" y="4159576"/>
        <a:ext cx="6960796" cy="476681"/>
      </dsp:txXfrm>
    </dsp:sp>
    <dsp:sp modelId="{DE9CC373-E1F8-4954-8E64-9B112971C44E}">
      <dsp:nvSpPr>
        <dsp:cNvPr id="0" name=""/>
        <dsp:cNvSpPr/>
      </dsp:nvSpPr>
      <dsp:spPr>
        <a:xfrm>
          <a:off x="0" y="4722525"/>
          <a:ext cx="7012370" cy="528255"/>
        </a:xfrm>
        <a:prstGeom prst="roundRect">
          <a:avLst/>
        </a:prstGeom>
        <a:solidFill>
          <a:schemeClr val="accent2">
            <a:hueOff val="1328807"/>
            <a:satOff val="-372"/>
            <a:lumOff val="627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2)</a:t>
          </a:r>
          <a:r>
            <a:rPr lang="ko-KR" altLang="en-US" sz="2100" kern="1200" dirty="0"/>
            <a:t>에도시대의 신도</a:t>
          </a:r>
          <a:r>
            <a:rPr lang="en-US" altLang="ko-KR" sz="2100" kern="1200" dirty="0"/>
            <a:t>(</a:t>
          </a:r>
          <a:r>
            <a:rPr lang="ja-JP" altLang="en-US" sz="2100" kern="1200" dirty="0"/>
            <a:t>神道</a:t>
          </a:r>
          <a:r>
            <a:rPr lang="en-US" altLang="ko-KR" sz="2100" kern="1200" dirty="0"/>
            <a:t>)</a:t>
          </a:r>
        </a:p>
      </dsp:txBody>
      <dsp:txXfrm>
        <a:off x="25787" y="4748312"/>
        <a:ext cx="6960796" cy="476681"/>
      </dsp:txXfrm>
    </dsp:sp>
    <dsp:sp modelId="{1568E048-F78B-49DF-B352-FC40CC39EECB}">
      <dsp:nvSpPr>
        <dsp:cNvPr id="0" name=""/>
        <dsp:cNvSpPr/>
      </dsp:nvSpPr>
      <dsp:spPr>
        <a:xfrm>
          <a:off x="0" y="5311260"/>
          <a:ext cx="7012370" cy="528255"/>
        </a:xfrm>
        <a:prstGeom prst="roundRect">
          <a:avLst/>
        </a:prstGeom>
        <a:solidFill>
          <a:schemeClr val="accent2">
            <a:hueOff val="1494908"/>
            <a:satOff val="-418"/>
            <a:lumOff val="705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3)</a:t>
          </a:r>
          <a:r>
            <a:rPr lang="ko-KR" altLang="en-US" sz="2100" kern="1200" dirty="0"/>
            <a:t>에도시대 사상가</a:t>
          </a:r>
          <a:endParaRPr lang="en-US" altLang="ko-KR" sz="2100" kern="1200" dirty="0"/>
        </a:p>
      </dsp:txBody>
      <dsp:txXfrm>
        <a:off x="25787" y="5337047"/>
        <a:ext cx="6960796" cy="476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D4968-AB38-42B8-AB24-1EAD0FAA507D}">
      <dsp:nvSpPr>
        <dsp:cNvPr id="0" name=""/>
        <dsp:cNvSpPr/>
      </dsp:nvSpPr>
      <dsp:spPr>
        <a:xfrm>
          <a:off x="0" y="2325"/>
          <a:ext cx="7012370" cy="227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5400" kern="1200"/>
            <a:t>일본의 대부분의 문화 </a:t>
          </a:r>
          <a:r>
            <a:rPr lang="en-US" sz="5400" kern="1200">
              <a:sym typeface="Wingdings" panose="05000000000000000000" pitchFamily="2" charset="2"/>
            </a:rPr>
            <a:t></a:t>
          </a:r>
          <a:r>
            <a:rPr lang="en-US" sz="5400" kern="1200"/>
            <a:t> </a:t>
          </a:r>
          <a:r>
            <a:rPr lang="ko-KR" sz="5400" kern="1200"/>
            <a:t>종교적인 사상 </a:t>
          </a:r>
          <a:endParaRPr lang="en-US" sz="5400" kern="1200"/>
        </a:p>
      </dsp:txBody>
      <dsp:txXfrm>
        <a:off x="111031" y="113356"/>
        <a:ext cx="6790308" cy="2052418"/>
      </dsp:txXfrm>
    </dsp:sp>
    <dsp:sp modelId="{BBEDF093-6914-4917-906D-2E9809DED95C}">
      <dsp:nvSpPr>
        <dsp:cNvPr id="0" name=""/>
        <dsp:cNvSpPr/>
      </dsp:nvSpPr>
      <dsp:spPr>
        <a:xfrm>
          <a:off x="0" y="2432325"/>
          <a:ext cx="7012370" cy="2274480"/>
        </a:xfrm>
        <a:prstGeom prst="roundRect">
          <a:avLst/>
        </a:prstGeom>
        <a:gradFill rotWithShape="0">
          <a:gsLst>
            <a:gs pos="0">
              <a:schemeClr val="accent2">
                <a:hueOff val="1494908"/>
                <a:satOff val="-418"/>
                <a:lumOff val="7058"/>
                <a:alphaOff val="0"/>
                <a:tint val="98000"/>
                <a:lumMod val="110000"/>
              </a:schemeClr>
            </a:gs>
            <a:gs pos="84000">
              <a:schemeClr val="accent2">
                <a:hueOff val="1494908"/>
                <a:satOff val="-418"/>
                <a:lumOff val="705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‘</a:t>
          </a:r>
          <a:r>
            <a:rPr lang="ko-KR" sz="5400" kern="1200"/>
            <a:t>신도</a:t>
          </a:r>
          <a:r>
            <a:rPr lang="en-US" sz="5400" kern="1200"/>
            <a:t>’</a:t>
          </a:r>
          <a:r>
            <a:rPr lang="ko-KR" sz="5400" kern="1200"/>
            <a:t>의 비중 多</a:t>
          </a:r>
          <a:endParaRPr lang="en-US" sz="5400" kern="1200"/>
        </a:p>
      </dsp:txBody>
      <dsp:txXfrm>
        <a:off x="111031" y="2543356"/>
        <a:ext cx="6790308" cy="205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7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9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5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O9yUr14U7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5CwhgZzc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qh9otIBqS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ko/image/40319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C4LUmO9ej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9hFMq1p7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EE6F6-8FC5-4BB4-9956-4582663F0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11158" r="-7" b="206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ko-KR" sz="2000">
                <a:solidFill>
                  <a:srgbClr val="FFFFFF"/>
                </a:solidFill>
              </a:rPr>
              <a:t>일본문화  과제(22001963,김도혁)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sz="2000" dirty="0">
                <a:solidFill>
                  <a:srgbClr val="FFC000">
                    <a:alpha val="75000"/>
                  </a:srgb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-에도시대의 학문과 사상-</a:t>
            </a:r>
            <a:r>
              <a:rPr lang="ko-KR" sz="1200" dirty="0">
                <a:solidFill>
                  <a:srgbClr val="FFFFFF">
                    <a:alpha val="75000"/>
                  </a:srgbClr>
                </a:solidFill>
              </a:rPr>
              <a:t>
</a:t>
            </a:r>
            <a:r>
              <a:rPr lang="ja-JP" altLang="en-US" sz="1200" dirty="0">
                <a:solidFill>
                  <a:srgbClr val="FFFFFF">
                    <a:alpha val="75000"/>
                  </a:srgbClr>
                </a:solidFill>
              </a:rPr>
              <a:t>　　</a:t>
            </a:r>
            <a:r>
              <a:rPr lang="ja-JP" altLang="en-US" dirty="0">
                <a:solidFill>
                  <a:srgbClr val="FFC000">
                    <a:alpha val="75000"/>
                  </a:srgbClr>
                </a:solidFill>
              </a:rPr>
              <a:t>（江戸時代の学問と思想）</a:t>
            </a:r>
            <a:r>
              <a:rPr lang="ja-JP" altLang="en-US" sz="1200" dirty="0">
                <a:solidFill>
                  <a:srgbClr val="FFFFFF">
                    <a:alpha val="75000"/>
                  </a:srgbClr>
                </a:solidFill>
              </a:rPr>
              <a:t>　</a:t>
            </a:r>
            <a:endParaRPr lang="ko-KR" sz="12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C072B-FF0B-4D6B-91D2-66E2DC9A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800" dirty="0">
                <a:solidFill>
                  <a:srgbClr val="FF0000"/>
                </a:solidFill>
              </a:rPr>
              <a:t>1)-3 </a:t>
            </a:r>
            <a:r>
              <a:rPr lang="ko-KR" altLang="en-US" sz="4800" dirty="0">
                <a:solidFill>
                  <a:srgbClr val="FF0000"/>
                </a:solidFill>
              </a:rPr>
              <a:t>고학</a:t>
            </a:r>
            <a:r>
              <a:rPr lang="en-US" altLang="ko-KR" sz="4800" dirty="0">
                <a:solidFill>
                  <a:srgbClr val="FF0000"/>
                </a:solidFill>
              </a:rPr>
              <a:t>(</a:t>
            </a:r>
            <a:r>
              <a:rPr lang="ko-KR" altLang="en-US" sz="4800" dirty="0">
                <a:solidFill>
                  <a:srgbClr val="FF0000"/>
                </a:solidFill>
              </a:rPr>
              <a:t>古学</a:t>
            </a:r>
            <a:r>
              <a:rPr lang="en-US" altLang="ko-KR" sz="4800" dirty="0">
                <a:solidFill>
                  <a:srgbClr val="FF0000"/>
                </a:solidFill>
              </a:rPr>
              <a:t>)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EE0F77-8766-47ED-95A3-69C656A1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5901843"/>
          </a:xfrm>
        </p:spPr>
        <p:txBody>
          <a:bodyPr anchor="t"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sz="3600" dirty="0"/>
              <a:t>주자학에 대한 반동 </a:t>
            </a:r>
            <a:r>
              <a:rPr lang="en-US" altLang="ko-KR" sz="3600" dirty="0">
                <a:sym typeface="Wingdings" panose="05000000000000000000" pitchFamily="2" charset="2"/>
              </a:rPr>
              <a:t></a:t>
            </a:r>
            <a:r>
              <a:rPr lang="ko-KR" altLang="en-US" sz="3600" dirty="0"/>
              <a:t> 에도시대 초기 일본 고유의 유학</a:t>
            </a:r>
            <a:endParaRPr lang="en-US" altLang="ko-KR" sz="3600" dirty="0"/>
          </a:p>
          <a:p>
            <a:r>
              <a:rPr lang="ko-KR" altLang="en-US" sz="3600" dirty="0"/>
              <a:t>주요 사상</a:t>
            </a:r>
            <a:r>
              <a:rPr lang="en-US" altLang="ko-KR" sz="3600" dirty="0"/>
              <a:t>: ‘</a:t>
            </a:r>
            <a:r>
              <a:rPr lang="ko-KR" altLang="en-US" sz="3600" dirty="0"/>
              <a:t>공자나 맹자의 가르침 </a:t>
            </a:r>
            <a:r>
              <a:rPr lang="en-US" altLang="ko-KR" sz="3600" dirty="0">
                <a:sym typeface="Wingdings" panose="05000000000000000000" pitchFamily="2" charset="2"/>
              </a:rPr>
              <a:t> </a:t>
            </a:r>
            <a:r>
              <a:rPr lang="ko-KR" altLang="en-US" sz="3600" dirty="0">
                <a:sym typeface="Wingdings" panose="05000000000000000000" pitchFamily="2" charset="2"/>
              </a:rPr>
              <a:t>진정 인간이 살아가야 할 길을 제시</a:t>
            </a:r>
            <a:r>
              <a:rPr lang="en-US" altLang="ko-KR" sz="3600" dirty="0">
                <a:sym typeface="Wingdings" panose="05000000000000000000" pitchFamily="2" charset="2"/>
              </a:rPr>
              <a:t> </a:t>
            </a:r>
            <a:r>
              <a:rPr lang="ko-KR" altLang="en-US" sz="3600" dirty="0">
                <a:sym typeface="Wingdings" panose="05000000000000000000" pitchFamily="2" charset="2"/>
              </a:rPr>
              <a:t>한다</a:t>
            </a:r>
            <a:r>
              <a:rPr lang="en-US" altLang="ko-KR" sz="3600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sz="3600" dirty="0">
                <a:sym typeface="Wingdings" panose="05000000000000000000" pitchFamily="2" charset="2"/>
              </a:rPr>
              <a:t>대표인물</a:t>
            </a:r>
            <a:r>
              <a:rPr lang="en-US" altLang="ko-KR" sz="3600" dirty="0">
                <a:sym typeface="Wingdings" panose="05000000000000000000" pitchFamily="2" charset="2"/>
              </a:rPr>
              <a:t>: </a:t>
            </a:r>
            <a:r>
              <a:rPr lang="ko-KR" altLang="en-US" sz="2800" dirty="0">
                <a:sym typeface="Wingdings" panose="05000000000000000000" pitchFamily="2" charset="2"/>
              </a:rPr>
              <a:t>사토 진사이</a:t>
            </a:r>
            <a:r>
              <a:rPr lang="en-US" altLang="ko-KR" sz="2800" dirty="0">
                <a:sym typeface="Wingdings" panose="05000000000000000000" pitchFamily="2" charset="2"/>
              </a:rPr>
              <a:t>(</a:t>
            </a:r>
            <a:r>
              <a:rPr lang="ja-JP" altLang="en-US" sz="2800" dirty="0">
                <a:sym typeface="Wingdings" panose="05000000000000000000" pitchFamily="2" charset="2"/>
              </a:rPr>
              <a:t>佐藤仁斎</a:t>
            </a:r>
            <a:r>
              <a:rPr lang="en-US" altLang="ja-JP" sz="2800" dirty="0">
                <a:sym typeface="Wingdings" panose="05000000000000000000" pitchFamily="2" charset="2"/>
              </a:rPr>
              <a:t>)</a:t>
            </a:r>
            <a:r>
              <a:rPr lang="en-US" altLang="ko-KR" sz="2800" dirty="0">
                <a:sym typeface="Wingdings" panose="05000000000000000000" pitchFamily="2" charset="2"/>
              </a:rPr>
              <a:t>, </a:t>
            </a:r>
            <a:r>
              <a:rPr lang="ko-KR" altLang="en-US" sz="2800" dirty="0" err="1">
                <a:sym typeface="Wingdings" panose="05000000000000000000" pitchFamily="2" charset="2"/>
              </a:rPr>
              <a:t>야마가</a:t>
            </a:r>
            <a:r>
              <a:rPr lang="ko-KR" altLang="en-US" sz="2800" dirty="0">
                <a:sym typeface="Wingdings" panose="05000000000000000000" pitchFamily="2" charset="2"/>
              </a:rPr>
              <a:t> </a:t>
            </a:r>
            <a:r>
              <a:rPr lang="ko-KR" altLang="en-US" sz="2800" dirty="0" err="1">
                <a:sym typeface="Wingdings" panose="05000000000000000000" pitchFamily="2" charset="2"/>
              </a:rPr>
              <a:t>소코</a:t>
            </a:r>
            <a:r>
              <a:rPr lang="en-US" altLang="ko-KR" sz="2800" dirty="0">
                <a:sym typeface="Wingdings" panose="05000000000000000000" pitchFamily="2" charset="2"/>
              </a:rPr>
              <a:t>(</a:t>
            </a:r>
            <a:r>
              <a:rPr lang="ja-JP" altLang="en-US" sz="2800" dirty="0">
                <a:sym typeface="Wingdings" panose="05000000000000000000" pitchFamily="2" charset="2"/>
              </a:rPr>
              <a:t>山鹿素行</a:t>
            </a:r>
            <a:r>
              <a:rPr lang="en-US" altLang="ja-JP" sz="2800" dirty="0">
                <a:sym typeface="Wingdings" panose="05000000000000000000" pitchFamily="2" charset="2"/>
              </a:rPr>
              <a:t>),</a:t>
            </a:r>
            <a:r>
              <a:rPr lang="en-US" altLang="ko-KR" sz="2800" dirty="0"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sym typeface="Wingdings" panose="05000000000000000000" pitchFamily="2" charset="2"/>
              </a:rPr>
              <a:t>오규 소라이 </a:t>
            </a:r>
            <a:r>
              <a:rPr lang="en-US" altLang="ko-KR" sz="2800" dirty="0">
                <a:sym typeface="Wingdings" panose="05000000000000000000" pitchFamily="2" charset="2"/>
              </a:rPr>
              <a:t>(</a:t>
            </a:r>
            <a:r>
              <a:rPr lang="ja-JP" altLang="en-US" sz="2800" dirty="0">
                <a:sym typeface="Wingdings" panose="05000000000000000000" pitchFamily="2" charset="2"/>
              </a:rPr>
              <a:t>荻生徂徠</a:t>
            </a:r>
            <a:r>
              <a:rPr lang="en-US" altLang="ja-JP" sz="2800" dirty="0">
                <a:sym typeface="Wingdings" panose="05000000000000000000" pitchFamily="2" charset="2"/>
              </a:rPr>
              <a:t>)</a:t>
            </a:r>
            <a:endParaRPr lang="en-US" altLang="ko-KR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322A07-4116-4E1C-B063-F4AF21FF4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48" y="4591329"/>
            <a:ext cx="1223963" cy="19707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1F8A06-E146-41EA-9A81-F7A6FB99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729791"/>
            <a:ext cx="1423113" cy="16938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29275F-601B-4CFF-9EFF-C60BAF24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393" y="4596758"/>
            <a:ext cx="1776425" cy="19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3366ABA-C5A1-4DF5-9EE6-96E9BE6A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815600"/>
            <a:ext cx="3053422" cy="352093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56F38D-CF86-481D-8018-ADBBB07F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243" y="3571461"/>
            <a:ext cx="6798608" cy="1667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ko-KR" sz="20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  <a:hlinkClick r:id="rId3"/>
              </a:rPr>
              <a:t>https://youtu.be/tO9yUr14U70</a:t>
            </a:r>
            <a:r>
              <a:rPr lang="en-US" altLang="ko-KR" sz="20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76989-63F8-420A-923C-06F9C0862575}"/>
              </a:ext>
            </a:extLst>
          </p:cNvPr>
          <p:cNvSpPr txBox="1"/>
          <p:nvPr/>
        </p:nvSpPr>
        <p:spPr>
          <a:xfrm>
            <a:off x="4775200" y="1264104"/>
            <a:ext cx="5486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800" dirty="0"/>
              <a:t>관련 영상</a:t>
            </a:r>
            <a:endParaRPr lang="en-US" altLang="ko-KR" sz="4800" dirty="0"/>
          </a:p>
          <a:p>
            <a:pPr algn="ctr"/>
            <a:r>
              <a:rPr lang="en-US" altLang="ko-KR" sz="4800" dirty="0"/>
              <a:t>(</a:t>
            </a:r>
            <a:r>
              <a:rPr lang="ko-KR" altLang="en-US" sz="4800" dirty="0"/>
              <a:t>고학</a:t>
            </a:r>
            <a:r>
              <a:rPr lang="en-US" altLang="ko-KR" sz="4800" dirty="0"/>
              <a:t>)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6080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4385D-687D-4C27-A9B5-C406AE4E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2.</a:t>
            </a:r>
            <a:r>
              <a:rPr lang="ko-KR" altLang="en-US" sz="4000" dirty="0" err="1">
                <a:solidFill>
                  <a:srgbClr val="FF0000"/>
                </a:solidFill>
              </a:rPr>
              <a:t>난학</a:t>
            </a:r>
            <a:r>
              <a:rPr lang="en-US" altLang="ko-KR" sz="4000" dirty="0">
                <a:solidFill>
                  <a:srgbClr val="FF0000"/>
                </a:solidFill>
              </a:rPr>
              <a:t>(</a:t>
            </a:r>
            <a:r>
              <a:rPr lang="ko-KR" altLang="en-US" sz="4000" dirty="0">
                <a:solidFill>
                  <a:srgbClr val="FF0000"/>
                </a:solidFill>
              </a:rPr>
              <a:t>蘭学</a:t>
            </a:r>
            <a:r>
              <a:rPr lang="en-US" altLang="ko-KR" sz="4000" dirty="0">
                <a:solidFill>
                  <a:srgbClr val="FF0000"/>
                </a:solidFill>
              </a:rPr>
              <a:t>)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FD3DE6-3303-47C7-826A-D00A8BA9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702156"/>
            <a:ext cx="11029615" cy="6003444"/>
          </a:xfrm>
        </p:spPr>
        <p:txBody>
          <a:bodyPr anchor="t"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4000" dirty="0"/>
              <a:t>네덜란드 </a:t>
            </a:r>
            <a:r>
              <a:rPr lang="en-US" altLang="ko-KR" sz="4000" dirty="0">
                <a:sym typeface="Wingdings" panose="05000000000000000000" pitchFamily="2" charset="2"/>
              </a:rPr>
              <a:t> </a:t>
            </a:r>
            <a:r>
              <a:rPr lang="ko-KR" altLang="en-US" sz="4000" dirty="0">
                <a:sym typeface="Wingdings" panose="05000000000000000000" pitchFamily="2" charset="2"/>
              </a:rPr>
              <a:t>유럽 학문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>
                <a:sym typeface="Wingdings" panose="05000000000000000000" pitchFamily="2" charset="2"/>
              </a:rPr>
              <a:t>문화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>
                <a:sym typeface="Wingdings" panose="05000000000000000000" pitchFamily="2" charset="2"/>
              </a:rPr>
              <a:t>기술 등 연구 하는 학문</a:t>
            </a:r>
            <a:endParaRPr lang="en-US" altLang="ko-KR" sz="4000" dirty="0">
              <a:sym typeface="Wingdings" panose="05000000000000000000" pitchFamily="2" charset="2"/>
            </a:endParaRPr>
          </a:p>
          <a:p>
            <a:r>
              <a:rPr lang="ko-KR" altLang="en-US" sz="4000" dirty="0">
                <a:sym typeface="Wingdings" panose="05000000000000000000" pitchFamily="2" charset="2"/>
              </a:rPr>
              <a:t>서양의 의학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>
                <a:sym typeface="Wingdings" panose="05000000000000000000" pitchFamily="2" charset="2"/>
              </a:rPr>
              <a:t>과학지식 보급 </a:t>
            </a:r>
            <a:r>
              <a:rPr lang="en-US" altLang="ko-KR" sz="4000" dirty="0">
                <a:sym typeface="Wingdings" panose="05000000000000000000" pitchFamily="2" charset="2"/>
              </a:rPr>
              <a:t> </a:t>
            </a:r>
            <a:r>
              <a:rPr lang="ko-KR" altLang="en-US" sz="4000" dirty="0">
                <a:sym typeface="Wingdings" panose="05000000000000000000" pitchFamily="2" charset="2"/>
              </a:rPr>
              <a:t>하나의 학문영역으로 정립</a:t>
            </a:r>
            <a:endParaRPr lang="en-US" altLang="ko-KR" sz="4000" dirty="0">
              <a:sym typeface="Wingdings" panose="05000000000000000000" pitchFamily="2" charset="2"/>
            </a:endParaRPr>
          </a:p>
          <a:p>
            <a:r>
              <a:rPr lang="ko-KR" altLang="en-US" sz="4000" dirty="0">
                <a:sym typeface="Wingdings" panose="05000000000000000000" pitchFamily="2" charset="2"/>
              </a:rPr>
              <a:t>대표인물</a:t>
            </a:r>
            <a:r>
              <a:rPr lang="en-US" altLang="ko-KR" sz="4000" dirty="0">
                <a:sym typeface="Wingdings" panose="05000000000000000000" pitchFamily="2" charset="2"/>
              </a:rPr>
              <a:t>: </a:t>
            </a:r>
            <a:r>
              <a:rPr lang="ko-KR" altLang="en-US" sz="3200" dirty="0" err="1">
                <a:sym typeface="Wingdings" panose="05000000000000000000" pitchFamily="2" charset="2"/>
              </a:rPr>
              <a:t>스기타</a:t>
            </a:r>
            <a:r>
              <a:rPr lang="ko-KR" altLang="en-US" sz="3200" dirty="0">
                <a:sym typeface="Wingdings" panose="05000000000000000000" pitchFamily="2" charset="2"/>
              </a:rPr>
              <a:t> </a:t>
            </a:r>
            <a:r>
              <a:rPr lang="ko-KR" altLang="en-US" sz="3200" dirty="0" err="1">
                <a:sym typeface="Wingdings" panose="05000000000000000000" pitchFamily="2" charset="2"/>
              </a:rPr>
              <a:t>겐파쿠</a:t>
            </a:r>
            <a:r>
              <a:rPr lang="en-US" altLang="ko-KR" sz="3200" dirty="0">
                <a:sym typeface="Wingdings" panose="05000000000000000000" pitchFamily="2" charset="2"/>
              </a:rPr>
              <a:t>(</a:t>
            </a:r>
            <a:r>
              <a:rPr lang="ja-JP" altLang="en-US" sz="3200" dirty="0">
                <a:sym typeface="Wingdings" panose="05000000000000000000" pitchFamily="2" charset="2"/>
              </a:rPr>
              <a:t>杉田玄白</a:t>
            </a:r>
            <a:r>
              <a:rPr lang="en-US" altLang="ko-KR" sz="3200" dirty="0">
                <a:sym typeface="Wingdings" panose="05000000000000000000" pitchFamily="2" charset="2"/>
              </a:rPr>
              <a:t>), </a:t>
            </a:r>
            <a:r>
              <a:rPr lang="ko-KR" altLang="en-US" sz="3200" dirty="0" err="1">
                <a:sym typeface="Wingdings" panose="05000000000000000000" pitchFamily="2" charset="2"/>
              </a:rPr>
              <a:t>마에노</a:t>
            </a:r>
            <a:r>
              <a:rPr lang="ja-JP" altLang="en-US" sz="3200" dirty="0">
                <a:sym typeface="Wingdings" panose="05000000000000000000" pitchFamily="2" charset="2"/>
              </a:rPr>
              <a:t>　</a:t>
            </a:r>
            <a:r>
              <a:rPr lang="ko-KR" altLang="en-US" sz="3200" dirty="0" err="1">
                <a:sym typeface="Wingdings" panose="05000000000000000000" pitchFamily="2" charset="2"/>
              </a:rPr>
              <a:t>료타쿠</a:t>
            </a:r>
            <a:r>
              <a:rPr lang="en-US" altLang="ko-KR" sz="3200" dirty="0">
                <a:sym typeface="Wingdings" panose="05000000000000000000" pitchFamily="2" charset="2"/>
              </a:rPr>
              <a:t>(</a:t>
            </a:r>
            <a:r>
              <a:rPr lang="ja-JP" altLang="en-US" sz="3200" dirty="0">
                <a:sym typeface="Wingdings" panose="05000000000000000000" pitchFamily="2" charset="2"/>
              </a:rPr>
              <a:t>前野良沢）</a:t>
            </a:r>
            <a:endParaRPr lang="en-US" altLang="ja-JP" sz="3200" dirty="0">
              <a:sym typeface="Wingdings" panose="05000000000000000000" pitchFamily="2" charset="2"/>
            </a:endParaRPr>
          </a:p>
          <a:p>
            <a:endParaRPr lang="ko-KR" altLang="en-US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2330CC-AE1D-4A1F-8D77-EAC47D66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4698153"/>
            <a:ext cx="2784475" cy="18563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40FEC92-3EFE-485B-A211-A4E90AA9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663" y="4698153"/>
            <a:ext cx="1252538" cy="18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4113AA8-608C-4760-BA00-86B887AC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39" y="634550"/>
            <a:ext cx="4472568" cy="578936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ECC0280-40D4-455D-B01A-20DDA7C2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</a:rPr>
              <a:t>관련영상</a:t>
            </a:r>
            <a:br>
              <a:rPr lang="en-US" altLang="ko-KR">
                <a:solidFill>
                  <a:srgbClr val="FFFFFF"/>
                </a:solidFill>
              </a:rPr>
            </a:br>
            <a:r>
              <a:rPr lang="en-US" altLang="ko-KR">
                <a:solidFill>
                  <a:srgbClr val="FFFFFF"/>
                </a:solidFill>
              </a:rPr>
              <a:t>(</a:t>
            </a:r>
            <a:r>
              <a:rPr lang="ko-KR" altLang="en-US">
                <a:solidFill>
                  <a:srgbClr val="FFFFFF"/>
                </a:solidFill>
              </a:rPr>
              <a:t>난학</a:t>
            </a:r>
            <a:r>
              <a:rPr lang="en-US" altLang="ko-KR">
                <a:solidFill>
                  <a:srgbClr val="FFFFFF"/>
                </a:solidFill>
              </a:rPr>
              <a:t>)</a:t>
            </a: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175AF9-7C4F-4C23-8A3C-A28660D9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rgbClr val="FFFFFF"/>
                </a:solidFill>
                <a:hlinkClick r:id="rId3"/>
              </a:rPr>
              <a:t>https://youtu.be/MC5CwhgZzc4</a:t>
            </a:r>
            <a:r>
              <a:rPr lang="en-US" altLang="ko-KR">
                <a:solidFill>
                  <a:srgbClr val="FFFFFF"/>
                </a:solidFill>
              </a:rPr>
              <a:t> </a:t>
            </a:r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ACF2CF2-436D-4A49-8FF9-EF0FEB89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altLang="ko-KR">
                <a:solidFill>
                  <a:schemeClr val="bg1">
                    <a:lumMod val="85000"/>
                    <a:lumOff val="15000"/>
                  </a:schemeClr>
                </a:solidFill>
              </a:rPr>
              <a:t>2. </a:t>
            </a:r>
            <a:r>
              <a:rPr lang="ko-KR" alt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에도시대의 사상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EC68B087-613F-442D-8390-D9A76B766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05575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52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32433-4403-422C-8F10-B8131EBF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5393"/>
            <a:ext cx="11029616" cy="118872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4400" dirty="0">
                <a:solidFill>
                  <a:srgbClr val="FF0000"/>
                </a:solidFill>
              </a:rPr>
              <a:t>1) </a:t>
            </a:r>
            <a:r>
              <a:rPr lang="ko-KR" altLang="en-US" sz="4400" dirty="0">
                <a:solidFill>
                  <a:srgbClr val="FF0000"/>
                </a:solidFill>
              </a:rPr>
              <a:t>에도시대의 사학</a:t>
            </a:r>
            <a:r>
              <a:rPr lang="en-US" altLang="ko-KR" sz="4400" dirty="0">
                <a:solidFill>
                  <a:srgbClr val="FF0000"/>
                </a:solidFill>
              </a:rPr>
              <a:t>(</a:t>
            </a:r>
            <a:r>
              <a:rPr lang="ko-KR" altLang="en-US" sz="4400" dirty="0">
                <a:solidFill>
                  <a:srgbClr val="FF0000"/>
                </a:solidFill>
              </a:rPr>
              <a:t>史学</a:t>
            </a:r>
            <a:r>
              <a:rPr lang="en-US" altLang="ko-KR" sz="4400" dirty="0">
                <a:solidFill>
                  <a:srgbClr val="FF0000"/>
                </a:solidFill>
              </a:rPr>
              <a:t>)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6E0DC-3A36-4763-91F4-575B31A5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94934"/>
            <a:ext cx="11029616" cy="4927600"/>
          </a:xfrm>
        </p:spPr>
        <p:txBody>
          <a:bodyPr anchor="t">
            <a:normAutofit fontScale="92500" lnSpcReduction="10000"/>
          </a:bodyPr>
          <a:lstStyle/>
          <a:p>
            <a:r>
              <a:rPr lang="ko-KR" altLang="en-US" sz="2400" dirty="0"/>
              <a:t>에도시대 사학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ym typeface="Wingdings" panose="05000000000000000000" pitchFamily="2" charset="2"/>
              </a:rPr>
              <a:t>국학 </a:t>
            </a:r>
            <a:r>
              <a:rPr lang="en-US" altLang="ko-KR" sz="2400" dirty="0">
                <a:sym typeface="Wingdings" panose="05000000000000000000" pitchFamily="2" charset="2"/>
              </a:rPr>
              <a:t>&amp; </a:t>
            </a:r>
            <a:r>
              <a:rPr lang="ko-KR" altLang="en-US" sz="2400" dirty="0" err="1">
                <a:sym typeface="Wingdings" panose="05000000000000000000" pitchFamily="2" charset="2"/>
              </a:rPr>
              <a:t>미토학</a:t>
            </a:r>
            <a:r>
              <a:rPr lang="ko-KR" altLang="en-US" sz="2400" dirty="0">
                <a:sym typeface="Wingdings" panose="05000000000000000000" pitchFamily="2" charset="2"/>
              </a:rPr>
              <a:t> 존재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r>
              <a:rPr lang="ko-KR" altLang="en-US" sz="2400" dirty="0">
                <a:sym typeface="Wingdings" panose="05000000000000000000" pitchFamily="2" charset="2"/>
              </a:rPr>
              <a:t>국학</a:t>
            </a:r>
            <a:r>
              <a:rPr lang="en-US" altLang="ko-KR" sz="2400" dirty="0">
                <a:sym typeface="Wingdings" panose="05000000000000000000" pitchFamily="2" charset="2"/>
              </a:rPr>
              <a:t>(</a:t>
            </a:r>
            <a:r>
              <a:rPr lang="ko-KR" altLang="en-US" sz="2400" dirty="0">
                <a:sym typeface="Wingdings" panose="05000000000000000000" pitchFamily="2" charset="2"/>
              </a:rPr>
              <a:t>国学</a:t>
            </a:r>
            <a:r>
              <a:rPr lang="en-US" altLang="ko-KR" sz="2400" dirty="0">
                <a:sym typeface="Wingdings" panose="05000000000000000000" pitchFamily="2" charset="2"/>
              </a:rPr>
              <a:t>): </a:t>
            </a:r>
            <a:r>
              <a:rPr lang="ko-KR" altLang="en-US" sz="2400" dirty="0" err="1">
                <a:sym typeface="Wingdings" panose="05000000000000000000" pitchFamily="2" charset="2"/>
              </a:rPr>
              <a:t>도쿠가와</a:t>
            </a:r>
            <a:r>
              <a:rPr lang="ko-KR" altLang="en-US" sz="2400" dirty="0">
                <a:sym typeface="Wingdings" panose="05000000000000000000" pitchFamily="2" charset="2"/>
              </a:rPr>
              <a:t> 시대 중기에 생겨난 국수주의적 학문</a:t>
            </a:r>
            <a:r>
              <a:rPr lang="en-US" altLang="ko-KR" sz="2400" dirty="0">
                <a:sym typeface="Wingdings" panose="05000000000000000000" pitchFamily="2" charset="2"/>
              </a:rPr>
              <a:t>,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-- </a:t>
            </a:r>
            <a:r>
              <a:rPr lang="ko-KR" altLang="en-US" sz="2400" dirty="0" err="1">
                <a:sym typeface="Wingdings" panose="05000000000000000000" pitchFamily="2" charset="2"/>
              </a:rPr>
              <a:t>난학과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ko-KR" altLang="en-US" sz="2400" dirty="0" err="1">
                <a:sym typeface="Wingdings" panose="05000000000000000000" pitchFamily="2" charset="2"/>
              </a:rPr>
              <a:t>함꼐</a:t>
            </a:r>
            <a:r>
              <a:rPr lang="ko-KR" altLang="en-US" sz="2400" dirty="0">
                <a:sym typeface="Wingdings" panose="05000000000000000000" pitchFamily="2" charset="2"/>
              </a:rPr>
              <a:t> 에도 막부의 대표적 학문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ko-KR" altLang="en-US" sz="2400" dirty="0"/>
              <a:t>     </a:t>
            </a:r>
            <a:r>
              <a:rPr lang="en-US" altLang="ko-KR" sz="2400" dirty="0"/>
              <a:t>-- </a:t>
            </a:r>
            <a:r>
              <a:rPr lang="ko-KR" altLang="en-US" sz="2400" dirty="0"/>
              <a:t>목적 </a:t>
            </a:r>
            <a:r>
              <a:rPr lang="en-US" altLang="ko-KR" sz="2400" dirty="0"/>
              <a:t>: </a:t>
            </a:r>
            <a:r>
              <a:rPr lang="ko-KR" altLang="en-US" sz="2400" dirty="0"/>
              <a:t>일본의 고전 및 고대사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ym typeface="Wingdings" panose="05000000000000000000" pitchFamily="2" charset="2"/>
              </a:rPr>
              <a:t>일본만의 문화</a:t>
            </a:r>
            <a:r>
              <a:rPr lang="en-US" altLang="ko-KR" sz="2400" dirty="0">
                <a:sym typeface="Wingdings" panose="05000000000000000000" pitchFamily="2" charset="2"/>
              </a:rPr>
              <a:t>, </a:t>
            </a:r>
            <a:r>
              <a:rPr lang="ko-KR" altLang="en-US" sz="2400" dirty="0">
                <a:sym typeface="Wingdings" panose="05000000000000000000" pitchFamily="2" charset="2"/>
              </a:rPr>
              <a:t>사상</a:t>
            </a:r>
            <a:r>
              <a:rPr lang="en-US" altLang="ko-KR" sz="2400" dirty="0"/>
              <a:t> </a:t>
            </a:r>
            <a:r>
              <a:rPr lang="ko-KR" altLang="en-US" sz="2400" dirty="0"/>
              <a:t>등 재발견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ko-KR" altLang="en-US" sz="2400" dirty="0"/>
              <a:t>   </a:t>
            </a:r>
            <a:r>
              <a:rPr lang="en-US" altLang="ko-KR" sz="2400" dirty="0"/>
              <a:t>-- </a:t>
            </a:r>
            <a:r>
              <a:rPr lang="ko-KR" altLang="en-US" sz="2400" dirty="0"/>
              <a:t>핵심 사상</a:t>
            </a:r>
            <a:r>
              <a:rPr lang="en-US" altLang="ko-KR" sz="2800" dirty="0"/>
              <a:t>: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유불교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도덕관념의 재단으로 인간다운 감정을 박멸하는 것을 부정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     </a:t>
            </a:r>
            <a:r>
              <a:rPr lang="ko-KR" altLang="en-US" sz="2800" kern="0" spc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인간의 솔직한 감정과 자연스러운 표현을 평가하는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것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ko-KR" altLang="en-US" sz="2800" kern="0" dirty="0" err="1">
                <a:solidFill>
                  <a:srgbClr val="000000"/>
                </a:solidFill>
                <a:latin typeface="+mj-ea"/>
                <a:ea typeface="+mj-ea"/>
              </a:rPr>
              <a:t>미토학</a:t>
            </a:r>
            <a:r>
              <a:rPr lang="en-US" altLang="ko-KR" sz="2800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800" kern="0" dirty="0">
                <a:solidFill>
                  <a:srgbClr val="000000"/>
                </a:solidFill>
                <a:latin typeface="+mj-ea"/>
                <a:ea typeface="+mj-ea"/>
              </a:rPr>
              <a:t>水戸学</a:t>
            </a:r>
            <a:r>
              <a:rPr lang="en-US" altLang="ko-KR" sz="2800" kern="0" dirty="0">
                <a:solidFill>
                  <a:srgbClr val="000000"/>
                </a:solidFill>
                <a:latin typeface="+mj-ea"/>
                <a:ea typeface="+mj-ea"/>
              </a:rPr>
              <a:t>): </a:t>
            </a:r>
            <a:r>
              <a:rPr lang="ko-KR" altLang="en-US" sz="2800" kern="0" dirty="0">
                <a:solidFill>
                  <a:srgbClr val="000000"/>
                </a:solidFill>
                <a:latin typeface="+mj-ea"/>
                <a:ea typeface="+mj-ea"/>
              </a:rPr>
              <a:t>히타치 </a:t>
            </a:r>
            <a:r>
              <a:rPr lang="ko-KR" altLang="en-US" sz="2800" kern="0" dirty="0" err="1">
                <a:solidFill>
                  <a:srgbClr val="000000"/>
                </a:solidFill>
                <a:latin typeface="+mj-ea"/>
                <a:ea typeface="+mj-ea"/>
              </a:rPr>
              <a:t>미토</a:t>
            </a:r>
            <a:r>
              <a:rPr lang="ko-KR" altLang="en-US" sz="2800" kern="0" dirty="0">
                <a:solidFill>
                  <a:srgbClr val="000000"/>
                </a:solidFill>
                <a:latin typeface="+mj-ea"/>
                <a:ea typeface="+mj-ea"/>
              </a:rPr>
              <a:t> 번 중심으로 형성된 학문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400" dirty="0"/>
              <a:t>     </a:t>
            </a:r>
            <a:r>
              <a:rPr lang="en-US" altLang="ko-KR" sz="2400" dirty="0"/>
              <a:t>-- </a:t>
            </a:r>
            <a:r>
              <a:rPr lang="ko-KR" altLang="en-US" sz="2400" dirty="0"/>
              <a:t>일본에서 파생된 유학 사상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    </a:t>
            </a:r>
            <a:r>
              <a:rPr lang="en-US" altLang="ko-KR" sz="2400" dirty="0"/>
              <a:t>--’</a:t>
            </a:r>
            <a:r>
              <a:rPr lang="ko-KR" altLang="en-US" sz="2400" dirty="0"/>
              <a:t>전기 </a:t>
            </a:r>
            <a:r>
              <a:rPr lang="ko-KR" altLang="en-US" sz="2400" dirty="0" err="1"/>
              <a:t>미토학</a:t>
            </a:r>
            <a:r>
              <a:rPr lang="en-US" altLang="ko-KR" sz="2400" dirty="0"/>
              <a:t>’, ‘</a:t>
            </a:r>
            <a:r>
              <a:rPr lang="ko-KR" altLang="en-US" sz="2400" dirty="0"/>
              <a:t>후기 </a:t>
            </a:r>
            <a:r>
              <a:rPr lang="ko-KR" altLang="en-US" sz="2400" dirty="0" err="1"/>
              <a:t>미토학</a:t>
            </a:r>
            <a:r>
              <a:rPr lang="en-US" altLang="ko-KR" sz="2400" dirty="0"/>
              <a:t>’ </a:t>
            </a:r>
            <a:r>
              <a:rPr lang="ko-KR" altLang="en-US" sz="2400" dirty="0"/>
              <a:t>으로 나뉨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-- </a:t>
            </a:r>
            <a:r>
              <a:rPr lang="ko-KR" altLang="en-US" sz="2400" dirty="0"/>
              <a:t>전기</a:t>
            </a:r>
            <a:r>
              <a:rPr lang="en-US" altLang="ko-KR" sz="2400" dirty="0"/>
              <a:t>: </a:t>
            </a:r>
            <a:r>
              <a:rPr lang="ko-KR" altLang="en-US" sz="2400" dirty="0"/>
              <a:t>주자학 바탕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ym typeface="Wingdings" panose="05000000000000000000" pitchFamily="2" charset="2"/>
              </a:rPr>
              <a:t>역사 연구 중심</a:t>
            </a:r>
            <a:r>
              <a:rPr lang="en-US" altLang="ko-KR" sz="2400" dirty="0">
                <a:sym typeface="Wingdings" panose="05000000000000000000" pitchFamily="2" charset="2"/>
              </a:rPr>
              <a:t>, / </a:t>
            </a:r>
            <a:r>
              <a:rPr lang="ko-KR" altLang="en-US" sz="2400" dirty="0">
                <a:sym typeface="Wingdings" panose="05000000000000000000" pitchFamily="2" charset="2"/>
              </a:rPr>
              <a:t>후기</a:t>
            </a:r>
            <a:r>
              <a:rPr lang="en-US" altLang="ko-KR" sz="2400" dirty="0">
                <a:sym typeface="Wingdings" panose="05000000000000000000" pitchFamily="2" charset="2"/>
              </a:rPr>
              <a:t>: </a:t>
            </a:r>
            <a:r>
              <a:rPr lang="ko-KR" altLang="en-US" sz="2400" dirty="0">
                <a:sym typeface="Wingdings" panose="05000000000000000000" pitchFamily="2" charset="2"/>
              </a:rPr>
              <a:t>천황 권위 바탕 </a:t>
            </a:r>
            <a:r>
              <a:rPr lang="en-US" altLang="ko-KR" sz="2400" dirty="0">
                <a:sym typeface="Wingdings" panose="05000000000000000000" pitchFamily="2" charset="2"/>
              </a:rPr>
              <a:t> ‘</a:t>
            </a:r>
            <a:r>
              <a:rPr lang="ko-KR" altLang="en-US" sz="2400" dirty="0">
                <a:sym typeface="Wingdings" panose="05000000000000000000" pitchFamily="2" charset="2"/>
              </a:rPr>
              <a:t>막부 중심</a:t>
            </a:r>
            <a:r>
              <a:rPr lang="en-US" altLang="ko-KR" sz="2400" dirty="0">
                <a:sym typeface="Wingdings" panose="05000000000000000000" pitchFamily="2" charset="2"/>
              </a:rPr>
              <a:t>’</a:t>
            </a:r>
            <a:r>
              <a:rPr lang="ko-KR" altLang="en-US" sz="2400" dirty="0">
                <a:sym typeface="Wingdings" panose="05000000000000000000" pitchFamily="2" charset="2"/>
              </a:rPr>
              <a:t> 정지 개혁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7EEAEBA-F586-409B-AF76-535F29C7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16" y="1634069"/>
            <a:ext cx="2765776" cy="20743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2576BE5-A710-4EB4-BB37-07F398E3F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506" y="4299212"/>
            <a:ext cx="1640094" cy="1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607549-25B7-4365-9BBD-DA34D1E7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관련 영상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국학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163DB0-C5D8-451B-9620-73261427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en-US" altLang="ko-KR" sz="4000" dirty="0">
              <a:hlinkClick r:id="rId2"/>
            </a:endParaRPr>
          </a:p>
          <a:p>
            <a:endParaRPr lang="en-US" altLang="ko-KR" sz="4000" dirty="0">
              <a:hlinkClick r:id="rId2"/>
            </a:endParaRPr>
          </a:p>
          <a:p>
            <a:endParaRPr lang="en-US" altLang="ko-KR" sz="4000" dirty="0">
              <a:hlinkClick r:id="rId2"/>
            </a:endParaRPr>
          </a:p>
          <a:p>
            <a:r>
              <a:rPr lang="en-US" altLang="ko-KR" sz="4000" dirty="0">
                <a:hlinkClick r:id="rId2"/>
              </a:rPr>
              <a:t>https://youtu.be/kqh9otIBqS8</a:t>
            </a:r>
            <a:r>
              <a:rPr lang="ja-JP" altLang="en-US" sz="4000" dirty="0"/>
              <a:t>　</a:t>
            </a:r>
            <a:r>
              <a:rPr lang="en-US" altLang="ja-JP" sz="4000" dirty="0"/>
              <a:t>(</a:t>
            </a:r>
            <a:r>
              <a:rPr lang="ko-KR" altLang="en-US" sz="4000" dirty="0"/>
              <a:t>국학</a:t>
            </a:r>
            <a:r>
              <a:rPr lang="en-US" altLang="ko-KR" sz="4000" dirty="0"/>
              <a:t>)</a:t>
            </a:r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endParaRPr lang="en-US" altLang="ko-KR" sz="4000" dirty="0"/>
          </a:p>
          <a:p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1213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ECA47B-4B90-499A-B4F1-406B9A74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800">
                <a:solidFill>
                  <a:srgbClr val="FF0000"/>
                </a:solidFill>
              </a:rPr>
              <a:t>2)</a:t>
            </a:r>
            <a:r>
              <a:rPr lang="ko-KR" altLang="en-US" sz="4800">
                <a:solidFill>
                  <a:srgbClr val="FF0000"/>
                </a:solidFill>
              </a:rPr>
              <a:t>에도시대의 신도</a:t>
            </a:r>
            <a:r>
              <a:rPr lang="en-US" altLang="ko-KR" sz="4800">
                <a:solidFill>
                  <a:srgbClr val="FF0000"/>
                </a:solidFill>
              </a:rPr>
              <a:t>(</a:t>
            </a:r>
            <a:r>
              <a:rPr lang="ko-KR" altLang="en-US" sz="4800">
                <a:solidFill>
                  <a:srgbClr val="FF0000"/>
                </a:solidFill>
              </a:rPr>
              <a:t>神道</a:t>
            </a:r>
            <a:r>
              <a:rPr lang="en-US" altLang="ko-KR" sz="4800">
                <a:solidFill>
                  <a:srgbClr val="FF0000"/>
                </a:solidFill>
              </a:rPr>
              <a:t>)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9F3F0C-2AAC-4017-863D-E94D58A1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5"/>
            <a:ext cx="11029615" cy="5783311"/>
          </a:xfrm>
        </p:spPr>
        <p:txBody>
          <a:bodyPr anchor="t">
            <a:normAutofit fontScale="92500" lnSpcReduction="10000"/>
          </a:bodyPr>
          <a:lstStyle/>
          <a:p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r>
              <a:rPr lang="ko-KR" altLang="en-US" sz="3600"/>
              <a:t>신도 </a:t>
            </a:r>
            <a:r>
              <a:rPr lang="en-US" altLang="ko-KR" sz="3600"/>
              <a:t>– </a:t>
            </a:r>
            <a:r>
              <a:rPr lang="ko-KR" altLang="en-US" sz="3600"/>
              <a:t>일본의 전통적인 종교</a:t>
            </a:r>
            <a:endParaRPr lang="en-US" altLang="ko-KR" sz="3600"/>
          </a:p>
          <a:p>
            <a:r>
              <a:rPr lang="ko-KR" altLang="en-US" sz="3600"/>
              <a:t>에도시대 </a:t>
            </a:r>
            <a:r>
              <a:rPr lang="en-US" altLang="ko-KR" sz="3600">
                <a:sym typeface="Wingdings" panose="05000000000000000000" pitchFamily="2" charset="2"/>
              </a:rPr>
              <a:t> </a:t>
            </a:r>
            <a:r>
              <a:rPr lang="ko-KR" altLang="en-US" sz="3600">
                <a:sym typeface="Wingdings" panose="05000000000000000000" pitchFamily="2" charset="2"/>
              </a:rPr>
              <a:t>다양한 신도 존재</a:t>
            </a:r>
            <a:endParaRPr lang="en-US" altLang="ko-KR" sz="3600">
              <a:sym typeface="Wingdings" panose="05000000000000000000" pitchFamily="2" charset="2"/>
            </a:endParaRPr>
          </a:p>
          <a:p>
            <a:r>
              <a:rPr lang="ko-KR" altLang="en-US" sz="3600">
                <a:sym typeface="Wingdings" panose="05000000000000000000" pitchFamily="2" charset="2"/>
              </a:rPr>
              <a:t>①유가신도</a:t>
            </a:r>
            <a:r>
              <a:rPr lang="en-US" altLang="ko-KR" sz="3600">
                <a:sym typeface="Wingdings" panose="05000000000000000000" pitchFamily="2" charset="2"/>
              </a:rPr>
              <a:t>: </a:t>
            </a:r>
            <a:r>
              <a:rPr lang="ko-KR" altLang="en-US" sz="3600">
                <a:sym typeface="Wingdings" panose="05000000000000000000" pitchFamily="2" charset="2"/>
              </a:rPr>
              <a:t>에도시대 들어온 유학자에 의해 제창</a:t>
            </a:r>
            <a:endParaRPr lang="en-US" altLang="ko-KR" sz="36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3600">
                <a:sym typeface="Wingdings" panose="05000000000000000000" pitchFamily="2" charset="2"/>
              </a:rPr>
              <a:t>                    (‘</a:t>
            </a:r>
            <a:r>
              <a:rPr lang="ko-KR" altLang="en-US" sz="3600">
                <a:sym typeface="Wingdings" panose="05000000000000000000" pitchFamily="2" charset="2"/>
              </a:rPr>
              <a:t>신유일치사상</a:t>
            </a:r>
            <a:r>
              <a:rPr lang="en-US" altLang="ko-KR" sz="3600">
                <a:sym typeface="Wingdings" panose="05000000000000000000" pitchFamily="2" charset="2"/>
              </a:rPr>
              <a:t>’</a:t>
            </a:r>
            <a:r>
              <a:rPr lang="ko-KR" altLang="en-US" sz="3600">
                <a:sym typeface="Wingdings" panose="05000000000000000000" pitchFamily="2" charset="2"/>
              </a:rPr>
              <a:t> 이라고도 불림</a:t>
            </a:r>
            <a:r>
              <a:rPr lang="en-US" altLang="ko-KR" sz="3600">
                <a:sym typeface="Wingdings" panose="05000000000000000000" pitchFamily="2" charset="2"/>
              </a:rPr>
              <a:t>)      </a:t>
            </a:r>
          </a:p>
          <a:p>
            <a:pPr marL="0" indent="0">
              <a:buNone/>
            </a:pPr>
            <a:r>
              <a:rPr lang="en-US" altLang="ko-KR" sz="3600">
                <a:sym typeface="Wingdings" panose="05000000000000000000" pitchFamily="2" charset="2"/>
              </a:rPr>
              <a:t>    - </a:t>
            </a:r>
            <a:r>
              <a:rPr lang="ko-KR" altLang="en-US" sz="3600">
                <a:sym typeface="Wingdings" panose="05000000000000000000" pitchFamily="2" charset="2"/>
              </a:rPr>
              <a:t>유교 중점 사상</a:t>
            </a:r>
            <a:r>
              <a:rPr lang="en-US" altLang="ko-KR" sz="3600">
                <a:sym typeface="Wingdings" panose="05000000000000000000" pitchFamily="2" charset="2"/>
              </a:rPr>
              <a:t>(</a:t>
            </a:r>
            <a:r>
              <a:rPr lang="ko-KR" altLang="en-US" sz="3600">
                <a:sym typeface="Wingdings" panose="05000000000000000000" pitchFamily="2" charset="2"/>
              </a:rPr>
              <a:t>하야시 라잔</a:t>
            </a:r>
            <a:r>
              <a:rPr lang="en-US" altLang="ko-KR" sz="3600">
                <a:sym typeface="Wingdings" panose="05000000000000000000" pitchFamily="2" charset="2"/>
              </a:rPr>
              <a:t>,</a:t>
            </a:r>
            <a:r>
              <a:rPr lang="ko-KR" altLang="en-US" sz="3600">
                <a:sym typeface="Wingdings" panose="05000000000000000000" pitchFamily="2" charset="2"/>
              </a:rPr>
              <a:t>가이바라 에키겐</a:t>
            </a:r>
            <a:r>
              <a:rPr lang="en-US" altLang="ko-KR" sz="3600">
                <a:sym typeface="Wingdings" panose="05000000000000000000" pitchFamily="2" charset="2"/>
              </a:rPr>
              <a:t> </a:t>
            </a:r>
            <a:r>
              <a:rPr lang="ko-KR" altLang="en-US" sz="3600">
                <a:sym typeface="Wingdings" panose="05000000000000000000" pitchFamily="2" charset="2"/>
              </a:rPr>
              <a:t>등</a:t>
            </a:r>
            <a:r>
              <a:rPr lang="en-US" altLang="ko-KR" sz="3600">
                <a:sym typeface="Wingdings" panose="05000000000000000000" pitchFamily="2" charset="2"/>
              </a:rPr>
              <a:t>), </a:t>
            </a:r>
          </a:p>
          <a:p>
            <a:pPr marL="0" indent="0">
              <a:buNone/>
            </a:pPr>
            <a:r>
              <a:rPr lang="ko-KR" altLang="en-US" sz="3600">
                <a:sym typeface="Wingdings" panose="05000000000000000000" pitchFamily="2" charset="2"/>
              </a:rPr>
              <a:t>      신도 중점 사상</a:t>
            </a:r>
            <a:r>
              <a:rPr lang="en-US" altLang="ko-KR" sz="3600">
                <a:sym typeface="Wingdings" panose="05000000000000000000" pitchFamily="2" charset="2"/>
              </a:rPr>
              <a:t>(</a:t>
            </a:r>
            <a:r>
              <a:rPr lang="ko-KR" altLang="en-US" sz="3600">
                <a:sym typeface="Wingdings" panose="05000000000000000000" pitchFamily="2" charset="2"/>
              </a:rPr>
              <a:t>아메노모리 호슈</a:t>
            </a:r>
            <a:r>
              <a:rPr lang="en-US" altLang="ko-KR" sz="3600">
                <a:sym typeface="Wingdings" panose="05000000000000000000" pitchFamily="2" charset="2"/>
              </a:rPr>
              <a:t>, </a:t>
            </a:r>
            <a:r>
              <a:rPr lang="ko-KR" altLang="en-US" sz="3600">
                <a:sym typeface="Wingdings" panose="05000000000000000000" pitchFamily="2" charset="2"/>
              </a:rPr>
              <a:t>야마가 소코 등</a:t>
            </a:r>
            <a:r>
              <a:rPr lang="en-US" altLang="ko-KR" sz="3600">
                <a:sym typeface="Wingdings" panose="05000000000000000000" pitchFamily="2" charset="2"/>
              </a:rPr>
              <a:t>)</a:t>
            </a:r>
            <a:r>
              <a:rPr lang="ko-KR" altLang="en-US" sz="3600">
                <a:sym typeface="Wingdings" panose="05000000000000000000" pitchFamily="2" charset="2"/>
              </a:rPr>
              <a:t> 존재 </a:t>
            </a:r>
            <a:r>
              <a:rPr lang="en-US" altLang="ko-KR" sz="3600">
                <a:sym typeface="Wingdings" panose="05000000000000000000" pitchFamily="2" charset="2"/>
              </a:rPr>
              <a:t>              </a:t>
            </a:r>
          </a:p>
          <a:p>
            <a:pPr marL="0" indent="0">
              <a:buNone/>
            </a:pPr>
            <a:r>
              <a:rPr lang="en-US" altLang="ko-KR" sz="3600">
                <a:sym typeface="Wingdings" panose="05000000000000000000" pitchFamily="2" charset="2"/>
              </a:rPr>
              <a:t>                   </a:t>
            </a:r>
            <a:endParaRPr lang="ko-KR" altLang="en-US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97C8C-0AC4-401B-B0FE-00FC0743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5" y="1406583"/>
            <a:ext cx="2381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8E0660-C232-41CB-85EA-A7ED4137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592667"/>
            <a:ext cx="11029615" cy="5382683"/>
          </a:xfrm>
        </p:spPr>
        <p:txBody>
          <a:bodyPr anchor="t">
            <a:normAutofit lnSpcReduction="10000"/>
          </a:bodyPr>
          <a:lstStyle/>
          <a:p>
            <a:endParaRPr lang="en-US" altLang="ko-KR" dirty="0"/>
          </a:p>
          <a:p>
            <a:r>
              <a:rPr lang="ko-KR" altLang="en-US" sz="2800" dirty="0"/>
              <a:t>② 복고신도</a:t>
            </a:r>
            <a:r>
              <a:rPr lang="en-US" altLang="ko-KR" sz="2800" dirty="0"/>
              <a:t>(</a:t>
            </a:r>
            <a:r>
              <a:rPr lang="ko-KR" altLang="en-US" sz="2800" dirty="0"/>
              <a:t>復古神道</a:t>
            </a:r>
            <a:r>
              <a:rPr lang="en-US" altLang="ko-KR" sz="2800" dirty="0"/>
              <a:t>) : </a:t>
            </a:r>
            <a:r>
              <a:rPr lang="ko-KR" altLang="en-US" sz="2800" dirty="0"/>
              <a:t>에도시대 국학자에 의해 제창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        - </a:t>
            </a:r>
            <a:r>
              <a:rPr lang="ko-KR" altLang="en-US" sz="2800" dirty="0"/>
              <a:t>공통 사상</a:t>
            </a:r>
            <a:r>
              <a:rPr lang="en-US" altLang="ko-KR" sz="2800" dirty="0"/>
              <a:t>:  “</a:t>
            </a:r>
            <a:r>
              <a:rPr lang="ko-KR" altLang="en-US" sz="2800" dirty="0"/>
              <a:t>유교</a:t>
            </a:r>
            <a:r>
              <a:rPr lang="en-US" altLang="ko-KR" sz="2800" dirty="0"/>
              <a:t>, </a:t>
            </a:r>
            <a:r>
              <a:rPr lang="ko-KR" altLang="en-US" sz="2800" dirty="0"/>
              <a:t>불교 등의 영향을 받기 전의 </a:t>
            </a:r>
            <a:r>
              <a:rPr lang="ko-KR" altLang="en-US" sz="2800" dirty="0">
                <a:solidFill>
                  <a:srgbClr val="0070C0"/>
                </a:solidFill>
              </a:rPr>
              <a:t>일본고유의 정신</a:t>
            </a:r>
            <a:r>
              <a:rPr lang="ko-KR" altLang="en-US" sz="2800" dirty="0"/>
              <a:t>으로 돌아가자</a:t>
            </a:r>
            <a:r>
              <a:rPr lang="en-US" altLang="ko-KR" sz="2800" dirty="0"/>
              <a:t>”</a:t>
            </a:r>
          </a:p>
          <a:p>
            <a:pPr marL="0" indent="0">
              <a:buNone/>
            </a:pPr>
            <a:r>
              <a:rPr lang="en-US" altLang="ko-KR" sz="2800" dirty="0"/>
              <a:t>        - </a:t>
            </a:r>
            <a:r>
              <a:rPr lang="ko-KR" altLang="en-US" sz="2800" dirty="0"/>
              <a:t>창제 인물</a:t>
            </a:r>
            <a:r>
              <a:rPr lang="en-US" altLang="ko-KR" sz="2800" dirty="0"/>
              <a:t>: </a:t>
            </a:r>
            <a:r>
              <a:rPr lang="ko-KR" altLang="en-US" sz="2800" dirty="0"/>
              <a:t>히라타 </a:t>
            </a:r>
            <a:r>
              <a:rPr lang="ko-KR" altLang="en-US" sz="2800" dirty="0" err="1"/>
              <a:t>아츠타네</a:t>
            </a:r>
            <a:r>
              <a:rPr lang="en-US" altLang="ko-KR" sz="2800" dirty="0"/>
              <a:t>(</a:t>
            </a:r>
            <a:r>
              <a:rPr lang="ja-JP" altLang="en-US" sz="2800" dirty="0"/>
              <a:t>平田篤胤</a:t>
            </a:r>
            <a:r>
              <a:rPr lang="en-US" altLang="ko-KR" sz="2800" dirty="0"/>
              <a:t>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③ </a:t>
            </a:r>
            <a:r>
              <a:rPr lang="ko-KR" altLang="en-US" sz="2800" dirty="0" err="1"/>
              <a:t>스이카</a:t>
            </a:r>
            <a:r>
              <a:rPr lang="ko-KR" altLang="en-US" sz="2800" dirty="0"/>
              <a:t> 신도</a:t>
            </a:r>
            <a:r>
              <a:rPr lang="en-US" altLang="ko-KR" sz="2800" dirty="0"/>
              <a:t>(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垂加神道</a:t>
            </a:r>
            <a:r>
              <a:rPr lang="ko-KR" altLang="en-US" sz="2800" dirty="0"/>
              <a:t> </a:t>
            </a:r>
            <a:r>
              <a:rPr lang="en-US" altLang="ko-KR" sz="2800" dirty="0"/>
              <a:t>) : </a:t>
            </a:r>
            <a:r>
              <a:rPr lang="ko-KR" altLang="en-US" sz="2800" dirty="0"/>
              <a:t>유가 신도의 한 파</a:t>
            </a:r>
            <a:r>
              <a:rPr lang="en-US" altLang="ko-KR" sz="2800" dirty="0"/>
              <a:t>. </a:t>
            </a:r>
            <a:r>
              <a:rPr lang="ko-KR" altLang="en-US" sz="2800" dirty="0"/>
              <a:t>에도시대 초기</a:t>
            </a:r>
            <a:r>
              <a:rPr lang="en-US" altLang="ko-KR" sz="2800" dirty="0"/>
              <a:t>, </a:t>
            </a:r>
            <a:r>
              <a:rPr lang="ko-KR" altLang="en-US" sz="2800" dirty="0"/>
              <a:t>유학자가 제창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            - </a:t>
            </a:r>
            <a:r>
              <a:rPr lang="ko-KR" altLang="en-US" sz="2800" dirty="0"/>
              <a:t>창제 인물</a:t>
            </a:r>
            <a:r>
              <a:rPr lang="en-US" altLang="ko-KR" sz="2800" dirty="0"/>
              <a:t> : </a:t>
            </a:r>
            <a:r>
              <a:rPr lang="ko-KR" altLang="en-US" sz="2800" dirty="0" err="1"/>
              <a:t>야마자기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안자이</a:t>
            </a:r>
            <a:r>
              <a:rPr lang="en-US" altLang="ko-KR" sz="2800" dirty="0"/>
              <a:t>(</a:t>
            </a:r>
            <a:r>
              <a:rPr lang="ko-KR" altLang="en-US" sz="2800" dirty="0"/>
              <a:t>山崎闇斎</a:t>
            </a:r>
            <a:r>
              <a:rPr lang="en-US" altLang="ko-KR" sz="2800" dirty="0"/>
              <a:t>) </a:t>
            </a:r>
          </a:p>
          <a:p>
            <a:pPr marL="0" indent="0">
              <a:buNone/>
            </a:pPr>
            <a:r>
              <a:rPr lang="en-US" altLang="ko-KR" sz="2800" dirty="0"/>
              <a:t>            - </a:t>
            </a:r>
            <a:r>
              <a:rPr lang="ko-KR" altLang="en-US" sz="2800" dirty="0"/>
              <a:t>주요 사상</a:t>
            </a:r>
            <a:r>
              <a:rPr lang="en-US" altLang="ko-KR" sz="2800" dirty="0"/>
              <a:t>: </a:t>
            </a:r>
            <a:r>
              <a:rPr lang="ko-KR" altLang="en-US" sz="2800" dirty="0"/>
              <a:t>도덕성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48EC1C-65A2-483C-898B-02394FE3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094970"/>
            <a:ext cx="2178894" cy="17684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C7399D-8FB5-4131-8F92-93A5B7DD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59" y="4521200"/>
            <a:ext cx="1585575" cy="17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45F52D-0E2A-4A22-A8B8-7BBF1C40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3) </a:t>
            </a:r>
            <a:r>
              <a:rPr lang="ko-KR" altLang="en-US" sz="4000" dirty="0">
                <a:solidFill>
                  <a:srgbClr val="FF0000"/>
                </a:solidFill>
              </a:rPr>
              <a:t>에도시대의 사상가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5339C1F-C00C-43BB-868D-9D5D896B1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90877"/>
            <a:ext cx="3355808" cy="21731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1FAA8CD-4C14-442D-BFEE-F2027DFB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37" y="1736990"/>
            <a:ext cx="2381250" cy="21731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FECB93-9224-4A2A-893E-2D888B3E8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733" y="1599232"/>
            <a:ext cx="2568500" cy="2448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9FB3C-27C9-41AB-AEB2-84E6143CB5E3}"/>
              </a:ext>
            </a:extLst>
          </p:cNvPr>
          <p:cNvSpPr txBox="1"/>
          <p:nvPr/>
        </p:nvSpPr>
        <p:spPr>
          <a:xfrm>
            <a:off x="581192" y="4187113"/>
            <a:ext cx="3211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 </a:t>
            </a:r>
            <a:r>
              <a:rPr lang="ko-KR" altLang="en-US" dirty="0" err="1"/>
              <a:t>하아시</a:t>
            </a:r>
            <a:r>
              <a:rPr lang="ko-KR" altLang="en-US" dirty="0"/>
              <a:t> </a:t>
            </a:r>
            <a:r>
              <a:rPr lang="ko-KR" altLang="en-US" dirty="0" err="1"/>
              <a:t>라잔</a:t>
            </a:r>
            <a:r>
              <a:rPr lang="en-US" altLang="ko-KR" dirty="0"/>
              <a:t>(</a:t>
            </a:r>
            <a:r>
              <a:rPr lang="ko-KR" altLang="en-US" dirty="0"/>
              <a:t>林 羅山</a:t>
            </a:r>
            <a:r>
              <a:rPr lang="en-US" altLang="ko-KR" dirty="0"/>
              <a:t>, </a:t>
            </a:r>
            <a:r>
              <a:rPr lang="ko-KR" altLang="en-US" dirty="0" err="1"/>
              <a:t>덴쇼</a:t>
            </a:r>
            <a:r>
              <a:rPr lang="ko-KR" altLang="en-US" dirty="0"/>
              <a:t>         </a:t>
            </a:r>
            <a:r>
              <a:rPr lang="en-US" altLang="ko-KR" dirty="0"/>
              <a:t>11</a:t>
            </a:r>
            <a:r>
              <a:rPr lang="ko-KR" altLang="en-US" dirty="0"/>
              <a:t>년</a:t>
            </a:r>
            <a:r>
              <a:rPr lang="en-US" altLang="ko-KR" dirty="0"/>
              <a:t>~</a:t>
            </a:r>
            <a:r>
              <a:rPr lang="ko-KR" altLang="en-US" dirty="0" err="1"/>
              <a:t>메이레키</a:t>
            </a:r>
            <a:r>
              <a:rPr lang="en-US" altLang="ko-KR" dirty="0"/>
              <a:t>3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에도시데</a:t>
            </a:r>
            <a:r>
              <a:rPr lang="ko-KR" altLang="en-US" dirty="0"/>
              <a:t> 초기의 주지학파 유학자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사상</a:t>
            </a:r>
            <a:r>
              <a:rPr lang="en-US" altLang="ko-KR" dirty="0"/>
              <a:t>: </a:t>
            </a:r>
            <a:r>
              <a:rPr lang="ko-KR" altLang="en-US" dirty="0"/>
              <a:t>유교적 현세주의</a:t>
            </a:r>
            <a:r>
              <a:rPr lang="en-US" altLang="ko-KR" dirty="0"/>
              <a:t>, </a:t>
            </a:r>
            <a:r>
              <a:rPr lang="ko-KR" altLang="en-US" dirty="0"/>
              <a:t>도덕주의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불교</a:t>
            </a:r>
            <a:r>
              <a:rPr lang="en-US" altLang="ko-KR" dirty="0"/>
              <a:t>(</a:t>
            </a:r>
            <a:r>
              <a:rPr lang="ko-KR" altLang="en-US" dirty="0"/>
              <a:t>도덕 무시</a:t>
            </a:r>
            <a:r>
              <a:rPr lang="en-US" altLang="ko-KR" dirty="0"/>
              <a:t>,</a:t>
            </a:r>
            <a:r>
              <a:rPr lang="ko-KR" altLang="en-US" dirty="0"/>
              <a:t>승려의 불안감</a:t>
            </a:r>
            <a:r>
              <a:rPr lang="en-US" altLang="ko-KR" dirty="0"/>
              <a:t>, </a:t>
            </a:r>
            <a:r>
              <a:rPr lang="ko-KR" altLang="en-US" dirty="0"/>
              <a:t>죄악 등</a:t>
            </a:r>
            <a:r>
              <a:rPr lang="en-US" altLang="ko-KR" dirty="0"/>
              <a:t>)</a:t>
            </a:r>
            <a:r>
              <a:rPr lang="ko-KR" altLang="en-US" dirty="0"/>
              <a:t>에 대한 비판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‘</a:t>
            </a:r>
            <a:r>
              <a:rPr lang="ko-KR" altLang="en-US" dirty="0" err="1"/>
              <a:t>신유합일론</a:t>
            </a:r>
            <a:r>
              <a:rPr lang="en-US" altLang="ko-KR" dirty="0"/>
              <a:t>‘</a:t>
            </a:r>
            <a:r>
              <a:rPr lang="ko-KR" altLang="en-US" dirty="0"/>
              <a:t> 주장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4E4D7-880E-4632-8154-DDD82CAE213E}"/>
              </a:ext>
            </a:extLst>
          </p:cNvPr>
          <p:cNvSpPr txBox="1"/>
          <p:nvPr/>
        </p:nvSpPr>
        <p:spPr>
          <a:xfrm>
            <a:off x="4874683" y="3910113"/>
            <a:ext cx="2381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오규 소라이</a:t>
            </a:r>
            <a:r>
              <a:rPr lang="en-US" altLang="ko-KR" dirty="0"/>
              <a:t>(</a:t>
            </a:r>
            <a:r>
              <a:rPr lang="ko-KR" altLang="en-US" dirty="0"/>
              <a:t>荻生徂徠</a:t>
            </a:r>
            <a:r>
              <a:rPr lang="en-US" altLang="ko-KR" dirty="0"/>
              <a:t>, 1666</a:t>
            </a:r>
            <a:r>
              <a:rPr lang="ko-KR" altLang="en-US" dirty="0"/>
              <a:t>년</a:t>
            </a:r>
            <a:r>
              <a:rPr lang="en-US" altLang="ko-KR" dirty="0"/>
              <a:t>~1728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에도시대 사상가</a:t>
            </a:r>
            <a:r>
              <a:rPr lang="en-US" altLang="ko-KR" dirty="0"/>
              <a:t>, </a:t>
            </a:r>
            <a:r>
              <a:rPr lang="ko-KR" altLang="en-US" dirty="0"/>
              <a:t>유학자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주자학 비판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‘</a:t>
            </a:r>
            <a:r>
              <a:rPr lang="ko-KR" altLang="en-US" dirty="0" err="1"/>
              <a:t>고문시학파</a:t>
            </a:r>
            <a:r>
              <a:rPr lang="en-US" altLang="ko-KR" dirty="0"/>
              <a:t>’ </a:t>
            </a:r>
            <a:r>
              <a:rPr lang="ko-KR" altLang="en-US" dirty="0"/>
              <a:t>확립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&lt;</a:t>
            </a:r>
            <a:r>
              <a:rPr lang="ko-KR" altLang="en-US" dirty="0"/>
              <a:t>학술</a:t>
            </a:r>
            <a:r>
              <a:rPr lang="en-US" altLang="ko-KR" dirty="0"/>
              <a:t>&gt;, &lt;</a:t>
            </a:r>
            <a:r>
              <a:rPr lang="ko-KR" altLang="en-US" dirty="0"/>
              <a:t>변명</a:t>
            </a:r>
            <a:r>
              <a:rPr lang="en-US" altLang="ko-KR" dirty="0"/>
              <a:t>&gt;, &lt;</a:t>
            </a:r>
            <a:r>
              <a:rPr lang="ko-KR" altLang="en-US" dirty="0"/>
              <a:t>변도</a:t>
            </a:r>
            <a:r>
              <a:rPr lang="en-US" altLang="ko-KR" dirty="0"/>
              <a:t>&gt; </a:t>
            </a:r>
            <a:r>
              <a:rPr lang="ko-KR" altLang="en-US" dirty="0"/>
              <a:t>저술  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     ‘</a:t>
            </a:r>
            <a:r>
              <a:rPr lang="ko-KR" altLang="en-US" dirty="0" err="1">
                <a:sym typeface="Wingdings" panose="05000000000000000000" pitchFamily="2" charset="2"/>
              </a:rPr>
              <a:t>소라이학</a:t>
            </a:r>
            <a:r>
              <a:rPr lang="en-US" altLang="ko-KR" dirty="0">
                <a:sym typeface="Wingdings" panose="05000000000000000000" pitchFamily="2" charset="2"/>
              </a:rPr>
              <a:t>＇</a:t>
            </a:r>
            <a:r>
              <a:rPr lang="ko-KR" altLang="en-US" dirty="0">
                <a:sym typeface="Wingdings" panose="05000000000000000000" pitchFamily="2" charset="2"/>
              </a:rPr>
              <a:t> 확립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사상</a:t>
            </a:r>
            <a:r>
              <a:rPr lang="en-US" altLang="ko-KR" dirty="0"/>
              <a:t>: </a:t>
            </a:r>
            <a:r>
              <a:rPr lang="ko-KR" altLang="en-US" dirty="0"/>
              <a:t>공자의 가르침</a:t>
            </a:r>
            <a:r>
              <a:rPr lang="en-US" altLang="ko-KR" dirty="0"/>
              <a:t> ‘</a:t>
            </a:r>
            <a:r>
              <a:rPr lang="ko-KR" altLang="en-US" dirty="0"/>
              <a:t>인</a:t>
            </a:r>
            <a:r>
              <a:rPr lang="en-US" altLang="ko-KR" dirty="0"/>
              <a:t>＇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C4695-0236-4484-9B67-5B230D291658}"/>
              </a:ext>
            </a:extLst>
          </p:cNvPr>
          <p:cNvSpPr txBox="1"/>
          <p:nvPr/>
        </p:nvSpPr>
        <p:spPr>
          <a:xfrm>
            <a:off x="8703733" y="4102446"/>
            <a:ext cx="23812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히라타 </a:t>
            </a:r>
            <a:r>
              <a:rPr lang="ko-KR" altLang="en-US" sz="1400" dirty="0" err="1"/>
              <a:t>아츠타네</a:t>
            </a:r>
            <a:r>
              <a:rPr lang="en-US" altLang="ko-KR" sz="1400" dirty="0"/>
              <a:t>(</a:t>
            </a:r>
            <a:r>
              <a:rPr lang="ko-KR" altLang="en-US" sz="1400" dirty="0"/>
              <a:t>平田篤胤</a:t>
            </a:r>
            <a:r>
              <a:rPr lang="en-US" altLang="ko-K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에도시대 후기 국학자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유교</a:t>
            </a:r>
            <a:r>
              <a:rPr lang="en-US" altLang="ko-KR" sz="2000" dirty="0"/>
              <a:t>, </a:t>
            </a:r>
            <a:r>
              <a:rPr lang="ko-KR" altLang="en-US" sz="2000" dirty="0"/>
              <a:t>불교의 교리가 혼합된 신도 비판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자신만의 신학 수립</a:t>
            </a:r>
            <a:endParaRPr lang="en-US" altLang="ko-KR" sz="2000" dirty="0"/>
          </a:p>
          <a:p>
            <a:r>
              <a:rPr lang="en-US" altLang="ko-KR" sz="2000" dirty="0"/>
              <a:t>    </a:t>
            </a:r>
            <a:r>
              <a:rPr lang="en-US" altLang="ko-KR" sz="2000" dirty="0">
                <a:sym typeface="Wingdings" panose="05000000000000000000" pitchFamily="2" charset="2"/>
              </a:rPr>
              <a:t> ‘</a:t>
            </a:r>
            <a:r>
              <a:rPr lang="ko-KR" altLang="en-US" sz="2000" dirty="0">
                <a:sym typeface="Wingdings" panose="05000000000000000000" pitchFamily="2" charset="2"/>
              </a:rPr>
              <a:t>복고신도</a:t>
            </a:r>
            <a:r>
              <a:rPr lang="en-US" altLang="ko-KR" sz="2000" dirty="0">
                <a:sym typeface="Wingdings" panose="05000000000000000000" pitchFamily="2" charset="2"/>
              </a:rPr>
              <a:t>‘ </a:t>
            </a:r>
            <a:r>
              <a:rPr lang="ko-KR" altLang="en-US" sz="2000" dirty="0">
                <a:sym typeface="Wingdings" panose="05000000000000000000" pitchFamily="2" charset="2"/>
              </a:rPr>
              <a:t>창제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37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5362833"/>
          </a:xfrm>
        </p:spPr>
        <p:txBody>
          <a:bodyPr anchor="ctr">
            <a:normAutofit/>
          </a:bodyPr>
          <a:lstStyle/>
          <a:p>
            <a:r>
              <a:rPr lang="ko-KR" dirty="0"/>
              <a:t>목차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66B4366-6057-4622-AC5B-55052024F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10301"/>
              </p:ext>
            </p:extLst>
          </p:nvPr>
        </p:nvGraphicFramePr>
        <p:xfrm>
          <a:off x="4421997" y="659971"/>
          <a:ext cx="701237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417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716E1-A444-4BD5-A7C3-820491E0E36C}"/>
              </a:ext>
            </a:extLst>
          </p:cNvPr>
          <p:cNvSpPr txBox="1"/>
          <p:nvPr/>
        </p:nvSpPr>
        <p:spPr>
          <a:xfrm>
            <a:off x="1490133" y="2900402"/>
            <a:ext cx="943186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600" dirty="0"/>
              <a:t>대단히 감사합니다</a:t>
            </a:r>
            <a:r>
              <a:rPr lang="en-US" altLang="ko-KR" sz="6600" dirty="0"/>
              <a:t>!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278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4DB71E9-FFBA-410E-A49F-C254910AC0B5}"/>
              </a:ext>
            </a:extLst>
          </p:cNvPr>
          <p:cNvSpPr/>
          <p:nvPr/>
        </p:nvSpPr>
        <p:spPr>
          <a:xfrm>
            <a:off x="558241" y="4430337"/>
            <a:ext cx="10993549" cy="1276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kumimoji="0" lang="en-US" altLang="ko-KR" sz="600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600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에도시대의 학문</a:t>
            </a:r>
            <a:endParaRPr lang="en-US" altLang="ko-KR" sz="60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2" name="Picture 8" descr="陽明学&quot;－江戸初期における学問 / 日本史 by zed |マナペディア|">
            <a:extLst>
              <a:ext uri="{FF2B5EF4-FFF2-40B4-BE49-F238E27FC236}">
                <a16:creationId xmlns:a16="http://schemas.microsoft.com/office/drawing/2014/main" id="{E5DCB9C2-768B-48D5-8250-3B7EB70BD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7" r="-3" b="-3"/>
          <a:stretch/>
        </p:blipFill>
        <p:spPr bwMode="auto">
          <a:xfrm>
            <a:off x="446529" y="636397"/>
            <a:ext cx="2753496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林羅山 - Wikipedia">
            <a:extLst>
              <a:ext uri="{FF2B5EF4-FFF2-40B4-BE49-F238E27FC236}">
                <a16:creationId xmlns:a16="http://schemas.microsoft.com/office/drawing/2014/main" id="{034661E0-2B96-4279-845F-8E9D9539A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r="8380" b="-3"/>
          <a:stretch/>
        </p:blipFill>
        <p:spPr bwMode="auto">
          <a:xfrm>
            <a:off x="3308375" y="636397"/>
            <a:ext cx="274664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寺子屋 - Wikipedia">
            <a:extLst>
              <a:ext uri="{FF2B5EF4-FFF2-40B4-BE49-F238E27FC236}">
                <a16:creationId xmlns:a16="http://schemas.microsoft.com/office/drawing/2014/main" id="{996B3F03-4D73-477E-B530-D05EC102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r="20206" b="-3"/>
          <a:stretch/>
        </p:blipFill>
        <p:spPr bwMode="auto">
          <a:xfrm>
            <a:off x="6153934" y="636397"/>
            <a:ext cx="274664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蘭学 - Wikipedia">
            <a:extLst>
              <a:ext uri="{FF2B5EF4-FFF2-40B4-BE49-F238E27FC236}">
                <a16:creationId xmlns:a16="http://schemas.microsoft.com/office/drawing/2014/main" id="{DD14A4F7-17F4-4FBB-AA15-AC34C10E5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9" b="-1"/>
          <a:stretch/>
        </p:blipFill>
        <p:spPr bwMode="auto">
          <a:xfrm>
            <a:off x="8999498" y="636397"/>
            <a:ext cx="274664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F4B7A9-370D-4B0F-88C7-651F1722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25" y="789633"/>
            <a:ext cx="11029615" cy="51794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4000" dirty="0"/>
              <a:t>에도시대의 백성</a:t>
            </a:r>
            <a:r>
              <a:rPr lang="en-US" altLang="ko-KR" sz="4000" dirty="0"/>
              <a:t>, </a:t>
            </a:r>
            <a:r>
              <a:rPr lang="ko-KR" altLang="en-US" sz="4000" dirty="0"/>
              <a:t>주민 등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       일반 시민들</a:t>
            </a:r>
            <a:r>
              <a:rPr lang="ja-JP" altLang="en-US" sz="4000" dirty="0"/>
              <a:t>　</a:t>
            </a:r>
            <a:r>
              <a:rPr lang="ko-KR" altLang="en-US" sz="4000" dirty="0"/>
              <a:t>                       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CB032234-67FF-4771-8AA7-AF3D11FAF4BB}"/>
              </a:ext>
            </a:extLst>
          </p:cNvPr>
          <p:cNvSpPr/>
          <p:nvPr/>
        </p:nvSpPr>
        <p:spPr>
          <a:xfrm>
            <a:off x="5300133" y="3234267"/>
            <a:ext cx="1676400" cy="19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EC127-9292-4A61-8674-B39E3A7C5AEE}"/>
              </a:ext>
            </a:extLst>
          </p:cNvPr>
          <p:cNvSpPr txBox="1"/>
          <p:nvPr/>
        </p:nvSpPr>
        <p:spPr>
          <a:xfrm>
            <a:off x="7315201" y="1119717"/>
            <a:ext cx="35390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4000" dirty="0"/>
          </a:p>
          <a:p>
            <a:r>
              <a:rPr lang="ko-KR" altLang="en-US" sz="3200" dirty="0">
                <a:solidFill>
                  <a:schemeClr val="accent4"/>
                </a:solidFill>
              </a:rPr>
              <a:t>●</a:t>
            </a:r>
            <a:r>
              <a:rPr lang="ko-KR" altLang="en-US" sz="4000" dirty="0">
                <a:solidFill>
                  <a:schemeClr val="accent4"/>
                </a:solidFill>
              </a:rPr>
              <a:t> 읽기 </a:t>
            </a:r>
            <a:r>
              <a:rPr lang="en-US" altLang="ko-KR" sz="4000" dirty="0">
                <a:solidFill>
                  <a:schemeClr val="accent4"/>
                </a:solidFill>
              </a:rPr>
              <a:t>(</a:t>
            </a:r>
            <a:r>
              <a:rPr lang="ja-JP" altLang="en-US" sz="4000" dirty="0">
                <a:solidFill>
                  <a:schemeClr val="accent4"/>
                </a:solidFill>
              </a:rPr>
              <a:t>読み</a:t>
            </a:r>
            <a:r>
              <a:rPr lang="en-US" altLang="ko-KR" sz="4000" dirty="0">
                <a:solidFill>
                  <a:schemeClr val="accent4"/>
                </a:solidFill>
              </a:rPr>
              <a:t>)</a:t>
            </a:r>
          </a:p>
          <a:p>
            <a:endParaRPr lang="en-US" altLang="ko-KR" sz="4000" dirty="0">
              <a:solidFill>
                <a:schemeClr val="accent4"/>
              </a:solidFill>
            </a:endParaRPr>
          </a:p>
          <a:p>
            <a:r>
              <a:rPr lang="ko-KR" altLang="en-US" sz="3200" dirty="0">
                <a:solidFill>
                  <a:schemeClr val="accent4"/>
                </a:solidFill>
              </a:rPr>
              <a:t>● </a:t>
            </a:r>
            <a:r>
              <a:rPr lang="ko-KR" altLang="en-US" sz="4000" dirty="0">
                <a:solidFill>
                  <a:schemeClr val="accent4"/>
                </a:solidFill>
              </a:rPr>
              <a:t>쓰기 </a:t>
            </a:r>
            <a:r>
              <a:rPr lang="en-US" altLang="ko-KR" sz="4000" dirty="0">
                <a:solidFill>
                  <a:schemeClr val="accent4"/>
                </a:solidFill>
              </a:rPr>
              <a:t>(</a:t>
            </a:r>
            <a:r>
              <a:rPr lang="ja-JP" altLang="en-US" sz="4000" dirty="0">
                <a:solidFill>
                  <a:schemeClr val="accent4"/>
                </a:solidFill>
              </a:rPr>
              <a:t>書き</a:t>
            </a:r>
            <a:r>
              <a:rPr lang="en-US" altLang="ja-JP" sz="4000" dirty="0">
                <a:solidFill>
                  <a:schemeClr val="accent4"/>
                </a:solidFill>
              </a:rPr>
              <a:t>)</a:t>
            </a:r>
            <a:endParaRPr lang="en-US" altLang="ko-KR" sz="4000" dirty="0">
              <a:solidFill>
                <a:schemeClr val="accent4"/>
              </a:solidFill>
            </a:endParaRPr>
          </a:p>
          <a:p>
            <a:endParaRPr lang="en-US" altLang="ko-KR" sz="3200" dirty="0">
              <a:solidFill>
                <a:schemeClr val="accent4"/>
              </a:solidFill>
            </a:endParaRPr>
          </a:p>
          <a:p>
            <a:r>
              <a:rPr lang="ko-KR" altLang="en-US" sz="3200" dirty="0">
                <a:solidFill>
                  <a:schemeClr val="accent4"/>
                </a:solidFill>
              </a:rPr>
              <a:t>● </a:t>
            </a:r>
            <a:r>
              <a:rPr lang="ko-KR" altLang="en-US" sz="4000" dirty="0">
                <a:solidFill>
                  <a:schemeClr val="accent4"/>
                </a:solidFill>
              </a:rPr>
              <a:t>주판</a:t>
            </a:r>
            <a:r>
              <a:rPr lang="en-US" altLang="ko-KR" sz="3200" dirty="0">
                <a:solidFill>
                  <a:schemeClr val="accent4"/>
                </a:solidFill>
              </a:rPr>
              <a:t>(</a:t>
            </a:r>
            <a:r>
              <a:rPr lang="ja-JP" altLang="en-US" sz="3200" dirty="0">
                <a:solidFill>
                  <a:schemeClr val="accent4"/>
                </a:solidFill>
              </a:rPr>
              <a:t>そろばん</a:t>
            </a:r>
            <a:r>
              <a:rPr lang="en-US" altLang="ja-JP" sz="3200" dirty="0">
                <a:solidFill>
                  <a:schemeClr val="accent4"/>
                </a:solidFill>
              </a:rPr>
              <a:t>)</a:t>
            </a:r>
            <a:endParaRPr lang="en-US" altLang="ko-KR" sz="3200" dirty="0">
              <a:solidFill>
                <a:schemeClr val="accent4"/>
              </a:solidFill>
            </a:endParaRPr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14751-9198-4FC8-B3AE-416142CD0237}"/>
              </a:ext>
            </a:extLst>
          </p:cNvPr>
          <p:cNvSpPr txBox="1"/>
          <p:nvPr/>
        </p:nvSpPr>
        <p:spPr>
          <a:xfrm>
            <a:off x="561531" y="888884"/>
            <a:ext cx="338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>
                <a:solidFill>
                  <a:schemeClr val="accent1"/>
                </a:solidFill>
              </a:rPr>
              <a:t>에도시대의 학문</a:t>
            </a:r>
            <a:endParaRPr lang="en-US" altLang="ko-KR" sz="2400" dirty="0">
              <a:solidFill>
                <a:schemeClr val="accent1"/>
              </a:solidFill>
            </a:endParaRPr>
          </a:p>
          <a:p>
            <a:r>
              <a:rPr lang="en-US" altLang="ko-KR" sz="2400" dirty="0">
                <a:solidFill>
                  <a:schemeClr val="accent1"/>
                </a:solidFill>
              </a:rPr>
              <a:t>     (</a:t>
            </a:r>
            <a:r>
              <a:rPr lang="ko-KR" altLang="en-US" sz="2400" dirty="0">
                <a:solidFill>
                  <a:schemeClr val="accent1"/>
                </a:solidFill>
              </a:rPr>
              <a:t>서민들의 학문들</a:t>
            </a:r>
            <a:r>
              <a:rPr lang="en-US" altLang="ko-KR" sz="2400" dirty="0">
                <a:solidFill>
                  <a:schemeClr val="accent1"/>
                </a:solidFill>
              </a:rPr>
              <a:t>)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6DD18-4176-4D62-ACBC-093950B8E18A}"/>
              </a:ext>
            </a:extLst>
          </p:cNvPr>
          <p:cNvSpPr txBox="1"/>
          <p:nvPr/>
        </p:nvSpPr>
        <p:spPr>
          <a:xfrm>
            <a:off x="5300133" y="2531533"/>
            <a:ext cx="18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  </a:t>
            </a:r>
            <a:r>
              <a:rPr lang="ko-KR" altLang="en-US" dirty="0">
                <a:highlight>
                  <a:srgbClr val="FFFF00"/>
                </a:highlight>
              </a:rPr>
              <a:t>서당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ja-JP" altLang="en-US" dirty="0">
                <a:highlight>
                  <a:srgbClr val="FFFF00"/>
                </a:highlight>
              </a:rPr>
              <a:t>寺子屋</a:t>
            </a:r>
            <a:r>
              <a:rPr lang="en-US" altLang="ko-KR" dirty="0">
                <a:highlight>
                  <a:srgbClr val="FFFF00"/>
                </a:highlight>
              </a:rPr>
              <a:t>)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 descr="日 에도시대 서민들을 위한 실용교육의 산실 '데라코야(寺子屋)' : ChosunPub(조선펍)">
            <a:extLst>
              <a:ext uri="{FF2B5EF4-FFF2-40B4-BE49-F238E27FC236}">
                <a16:creationId xmlns:a16="http://schemas.microsoft.com/office/drawing/2014/main" id="{564F740B-654B-4195-8C17-8C4E065F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2" y="4217683"/>
            <a:ext cx="3376791" cy="23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8DD4FE-72B1-4C74-860F-5BC80E04751A}"/>
              </a:ext>
            </a:extLst>
          </p:cNvPr>
          <p:cNvSpPr txBox="1"/>
          <p:nvPr/>
        </p:nvSpPr>
        <p:spPr>
          <a:xfrm rot="19980881">
            <a:off x="6407781" y="799682"/>
            <a:ext cx="113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</a:rPr>
              <a:t>주로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C3FC818-82B9-4FD1-B7D6-C0F3FDE25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3770" y="945792"/>
            <a:ext cx="1083733" cy="1032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BE65C-6A7E-457E-8497-916A34B4D5BB}"/>
              </a:ext>
            </a:extLst>
          </p:cNvPr>
          <p:cNvSpPr txBox="1"/>
          <p:nvPr/>
        </p:nvSpPr>
        <p:spPr>
          <a:xfrm>
            <a:off x="5638800" y="4792133"/>
            <a:ext cx="5215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 BUT, </a:t>
            </a:r>
          </a:p>
          <a:p>
            <a:r>
              <a:rPr lang="ko-KR" altLang="en-US" sz="3600" dirty="0">
                <a:solidFill>
                  <a:srgbClr val="00B050"/>
                </a:solidFill>
              </a:rPr>
              <a:t>전통적인 학문</a:t>
            </a:r>
            <a:r>
              <a:rPr lang="ko-KR" altLang="en-US" sz="3600" dirty="0"/>
              <a:t>도 존재 </a:t>
            </a:r>
            <a:r>
              <a:rPr lang="ko-KR" altLang="en-US" sz="3600" dirty="0" err="1"/>
              <a:t>했었음</a:t>
            </a:r>
            <a:endParaRPr lang="en-US" altLang="ko-KR" sz="3600" dirty="0"/>
          </a:p>
          <a:p>
            <a:r>
              <a:rPr lang="en-US" altLang="ko-KR" sz="3600" dirty="0"/>
              <a:t>※</a:t>
            </a:r>
            <a:r>
              <a:rPr lang="ko-KR" altLang="en-US" sz="3600" dirty="0"/>
              <a:t>대표적 </a:t>
            </a:r>
            <a:r>
              <a:rPr lang="en-US" altLang="ko-KR" sz="3600" dirty="0">
                <a:sym typeface="Wingdings" panose="05000000000000000000" pitchFamily="2" charset="2"/>
              </a:rPr>
              <a:t>  </a:t>
            </a:r>
            <a:r>
              <a:rPr lang="ko-KR" altLang="en-US" sz="3600" dirty="0">
                <a:solidFill>
                  <a:srgbClr val="FF0000"/>
                </a:solidFill>
              </a:rPr>
              <a:t>유학</a:t>
            </a:r>
            <a:r>
              <a:rPr lang="en-US" altLang="ko-KR" sz="3600" dirty="0">
                <a:solidFill>
                  <a:srgbClr val="FF0000"/>
                </a:solidFill>
              </a:rPr>
              <a:t> 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62A6AB-41CA-4B2C-9C7D-B852B81A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800" dirty="0">
                <a:solidFill>
                  <a:srgbClr val="FF0000"/>
                </a:solidFill>
              </a:rPr>
              <a:t>1)</a:t>
            </a:r>
            <a:r>
              <a:rPr lang="ko-KR" altLang="en-US" sz="4800" dirty="0">
                <a:solidFill>
                  <a:srgbClr val="FF0000"/>
                </a:solidFill>
              </a:rPr>
              <a:t>유학</a:t>
            </a:r>
            <a:r>
              <a:rPr lang="en-US" altLang="ko-KR" sz="4800" dirty="0">
                <a:solidFill>
                  <a:srgbClr val="FF0000"/>
                </a:solidFill>
              </a:rPr>
              <a:t>(</a:t>
            </a:r>
            <a:r>
              <a:rPr lang="ko-KR" altLang="en-US" sz="4800" dirty="0">
                <a:solidFill>
                  <a:srgbClr val="FF0000"/>
                </a:solidFill>
              </a:rPr>
              <a:t>儒学</a:t>
            </a:r>
            <a:r>
              <a:rPr lang="en-US" altLang="ko-KR" sz="4800" dirty="0">
                <a:solidFill>
                  <a:srgbClr val="FF0000"/>
                </a:solidFill>
              </a:rPr>
              <a:t>)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7595B4-384D-4C93-B4C7-8877D452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676400"/>
            <a:ext cx="10848809" cy="51816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altLang="ko-KR" sz="4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o-KR" altLang="en-US" sz="4400" dirty="0">
                <a:solidFill>
                  <a:srgbClr val="0070C0"/>
                </a:solidFill>
              </a:rPr>
              <a:t>☞  막부 유지를 위해 </a:t>
            </a:r>
            <a:r>
              <a:rPr lang="ko-KR" altLang="en-US" sz="4400" dirty="0"/>
              <a:t>꼭 필요했던 학문</a:t>
            </a:r>
            <a:endParaRPr lang="ja-JP" altLang="en-US" sz="4400" dirty="0"/>
          </a:p>
          <a:p>
            <a:pPr marL="0" indent="0" algn="ctr">
              <a:buNone/>
            </a:pPr>
            <a:r>
              <a:rPr lang="ko-KR" altLang="en-US" sz="4400" dirty="0"/>
              <a:t>☞ 유학 內 여러가지 학문 존재</a:t>
            </a:r>
            <a:endParaRPr lang="en-US" altLang="ko-KR" sz="4400" dirty="0"/>
          </a:p>
          <a:p>
            <a:pPr marL="0" indent="0" algn="ctr">
              <a:buNone/>
            </a:pPr>
            <a:r>
              <a:rPr lang="en-US" altLang="ko-KR" sz="4400" dirty="0"/>
              <a:t>(</a:t>
            </a:r>
            <a:r>
              <a:rPr lang="ko-KR" altLang="en-US" sz="4400" dirty="0">
                <a:solidFill>
                  <a:srgbClr val="FF0000"/>
                </a:solidFill>
              </a:rPr>
              <a:t>주자학</a:t>
            </a:r>
            <a:r>
              <a:rPr lang="en-US" altLang="ko-KR" sz="4400" dirty="0">
                <a:solidFill>
                  <a:srgbClr val="FF0000"/>
                </a:solidFill>
              </a:rPr>
              <a:t>, </a:t>
            </a:r>
            <a:r>
              <a:rPr lang="ko-KR" altLang="en-US" sz="4400" dirty="0">
                <a:solidFill>
                  <a:srgbClr val="FF0000"/>
                </a:solidFill>
              </a:rPr>
              <a:t>양명학</a:t>
            </a:r>
            <a:r>
              <a:rPr lang="en-US" altLang="ko-KR" sz="4400" dirty="0">
                <a:solidFill>
                  <a:srgbClr val="FF0000"/>
                </a:solidFill>
              </a:rPr>
              <a:t>, </a:t>
            </a:r>
            <a:r>
              <a:rPr lang="ko-KR" altLang="en-US" sz="4400" dirty="0">
                <a:solidFill>
                  <a:srgbClr val="FF0000"/>
                </a:solidFill>
              </a:rPr>
              <a:t>고학</a:t>
            </a:r>
            <a:r>
              <a:rPr lang="en-US" altLang="ko-KR" sz="4400" dirty="0"/>
              <a:t>)</a:t>
            </a:r>
          </a:p>
          <a:p>
            <a:pPr marL="0" indent="0" algn="ctr">
              <a:buNone/>
            </a:pPr>
            <a:endParaRPr lang="en-US" altLang="ko-KR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9AA74-227F-4677-8162-8C850257EC07}"/>
              </a:ext>
            </a:extLst>
          </p:cNvPr>
          <p:cNvSpPr txBox="1"/>
          <p:nvPr/>
        </p:nvSpPr>
        <p:spPr>
          <a:xfrm>
            <a:off x="3556000" y="1706210"/>
            <a:ext cx="484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</a:t>
            </a:r>
            <a:r>
              <a:rPr lang="ko-KR" altLang="en-US" sz="2000" dirty="0"/>
              <a:t>공자의 가르침으로 된 사상 중의 하나이자 학문</a:t>
            </a:r>
          </a:p>
        </p:txBody>
      </p:sp>
    </p:spTree>
    <p:extLst>
      <p:ext uri="{BB962C8B-B14F-4D97-AF65-F5344CB8AC3E}">
        <p14:creationId xmlns:p14="http://schemas.microsoft.com/office/powerpoint/2010/main" val="145773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FF2F8-B445-4444-B5EB-C004D57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37117"/>
            <a:ext cx="11029616" cy="118872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1)-1</a:t>
            </a:r>
            <a:r>
              <a:rPr lang="ko-KR" altLang="en-US" dirty="0">
                <a:solidFill>
                  <a:srgbClr val="FF0000"/>
                </a:solidFill>
              </a:rPr>
              <a:t>주자학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朱子学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br>
              <a:rPr lang="en-US" altLang="ko-KR" dirty="0">
                <a:solidFill>
                  <a:srgbClr val="FF0000"/>
                </a:solidFill>
              </a:rPr>
            </a:br>
            <a:r>
              <a:rPr lang="en-US" altLang="ko-KR" sz="2000" dirty="0">
                <a:solidFill>
                  <a:srgbClr val="FF0000"/>
                </a:solidFill>
              </a:rPr>
              <a:t>:</a:t>
            </a:r>
            <a:r>
              <a:rPr lang="ko-KR" altLang="en-US" sz="2000" dirty="0">
                <a:solidFill>
                  <a:schemeClr val="tx1"/>
                </a:solidFill>
              </a:rPr>
              <a:t>신분의 상하관계 중시하는 학문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EDFB19-7628-4795-AD81-50080A00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25" y="1656504"/>
            <a:ext cx="11029615" cy="5032163"/>
          </a:xfrm>
        </p:spPr>
        <p:txBody>
          <a:bodyPr anchor="t">
            <a:normAutofit/>
          </a:bodyPr>
          <a:lstStyle/>
          <a:p>
            <a:r>
              <a:rPr lang="ko-KR" altLang="en-US" sz="3200" dirty="0"/>
              <a:t>에도시대부터 본격 적인 유행</a:t>
            </a:r>
            <a:endParaRPr lang="en-US" altLang="ko-KR" sz="3200" dirty="0"/>
          </a:p>
          <a:p>
            <a:r>
              <a:rPr lang="ko-KR" altLang="en-US" sz="3200" dirty="0"/>
              <a:t>목적 </a:t>
            </a:r>
            <a:r>
              <a:rPr lang="en-US" altLang="ko-KR" sz="3200" dirty="0"/>
              <a:t>: </a:t>
            </a:r>
            <a:r>
              <a:rPr lang="ko-KR" altLang="en-US" sz="3200" dirty="0"/>
              <a:t>에도 막부 </a:t>
            </a:r>
            <a:r>
              <a:rPr lang="en-US" altLang="ko-KR" sz="3200" dirty="0"/>
              <a:t>– </a:t>
            </a:r>
            <a:r>
              <a:rPr lang="ko-KR" altLang="en-US" sz="3200" dirty="0"/>
              <a:t>더  이상  전국시대로 돌아가지 않기 위함</a:t>
            </a:r>
            <a:endParaRPr lang="ja-JP" altLang="en-US" sz="3200" dirty="0"/>
          </a:p>
          <a:p>
            <a:r>
              <a:rPr lang="ko-KR" altLang="en-US" sz="3200" dirty="0"/>
              <a:t>주요인물</a:t>
            </a:r>
            <a:r>
              <a:rPr lang="en-US" altLang="ko-KR" sz="3200" dirty="0"/>
              <a:t>: </a:t>
            </a:r>
            <a:r>
              <a:rPr lang="ko-KR" altLang="en-US" sz="3200" dirty="0"/>
              <a:t>후지와라 </a:t>
            </a:r>
            <a:r>
              <a:rPr lang="ko-KR" altLang="en-US" sz="3200" dirty="0" err="1"/>
              <a:t>세이카</a:t>
            </a:r>
            <a:r>
              <a:rPr lang="en-US" altLang="ko-KR" sz="3200" dirty="0"/>
              <a:t>(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藤原惺窩</a:t>
            </a:r>
            <a:r>
              <a:rPr lang="en-US" altLang="ko-KR" sz="3200" dirty="0"/>
              <a:t>)</a:t>
            </a:r>
            <a:r>
              <a:rPr lang="ko-KR" altLang="en-US" sz="3200" dirty="0"/>
              <a:t> </a:t>
            </a:r>
            <a:r>
              <a:rPr lang="en-US" altLang="ko-KR" sz="3200" dirty="0"/>
              <a:t>, </a:t>
            </a:r>
            <a:r>
              <a:rPr lang="ko-KR" altLang="en-US" sz="3200" dirty="0"/>
              <a:t>하야시 </a:t>
            </a:r>
            <a:r>
              <a:rPr lang="ko-KR" altLang="en-US" sz="3200" dirty="0" err="1"/>
              <a:t>라잔</a:t>
            </a:r>
            <a:r>
              <a:rPr lang="en-US" altLang="ko-KR" sz="3200" dirty="0"/>
              <a:t>(</a:t>
            </a:r>
            <a:r>
              <a:rPr lang="ko-KR" altLang="en-US" sz="2800" kern="0" spc="0" dirty="0">
                <a:solidFill>
                  <a:srgbClr val="202122"/>
                </a:solidFill>
                <a:effectLst/>
                <a:ea typeface=""/>
              </a:rPr>
              <a:t>林羅山</a:t>
            </a:r>
            <a:r>
              <a:rPr lang="en-US" altLang="ko-KR" sz="3200" dirty="0"/>
              <a:t>)</a:t>
            </a: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 </a:t>
            </a:r>
            <a:r>
              <a:rPr lang="ko-KR" altLang="en-US" sz="3200" dirty="0"/>
              <a:t>주요 사상</a:t>
            </a:r>
            <a:r>
              <a:rPr lang="en-US" altLang="ko-KR" sz="3200" dirty="0"/>
              <a:t>: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상하정분의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리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上下定分の理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ko-KR" altLang="en-US" sz="3200" dirty="0"/>
              <a:t>전승</a:t>
            </a:r>
            <a:r>
              <a:rPr lang="en-US" altLang="ko-KR" sz="2800" dirty="0"/>
              <a:t>: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+mn-ea"/>
              </a:rPr>
              <a:t>키노시타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+mn-ea"/>
              </a:rPr>
              <a:t>쥰안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n-ea"/>
              </a:rPr>
              <a:t>木下順庵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n-ea"/>
              </a:rPr>
              <a:t>),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n-ea"/>
              </a:rPr>
              <a:t>아라이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+mn-ea"/>
              </a:rPr>
              <a:t>하쿠세키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n-ea"/>
              </a:rPr>
              <a:t>新井白石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2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buNone/>
            </a:pPr>
            <a:endParaRPr lang="ko-KR" altLang="en-US" sz="2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32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42443F9-E297-4D9D-A060-B9D6E3BC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8" y="3730712"/>
            <a:ext cx="1598042" cy="16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BE50DED-E2E3-422D-BBD8-F9600AA5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86" y="3730712"/>
            <a:ext cx="1736406" cy="15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C8051-1523-478A-8CAD-E2E05170190A}"/>
              </a:ext>
            </a:extLst>
          </p:cNvPr>
          <p:cNvSpPr txBox="1"/>
          <p:nvPr/>
        </p:nvSpPr>
        <p:spPr>
          <a:xfrm>
            <a:off x="1139137" y="6434667"/>
            <a:ext cx="67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                  </a:t>
            </a:r>
            <a:r>
              <a:rPr lang="ko-KR" altLang="en-US" dirty="0">
                <a:sym typeface="Wingdings" panose="05000000000000000000" pitchFamily="2" charset="2"/>
              </a:rPr>
              <a:t>에도 막부 지칭하는 학문이 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ko-KR" altLang="en-US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5312D66-AA16-40E1-BE81-7F754D51CBE3}"/>
              </a:ext>
            </a:extLst>
          </p:cNvPr>
          <p:cNvSpPr/>
          <p:nvPr/>
        </p:nvSpPr>
        <p:spPr>
          <a:xfrm>
            <a:off x="1405467" y="6519333"/>
            <a:ext cx="711200" cy="169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38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朱子学 - Wikipedia">
            <a:extLst>
              <a:ext uri="{FF2B5EF4-FFF2-40B4-BE49-F238E27FC236}">
                <a16:creationId xmlns:a16="http://schemas.microsoft.com/office/drawing/2014/main" id="{D28F62B1-D6FD-4CC2-BF36-7F50585D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97" y="1359402"/>
            <a:ext cx="3994925" cy="50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8E319A6-DFB5-4E6B-ADD3-2A92445E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158" y="1423563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3600" dirty="0">
                <a:solidFill>
                  <a:srgbClr val="FFFFFF"/>
                </a:solidFill>
              </a:rPr>
              <a:t>관련 영상</a:t>
            </a:r>
            <a:br>
              <a:rPr lang="en-US" altLang="ko-KR" sz="3600" dirty="0">
                <a:solidFill>
                  <a:srgbClr val="FFFFFF"/>
                </a:solidFill>
              </a:rPr>
            </a:br>
            <a:r>
              <a:rPr lang="en-US" altLang="ko-KR" sz="3600" dirty="0">
                <a:solidFill>
                  <a:srgbClr val="FFFFFF"/>
                </a:solidFill>
              </a:rPr>
              <a:t>&lt;</a:t>
            </a:r>
            <a:r>
              <a:rPr lang="ko-KR" altLang="en-US" sz="3600" dirty="0">
                <a:solidFill>
                  <a:srgbClr val="FFFFFF"/>
                </a:solidFill>
              </a:rPr>
              <a:t>주자학</a:t>
            </a:r>
            <a:r>
              <a:rPr lang="en-US" altLang="ko-KR" sz="3600" dirty="0">
                <a:solidFill>
                  <a:srgbClr val="FFFFFF"/>
                </a:solidFill>
              </a:rPr>
              <a:t>(</a:t>
            </a:r>
            <a:r>
              <a:rPr lang="ko-KR" altLang="en-US" sz="3600" dirty="0">
                <a:solidFill>
                  <a:srgbClr val="FFFFFF"/>
                </a:solidFill>
              </a:rPr>
              <a:t>일본사상</a:t>
            </a:r>
            <a:r>
              <a:rPr lang="en-US" altLang="ko-KR" sz="3600" dirty="0">
                <a:solidFill>
                  <a:srgbClr val="FFFFFF"/>
                </a:solidFill>
              </a:rPr>
              <a:t>)&gt;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64D45-9527-42B2-A1E1-7D67CEF8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934" y="3690551"/>
            <a:ext cx="4115917" cy="1548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ko-KR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  <a:hlinkClick r:id="rId3"/>
              </a:rPr>
              <a:t>https://youtu.be/5C4LUmO9ejQ</a:t>
            </a:r>
            <a:r>
              <a:rPr lang="ja-JP" alt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altLang="ja-JP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일본어 원본</a:t>
            </a:r>
            <a:r>
              <a:rPr lang="en-US" altLang="ko-KR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79FF9-297D-4A6F-AF40-B21F2B79DA91}"/>
              </a:ext>
            </a:extLst>
          </p:cNvPr>
          <p:cNvSpPr txBox="1"/>
          <p:nvPr/>
        </p:nvSpPr>
        <p:spPr>
          <a:xfrm>
            <a:off x="4699246" y="1989443"/>
            <a:ext cx="749275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800" dirty="0"/>
              <a:t>관련영상</a:t>
            </a:r>
            <a:endParaRPr lang="en-US" altLang="ko-KR" sz="2800" dirty="0"/>
          </a:p>
          <a:p>
            <a:pPr algn="ctr"/>
            <a:r>
              <a:rPr lang="en-US" altLang="ko-KR" sz="2800" dirty="0"/>
              <a:t>(</a:t>
            </a:r>
            <a:r>
              <a:rPr lang="ko-KR" altLang="en-US" sz="2800" dirty="0"/>
              <a:t>주자학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681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F6572B-A4AE-477A-8075-0CF4B502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4800" dirty="0">
                <a:solidFill>
                  <a:srgbClr val="FF0000"/>
                </a:solidFill>
                <a:latin typeface="+mn-ea"/>
                <a:ea typeface="+mn-ea"/>
              </a:rPr>
              <a:t>1)-2 </a:t>
            </a:r>
            <a:r>
              <a:rPr lang="ko-KR" altLang="en-US" sz="4800" dirty="0">
                <a:solidFill>
                  <a:srgbClr val="FF0000"/>
                </a:solidFill>
                <a:latin typeface="+mn-ea"/>
                <a:ea typeface="+mn-ea"/>
              </a:rPr>
              <a:t>양명학</a:t>
            </a:r>
            <a:r>
              <a:rPr lang="en-US" altLang="ko-KR" sz="48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4800" dirty="0">
                <a:solidFill>
                  <a:srgbClr val="FF0000"/>
                </a:solidFill>
                <a:latin typeface="+mn-ea"/>
                <a:ea typeface="+mn-ea"/>
              </a:rPr>
              <a:t>陽明学</a:t>
            </a:r>
            <a:r>
              <a:rPr lang="en-US" altLang="ko-KR" sz="48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00BB5-0FF1-454B-90CA-5F9F1A88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763924"/>
          </a:xfrm>
        </p:spPr>
        <p:txBody>
          <a:bodyPr anchor="t">
            <a:normAutofit/>
          </a:bodyPr>
          <a:lstStyle/>
          <a:p>
            <a:r>
              <a:rPr lang="ko-KR" altLang="en-US" sz="3600" dirty="0"/>
              <a:t>유학 중 하나</a:t>
            </a:r>
            <a:endParaRPr lang="en-US" altLang="ko-KR" sz="3600" dirty="0"/>
          </a:p>
          <a:p>
            <a:r>
              <a:rPr lang="ko-KR" altLang="en-US" sz="3600" dirty="0"/>
              <a:t>주자학 또는 막부 체계 비판하는 인물들 사이 </a:t>
            </a:r>
            <a:r>
              <a:rPr lang="en-US" altLang="ko-KR" sz="3600" dirty="0">
                <a:sym typeface="Wingdings" panose="05000000000000000000" pitchFamily="2" charset="2"/>
              </a:rPr>
              <a:t> </a:t>
            </a:r>
            <a:r>
              <a:rPr lang="ko-KR" altLang="en-US" sz="3600" dirty="0">
                <a:sym typeface="Wingdings" panose="05000000000000000000" pitchFamily="2" charset="2"/>
              </a:rPr>
              <a:t>호감</a:t>
            </a:r>
            <a:endParaRPr lang="en-US" altLang="ko-KR" sz="3600" dirty="0">
              <a:sym typeface="Wingdings" panose="05000000000000000000" pitchFamily="2" charset="2"/>
            </a:endParaRPr>
          </a:p>
          <a:p>
            <a:r>
              <a:rPr lang="ko-KR" altLang="en-US" sz="3600" dirty="0">
                <a:sym typeface="Wingdings" panose="05000000000000000000" pitchFamily="2" charset="2"/>
              </a:rPr>
              <a:t>대표인물 </a:t>
            </a:r>
            <a:r>
              <a:rPr lang="en-US" altLang="ko-KR" sz="3600" dirty="0">
                <a:sym typeface="Wingdings" panose="05000000000000000000" pitchFamily="2" charset="2"/>
              </a:rPr>
              <a:t>:</a:t>
            </a:r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+mn-ea"/>
              </a:rPr>
              <a:t>나카에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 도주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中江藤樹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n-ea"/>
              </a:rPr>
              <a:t>),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+mn-ea"/>
              </a:rPr>
              <a:t>구마와자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 반잔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熊沢蕃山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ko-KR" sz="3600" dirty="0"/>
          </a:p>
          <a:p>
            <a:endParaRPr lang="en-US" altLang="ko-KR" sz="3600" dirty="0"/>
          </a:p>
          <a:p>
            <a:r>
              <a:rPr lang="ko-KR" altLang="en-US" sz="3600" dirty="0"/>
              <a:t>대표적인 사상</a:t>
            </a:r>
            <a:r>
              <a:rPr lang="en-US" altLang="ko-KR" sz="3600" dirty="0"/>
              <a:t>: </a:t>
            </a:r>
            <a:r>
              <a:rPr lang="ko-KR" altLang="en-US" sz="3600" dirty="0"/>
              <a:t>지행합일</a:t>
            </a:r>
            <a:r>
              <a:rPr lang="en-US" altLang="ko-KR" sz="3600" dirty="0"/>
              <a:t>(</a:t>
            </a:r>
            <a:r>
              <a:rPr lang="ko-KR" altLang="en-US" sz="3600" dirty="0"/>
              <a:t>知行合一</a:t>
            </a:r>
            <a:r>
              <a:rPr lang="en-US" altLang="ko-KR" sz="3600" dirty="0"/>
              <a:t>)</a:t>
            </a:r>
            <a:r>
              <a:rPr lang="ko-KR" altLang="en-US" sz="3600" dirty="0"/>
              <a:t>사상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B7C564-8078-4AE7-9100-71CF2D85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84" y="4017409"/>
            <a:ext cx="1373716" cy="15079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9509061-02C9-4E9C-9F59-F38D43B8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91" y="4017409"/>
            <a:ext cx="1714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行動論について①～陽明学の熊沢蕃山 | 釈量子公式サイト│ 幸福実現党 ...">
            <a:extLst>
              <a:ext uri="{FF2B5EF4-FFF2-40B4-BE49-F238E27FC236}">
                <a16:creationId xmlns:a16="http://schemas.microsoft.com/office/drawing/2014/main" id="{6A19108F-01D8-43ED-A26B-A3116C06E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-1"/>
          <a:stretch/>
        </p:blipFill>
        <p:spPr bwMode="auto">
          <a:xfrm>
            <a:off x="446534" y="604757"/>
            <a:ext cx="7498616" cy="5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010BB-0451-4C68-982E-34CFD6D03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ko-KR" sz="1600" cap="all">
                <a:solidFill>
                  <a:srgbClr val="FFFFFF">
                    <a:alpha val="75000"/>
                  </a:srgbClr>
                </a:solidFill>
                <a:hlinkClick r:id="rId3"/>
              </a:rPr>
              <a:t>https://youtu.be/kk9hFMq1p7s</a:t>
            </a:r>
            <a:r>
              <a:rPr lang="en-US" altLang="ko-KR" sz="1600" cap="all">
                <a:solidFill>
                  <a:srgbClr val="FFFFFF">
                    <a:alpha val="75000"/>
                  </a:srgb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3CCAE-2421-409D-9404-29C4C2F3997E}"/>
              </a:ext>
            </a:extLst>
          </p:cNvPr>
          <p:cNvSpPr txBox="1"/>
          <p:nvPr/>
        </p:nvSpPr>
        <p:spPr>
          <a:xfrm>
            <a:off x="8296275" y="2493354"/>
            <a:ext cx="3081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/>
              <a:t>관련영상</a:t>
            </a:r>
            <a:endParaRPr lang="en-US" altLang="ko-KR" sz="2800" dirty="0"/>
          </a:p>
          <a:p>
            <a:pPr algn="ctr"/>
            <a:r>
              <a:rPr lang="en-US" altLang="ko-KR" sz="2800" dirty="0"/>
              <a:t>(</a:t>
            </a:r>
            <a:r>
              <a:rPr lang="ko-KR" altLang="en-US" sz="2800" dirty="0"/>
              <a:t>양명학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881868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1B2830"/>
      </a:dk2>
      <a:lt2>
        <a:srgbClr val="F3F0F2"/>
      </a:lt2>
      <a:accent1>
        <a:srgbClr val="46B381"/>
      </a:accent1>
      <a:accent2>
        <a:srgbClr val="3BB1AC"/>
      </a:accent2>
      <a:accent3>
        <a:srgbClr val="4D97C3"/>
      </a:accent3>
      <a:accent4>
        <a:srgbClr val="3B53B1"/>
      </a:accent4>
      <a:accent5>
        <a:srgbClr val="654DC3"/>
      </a:accent5>
      <a:accent6>
        <a:srgbClr val="853BB1"/>
      </a:accent6>
      <a:hlink>
        <a:srgbClr val="BF417B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835</Words>
  <Application>Microsoft Office PowerPoint</Application>
  <PresentationFormat>와이드스크린</PresentationFormat>
  <Paragraphs>136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HY산B</vt:lpstr>
      <vt:lpstr>휴먼매직체</vt:lpstr>
      <vt:lpstr>휴먼모음T</vt:lpstr>
      <vt:lpstr>Arial</vt:lpstr>
      <vt:lpstr>Tw Cen MT</vt:lpstr>
      <vt:lpstr>Wingdings</vt:lpstr>
      <vt:lpstr>Wingdings 2</vt:lpstr>
      <vt:lpstr>DividendVTI</vt:lpstr>
      <vt:lpstr>일본문화  과제(22001963,김도혁)</vt:lpstr>
      <vt:lpstr>목차</vt:lpstr>
      <vt:lpstr>PowerPoint 프레젠테이션</vt:lpstr>
      <vt:lpstr>PowerPoint 프레젠테이션</vt:lpstr>
      <vt:lpstr>1)유학(儒学)</vt:lpstr>
      <vt:lpstr>1)-1주자학(朱子学) :신분의 상하관계 중시하는 학문</vt:lpstr>
      <vt:lpstr>관련 영상 &lt;주자학(일본사상)&gt;</vt:lpstr>
      <vt:lpstr>1)-2 양명학(陽明学)</vt:lpstr>
      <vt:lpstr>PowerPoint 프레젠테이션</vt:lpstr>
      <vt:lpstr>1)-3 고학(古学)</vt:lpstr>
      <vt:lpstr>PowerPoint 프레젠테이션</vt:lpstr>
      <vt:lpstr>2.난학(蘭学)</vt:lpstr>
      <vt:lpstr>관련영상 (난학)</vt:lpstr>
      <vt:lpstr>2. 에도시대의 사상</vt:lpstr>
      <vt:lpstr>1) 에도시대의 사학(史学)</vt:lpstr>
      <vt:lpstr>관련 영상 (국학)</vt:lpstr>
      <vt:lpstr>2)에도시대의 신도(神道)</vt:lpstr>
      <vt:lpstr>PowerPoint 프레젠테이션</vt:lpstr>
      <vt:lpstr>3) 에도시대의 사상가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일본문화  과제(22001963,김도혁)</dc:title>
  <dc:creator>김 도혁</dc:creator>
  <cp:lastModifiedBy>pc1</cp:lastModifiedBy>
  <cp:revision>47</cp:revision>
  <dcterms:created xsi:type="dcterms:W3CDTF">2021-03-31T05:17:57Z</dcterms:created>
  <dcterms:modified xsi:type="dcterms:W3CDTF">2021-04-01T16:37:20Z</dcterms:modified>
</cp:coreProperties>
</file>