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5" r:id="rId2"/>
    <p:sldId id="271" r:id="rId3"/>
    <p:sldId id="380" r:id="rId4"/>
    <p:sldId id="396" r:id="rId5"/>
    <p:sldId id="261" r:id="rId6"/>
    <p:sldId id="400" r:id="rId7"/>
    <p:sldId id="369" r:id="rId8"/>
    <p:sldId id="259" r:id="rId9"/>
    <p:sldId id="327" r:id="rId10"/>
    <p:sldId id="397" r:id="rId11"/>
    <p:sldId id="398" r:id="rId12"/>
    <p:sldId id="287" r:id="rId13"/>
    <p:sldId id="277" r:id="rId14"/>
    <p:sldId id="342" r:id="rId15"/>
    <p:sldId id="294" r:id="rId16"/>
    <p:sldId id="384" r:id="rId17"/>
    <p:sldId id="401" r:id="rId18"/>
    <p:sldId id="399" r:id="rId19"/>
    <p:sldId id="262" r:id="rId20"/>
    <p:sldId id="296" r:id="rId21"/>
    <p:sldId id="35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EC9624"/>
    <a:srgbClr val="ED9F13"/>
    <a:srgbClr val="F49D15"/>
    <a:srgbClr val="EC7320"/>
    <a:srgbClr val="FFC305"/>
    <a:srgbClr val="EEE132"/>
    <a:srgbClr val="ECDD14"/>
    <a:srgbClr val="F47710"/>
    <a:srgbClr val="51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250" autoAdjust="0"/>
    <p:restoredTop sz="94434" autoAdjust="0"/>
  </p:normalViewPr>
  <p:slideViewPr>
    <p:cSldViewPr snapToGrid="0" showGuides="1">
      <p:cViewPr>
        <p:scale>
          <a:sx n="100" d="100"/>
          <a:sy n="100" d="100"/>
        </p:scale>
        <p:origin x="-744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91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70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6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14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8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4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6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0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9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9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C03AA-D59E-4F38-9F50-6993286DD190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F297E-5C29-4C6A-82A8-01BD14A7F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5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yourweb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Liberal_Democratic_Party_(Japan)_Emblem.jpg" TargetMode="External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hyperlink" Target="https://commons.wikimedia.org/wiki/File:Komeito_logo.svg" TargetMode="Externa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rwebsite.com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CdLaT70Y-A" TargetMode="External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yourweb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websit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624577" y="-254858"/>
            <a:ext cx="5139517" cy="6001523"/>
            <a:chOff x="6624577" y="-254858"/>
            <a:chExt cx="5139517" cy="6001523"/>
          </a:xfrm>
        </p:grpSpPr>
        <p:sp>
          <p:nvSpPr>
            <p:cNvPr id="96" name="Freeform 9"/>
            <p:cNvSpPr>
              <a:spLocks/>
            </p:cNvSpPr>
            <p:nvPr/>
          </p:nvSpPr>
          <p:spPr bwMode="auto">
            <a:xfrm>
              <a:off x="9862269" y="-254858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9"/>
            <p:cNvSpPr>
              <a:spLocks/>
            </p:cNvSpPr>
            <p:nvPr/>
          </p:nvSpPr>
          <p:spPr bwMode="auto">
            <a:xfrm>
              <a:off x="6624577" y="701858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9"/>
            <p:cNvSpPr>
              <a:spLocks/>
            </p:cNvSpPr>
            <p:nvPr/>
          </p:nvSpPr>
          <p:spPr bwMode="auto">
            <a:xfrm>
              <a:off x="9095390" y="4384590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93" name="Rectangle 6"/>
          <p:cNvSpPr/>
          <p:nvPr/>
        </p:nvSpPr>
        <p:spPr>
          <a:xfrm>
            <a:off x="0" y="4161853"/>
            <a:ext cx="12192000" cy="2769279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57561 h 1359765"/>
              <a:gd name="connsiteX1" fmla="*/ 574189 w 6216319"/>
              <a:gd name="connsiteY1" fmla="*/ 379355 h 1359765"/>
              <a:gd name="connsiteX2" fmla="*/ 2265770 w 6216319"/>
              <a:gd name="connsiteY2" fmla="*/ 566088 h 1359765"/>
              <a:gd name="connsiteX3" fmla="*/ 3244906 w 6216319"/>
              <a:gd name="connsiteY3" fmla="*/ 549904 h 1359765"/>
              <a:gd name="connsiteX4" fmla="*/ 4628644 w 6216319"/>
              <a:gd name="connsiteY4" fmla="*/ 1092071 h 1359765"/>
              <a:gd name="connsiteX5" fmla="*/ 5356927 w 6216319"/>
              <a:gd name="connsiteY5" fmla="*/ 1245819 h 1359765"/>
              <a:gd name="connsiteX6" fmla="*/ 6216319 w 6216319"/>
              <a:gd name="connsiteY6" fmla="*/ 1359765 h 1359765"/>
              <a:gd name="connsiteX7" fmla="*/ 0 w 6216319"/>
              <a:gd name="connsiteY7" fmla="*/ 1359765 h 1359765"/>
              <a:gd name="connsiteX8" fmla="*/ 0 w 6216319"/>
              <a:gd name="connsiteY8" fmla="*/ 57561 h 1359765"/>
              <a:gd name="connsiteX0" fmla="*/ 0 w 6216319"/>
              <a:gd name="connsiteY0" fmla="*/ 55201 h 1357405"/>
              <a:gd name="connsiteX1" fmla="*/ 574189 w 6216319"/>
              <a:gd name="connsiteY1" fmla="*/ 376995 h 1357405"/>
              <a:gd name="connsiteX2" fmla="*/ 2244895 w 6216319"/>
              <a:gd name="connsiteY2" fmla="*/ 570887 h 1357405"/>
              <a:gd name="connsiteX3" fmla="*/ 3244906 w 6216319"/>
              <a:gd name="connsiteY3" fmla="*/ 547544 h 1357405"/>
              <a:gd name="connsiteX4" fmla="*/ 4628644 w 6216319"/>
              <a:gd name="connsiteY4" fmla="*/ 1089711 h 1357405"/>
              <a:gd name="connsiteX5" fmla="*/ 5356927 w 6216319"/>
              <a:gd name="connsiteY5" fmla="*/ 1243459 h 1357405"/>
              <a:gd name="connsiteX6" fmla="*/ 6216319 w 6216319"/>
              <a:gd name="connsiteY6" fmla="*/ 1357405 h 1357405"/>
              <a:gd name="connsiteX7" fmla="*/ 0 w 6216319"/>
              <a:gd name="connsiteY7" fmla="*/ 1357405 h 1357405"/>
              <a:gd name="connsiteX8" fmla="*/ 0 w 6216319"/>
              <a:gd name="connsiteY8" fmla="*/ 55201 h 1357405"/>
              <a:gd name="connsiteX0" fmla="*/ 0 w 6216319"/>
              <a:gd name="connsiteY0" fmla="*/ 49067 h 1351271"/>
              <a:gd name="connsiteX1" fmla="*/ 574189 w 6216319"/>
              <a:gd name="connsiteY1" fmla="*/ 370861 h 1351271"/>
              <a:gd name="connsiteX2" fmla="*/ 1217749 w 6216319"/>
              <a:gd name="connsiteY2" fmla="*/ 1887 h 1351271"/>
              <a:gd name="connsiteX3" fmla="*/ 2244895 w 6216319"/>
              <a:gd name="connsiteY3" fmla="*/ 564753 h 1351271"/>
              <a:gd name="connsiteX4" fmla="*/ 3244906 w 6216319"/>
              <a:gd name="connsiteY4" fmla="*/ 541410 h 1351271"/>
              <a:gd name="connsiteX5" fmla="*/ 4628644 w 6216319"/>
              <a:gd name="connsiteY5" fmla="*/ 1083577 h 1351271"/>
              <a:gd name="connsiteX6" fmla="*/ 5356927 w 6216319"/>
              <a:gd name="connsiteY6" fmla="*/ 1237325 h 1351271"/>
              <a:gd name="connsiteX7" fmla="*/ 6216319 w 6216319"/>
              <a:gd name="connsiteY7" fmla="*/ 1351271 h 1351271"/>
              <a:gd name="connsiteX8" fmla="*/ 0 w 6216319"/>
              <a:gd name="connsiteY8" fmla="*/ 1351271 h 1351271"/>
              <a:gd name="connsiteX9" fmla="*/ 0 w 6216319"/>
              <a:gd name="connsiteY9" fmla="*/ 49067 h 1351271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04848 w 6216319"/>
              <a:gd name="connsiteY3" fmla="*/ 296453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889839 w 6216319"/>
              <a:gd name="connsiteY6" fmla="*/ 317928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613304"/>
              <a:gd name="connsiteY0" fmla="*/ 22 h 1302226"/>
              <a:gd name="connsiteX1" fmla="*/ 574189 w 6613304"/>
              <a:gd name="connsiteY1" fmla="*/ 321816 h 1302226"/>
              <a:gd name="connsiteX2" fmla="*/ 1015951 w 6613304"/>
              <a:gd name="connsiteY2" fmla="*/ 346561 h 1302226"/>
              <a:gd name="connsiteX3" fmla="*/ 1732682 w 6613304"/>
              <a:gd name="connsiteY3" fmla="*/ 368038 h 1302226"/>
              <a:gd name="connsiteX4" fmla="*/ 2147475 w 6613304"/>
              <a:gd name="connsiteY4" fmla="*/ 479915 h 1302226"/>
              <a:gd name="connsiteX5" fmla="*/ 3043108 w 6613304"/>
              <a:gd name="connsiteY5" fmla="*/ 549633 h 1302226"/>
              <a:gd name="connsiteX6" fmla="*/ 3562786 w 6613304"/>
              <a:gd name="connsiteY6" fmla="*/ 790391 h 1302226"/>
              <a:gd name="connsiteX7" fmla="*/ 4684312 w 6613304"/>
              <a:gd name="connsiteY7" fmla="*/ 1156227 h 1302226"/>
              <a:gd name="connsiteX8" fmla="*/ 5092502 w 6613304"/>
              <a:gd name="connsiteY8" fmla="*/ 1188280 h 1302226"/>
              <a:gd name="connsiteX9" fmla="*/ 5886947 w 6613304"/>
              <a:gd name="connsiteY9" fmla="*/ 1005147 h 1302226"/>
              <a:gd name="connsiteX10" fmla="*/ 6216319 w 6613304"/>
              <a:gd name="connsiteY10" fmla="*/ 1302226 h 1302226"/>
              <a:gd name="connsiteX11" fmla="*/ 0 w 6613304"/>
              <a:gd name="connsiteY11" fmla="*/ 1302226 h 1302226"/>
              <a:gd name="connsiteX12" fmla="*/ 0 w 6613304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0574"/>
              <a:gd name="connsiteY0" fmla="*/ 22 h 1302226"/>
              <a:gd name="connsiteX1" fmla="*/ 574189 w 6590574"/>
              <a:gd name="connsiteY1" fmla="*/ 321816 h 1302226"/>
              <a:gd name="connsiteX2" fmla="*/ 1015951 w 6590574"/>
              <a:gd name="connsiteY2" fmla="*/ 346561 h 1302226"/>
              <a:gd name="connsiteX3" fmla="*/ 1732682 w 6590574"/>
              <a:gd name="connsiteY3" fmla="*/ 368038 h 1302226"/>
              <a:gd name="connsiteX4" fmla="*/ 2147475 w 6590574"/>
              <a:gd name="connsiteY4" fmla="*/ 479915 h 1302226"/>
              <a:gd name="connsiteX5" fmla="*/ 3043108 w 6590574"/>
              <a:gd name="connsiteY5" fmla="*/ 549633 h 1302226"/>
              <a:gd name="connsiteX6" fmla="*/ 3562786 w 6590574"/>
              <a:gd name="connsiteY6" fmla="*/ 790391 h 1302226"/>
              <a:gd name="connsiteX7" fmla="*/ 4684312 w 6590574"/>
              <a:gd name="connsiteY7" fmla="*/ 1156227 h 1302226"/>
              <a:gd name="connsiteX8" fmla="*/ 5092502 w 6590574"/>
              <a:gd name="connsiteY8" fmla="*/ 1188280 h 1302226"/>
              <a:gd name="connsiteX9" fmla="*/ 5810403 w 6590574"/>
              <a:gd name="connsiteY9" fmla="*/ 1184110 h 1302226"/>
              <a:gd name="connsiteX10" fmla="*/ 6216319 w 6590574"/>
              <a:gd name="connsiteY10" fmla="*/ 1302226 h 1302226"/>
              <a:gd name="connsiteX11" fmla="*/ 0 w 6590574"/>
              <a:gd name="connsiteY11" fmla="*/ 1302226 h 1302226"/>
              <a:gd name="connsiteX12" fmla="*/ 0 w 6590574"/>
              <a:gd name="connsiteY12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5810403 w 6216319"/>
              <a:gd name="connsiteY9" fmla="*/ 1184110 h 1302226"/>
              <a:gd name="connsiteX10" fmla="*/ 6216319 w 6216319"/>
              <a:gd name="connsiteY10" fmla="*/ 1302226 h 1302226"/>
              <a:gd name="connsiteX11" fmla="*/ 0 w 6216319"/>
              <a:gd name="connsiteY11" fmla="*/ 1302226 h 1302226"/>
              <a:gd name="connsiteX12" fmla="*/ 0 w 6216319"/>
              <a:gd name="connsiteY12" fmla="*/ 22 h 1302226"/>
              <a:gd name="connsiteX0" fmla="*/ 0 w 6216319"/>
              <a:gd name="connsiteY0" fmla="*/ 10 h 1452543"/>
              <a:gd name="connsiteX1" fmla="*/ 574189 w 6216319"/>
              <a:gd name="connsiteY1" fmla="*/ 472133 h 1452543"/>
              <a:gd name="connsiteX2" fmla="*/ 1015951 w 6216319"/>
              <a:gd name="connsiteY2" fmla="*/ 496878 h 1452543"/>
              <a:gd name="connsiteX3" fmla="*/ 1732682 w 6216319"/>
              <a:gd name="connsiteY3" fmla="*/ 518355 h 1452543"/>
              <a:gd name="connsiteX4" fmla="*/ 2147475 w 6216319"/>
              <a:gd name="connsiteY4" fmla="*/ 630232 h 1452543"/>
              <a:gd name="connsiteX5" fmla="*/ 3043108 w 6216319"/>
              <a:gd name="connsiteY5" fmla="*/ 699950 h 1452543"/>
              <a:gd name="connsiteX6" fmla="*/ 3562786 w 6216319"/>
              <a:gd name="connsiteY6" fmla="*/ 940708 h 1452543"/>
              <a:gd name="connsiteX7" fmla="*/ 4684312 w 6216319"/>
              <a:gd name="connsiteY7" fmla="*/ 1306544 h 1452543"/>
              <a:gd name="connsiteX8" fmla="*/ 5092502 w 6216319"/>
              <a:gd name="connsiteY8" fmla="*/ 1338597 h 1452543"/>
              <a:gd name="connsiteX9" fmla="*/ 5810403 w 6216319"/>
              <a:gd name="connsiteY9" fmla="*/ 1334427 h 1452543"/>
              <a:gd name="connsiteX10" fmla="*/ 6216319 w 6216319"/>
              <a:gd name="connsiteY10" fmla="*/ 1452543 h 1452543"/>
              <a:gd name="connsiteX11" fmla="*/ 0 w 6216319"/>
              <a:gd name="connsiteY11" fmla="*/ 1452543 h 1452543"/>
              <a:gd name="connsiteX12" fmla="*/ 0 w 6216319"/>
              <a:gd name="connsiteY12" fmla="*/ 10 h 145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216319" h="1452543">
                <a:moveTo>
                  <a:pt x="0" y="10"/>
                </a:moveTo>
                <a:cubicBezTo>
                  <a:pt x="229007" y="-1920"/>
                  <a:pt x="473169" y="274373"/>
                  <a:pt x="574189" y="472133"/>
                </a:cubicBezTo>
                <a:cubicBezTo>
                  <a:pt x="784106" y="306783"/>
                  <a:pt x="876671" y="335710"/>
                  <a:pt x="1015951" y="496878"/>
                </a:cubicBezTo>
                <a:cubicBezTo>
                  <a:pt x="1169602" y="156200"/>
                  <a:pt x="1541775" y="268250"/>
                  <a:pt x="1732682" y="518355"/>
                </a:cubicBezTo>
                <a:cubicBezTo>
                  <a:pt x="1951423" y="389059"/>
                  <a:pt x="1995178" y="418617"/>
                  <a:pt x="2147475" y="630232"/>
                </a:cubicBezTo>
                <a:cubicBezTo>
                  <a:pt x="2240004" y="303227"/>
                  <a:pt x="2890265" y="229257"/>
                  <a:pt x="3043108" y="699950"/>
                </a:cubicBezTo>
                <a:cubicBezTo>
                  <a:pt x="3340461" y="644318"/>
                  <a:pt x="3395950" y="702404"/>
                  <a:pt x="3562786" y="940708"/>
                </a:cubicBezTo>
                <a:cubicBezTo>
                  <a:pt x="3973172" y="584855"/>
                  <a:pt x="4634636" y="975363"/>
                  <a:pt x="4684312" y="1306544"/>
                </a:cubicBezTo>
                <a:cubicBezTo>
                  <a:pt x="4775936" y="1140966"/>
                  <a:pt x="4979530" y="1164509"/>
                  <a:pt x="5092502" y="1338597"/>
                </a:cubicBezTo>
                <a:cubicBezTo>
                  <a:pt x="5153770" y="1141613"/>
                  <a:pt x="5525680" y="842973"/>
                  <a:pt x="5810403" y="1334427"/>
                </a:cubicBezTo>
                <a:cubicBezTo>
                  <a:pt x="5955954" y="1267516"/>
                  <a:pt x="6049313" y="1259859"/>
                  <a:pt x="6216319" y="1452543"/>
                </a:cubicBezTo>
                <a:lnTo>
                  <a:pt x="0" y="1452543"/>
                </a:lnTo>
                <a:lnTo>
                  <a:pt x="0" y="10"/>
                </a:lnTo>
                <a:close/>
              </a:path>
            </a:pathLst>
          </a:custGeom>
          <a:solidFill>
            <a:srgbClr val="FF6600">
              <a:alpha val="6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6"/>
          <p:cNvSpPr/>
          <p:nvPr/>
        </p:nvSpPr>
        <p:spPr>
          <a:xfrm>
            <a:off x="-16156" y="5447541"/>
            <a:ext cx="6216319" cy="1449603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16319" h="1449603">
                <a:moveTo>
                  <a:pt x="0" y="147399"/>
                </a:moveTo>
                <a:cubicBezTo>
                  <a:pt x="229007" y="145469"/>
                  <a:pt x="222661" y="142579"/>
                  <a:pt x="323681" y="340339"/>
                </a:cubicBezTo>
                <a:cubicBezTo>
                  <a:pt x="1138279" y="-367925"/>
                  <a:pt x="1885444" y="174450"/>
                  <a:pt x="2265770" y="655926"/>
                </a:cubicBezTo>
                <a:cubicBezTo>
                  <a:pt x="2462677" y="479250"/>
                  <a:pt x="2932015" y="355171"/>
                  <a:pt x="3244906" y="639742"/>
                </a:cubicBezTo>
                <a:cubicBezTo>
                  <a:pt x="3517337" y="171753"/>
                  <a:pt x="4733841" y="449580"/>
                  <a:pt x="4628644" y="1181909"/>
                </a:cubicBezTo>
                <a:cubicBezTo>
                  <a:pt x="4984694" y="1080758"/>
                  <a:pt x="5181328" y="1161569"/>
                  <a:pt x="5356927" y="1335657"/>
                </a:cubicBezTo>
                <a:cubicBezTo>
                  <a:pt x="5451606" y="1194156"/>
                  <a:pt x="6105728" y="1026010"/>
                  <a:pt x="6216319" y="1449603"/>
                </a:cubicBezTo>
                <a:lnTo>
                  <a:pt x="0" y="1449603"/>
                </a:lnTo>
                <a:lnTo>
                  <a:pt x="0" y="147399"/>
                </a:lnTo>
                <a:close/>
              </a:path>
            </a:pathLst>
          </a:cu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6"/>
          <p:cNvSpPr/>
          <p:nvPr/>
        </p:nvSpPr>
        <p:spPr>
          <a:xfrm flipV="1">
            <a:off x="-25069" y="-9350"/>
            <a:ext cx="6216319" cy="1449603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16319" h="1449603">
                <a:moveTo>
                  <a:pt x="0" y="147399"/>
                </a:moveTo>
                <a:cubicBezTo>
                  <a:pt x="229007" y="145469"/>
                  <a:pt x="222661" y="142579"/>
                  <a:pt x="323681" y="340339"/>
                </a:cubicBezTo>
                <a:cubicBezTo>
                  <a:pt x="1138279" y="-367925"/>
                  <a:pt x="1885444" y="174450"/>
                  <a:pt x="2265770" y="655926"/>
                </a:cubicBezTo>
                <a:cubicBezTo>
                  <a:pt x="2462677" y="479250"/>
                  <a:pt x="2932015" y="355171"/>
                  <a:pt x="3244906" y="639742"/>
                </a:cubicBezTo>
                <a:cubicBezTo>
                  <a:pt x="3517337" y="171753"/>
                  <a:pt x="4733841" y="449580"/>
                  <a:pt x="4628644" y="1181909"/>
                </a:cubicBezTo>
                <a:cubicBezTo>
                  <a:pt x="4984694" y="1080758"/>
                  <a:pt x="5181328" y="1161569"/>
                  <a:pt x="5356927" y="1335657"/>
                </a:cubicBezTo>
                <a:cubicBezTo>
                  <a:pt x="5451606" y="1194156"/>
                  <a:pt x="6105728" y="1026010"/>
                  <a:pt x="6216319" y="1449603"/>
                </a:cubicBezTo>
                <a:lnTo>
                  <a:pt x="0" y="1449603"/>
                </a:lnTo>
                <a:lnTo>
                  <a:pt x="0" y="147399"/>
                </a:lnTo>
                <a:close/>
              </a:path>
            </a:pathLst>
          </a:cu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"/>
          <p:cNvSpPr>
            <a:spLocks/>
          </p:cNvSpPr>
          <p:nvPr/>
        </p:nvSpPr>
        <p:spPr bwMode="auto">
          <a:xfrm>
            <a:off x="10431790" y="3115596"/>
            <a:ext cx="1901825" cy="1362075"/>
          </a:xfrm>
          <a:custGeom>
            <a:avLst/>
            <a:gdLst>
              <a:gd name="T0" fmla="*/ 464 w 504"/>
              <a:gd name="T1" fmla="*/ 178 h 360"/>
              <a:gd name="T2" fmla="*/ 468 w 504"/>
              <a:gd name="T3" fmla="*/ 144 h 360"/>
              <a:gd name="T4" fmla="*/ 324 w 504"/>
              <a:gd name="T5" fmla="*/ 0 h 360"/>
              <a:gd name="T6" fmla="*/ 196 w 504"/>
              <a:gd name="T7" fmla="*/ 79 h 360"/>
              <a:gd name="T8" fmla="*/ 162 w 504"/>
              <a:gd name="T9" fmla="*/ 72 h 360"/>
              <a:gd name="T10" fmla="*/ 72 w 504"/>
              <a:gd name="T11" fmla="*/ 159 h 360"/>
              <a:gd name="T12" fmla="*/ 0 w 504"/>
              <a:gd name="T13" fmla="*/ 252 h 360"/>
              <a:gd name="T14" fmla="*/ 144 w 504"/>
              <a:gd name="T15" fmla="*/ 360 h 360"/>
              <a:gd name="T16" fmla="*/ 360 w 504"/>
              <a:gd name="T17" fmla="*/ 360 h 360"/>
              <a:gd name="T18" fmla="*/ 504 w 504"/>
              <a:gd name="T19" fmla="*/ 252 h 360"/>
              <a:gd name="T20" fmla="*/ 464 w 504"/>
              <a:gd name="T21" fmla="*/ 178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4" h="360">
                <a:moveTo>
                  <a:pt x="464" y="178"/>
                </a:moveTo>
                <a:cubicBezTo>
                  <a:pt x="466" y="167"/>
                  <a:pt x="468" y="156"/>
                  <a:pt x="468" y="144"/>
                </a:cubicBezTo>
                <a:cubicBezTo>
                  <a:pt x="468" y="64"/>
                  <a:pt x="404" y="0"/>
                  <a:pt x="324" y="0"/>
                </a:cubicBezTo>
                <a:cubicBezTo>
                  <a:pt x="268" y="0"/>
                  <a:pt x="220" y="32"/>
                  <a:pt x="196" y="79"/>
                </a:cubicBezTo>
                <a:cubicBezTo>
                  <a:pt x="186" y="74"/>
                  <a:pt x="174" y="72"/>
                  <a:pt x="162" y="72"/>
                </a:cubicBezTo>
                <a:cubicBezTo>
                  <a:pt x="113" y="72"/>
                  <a:pt x="74" y="111"/>
                  <a:pt x="72" y="159"/>
                </a:cubicBezTo>
                <a:cubicBezTo>
                  <a:pt x="29" y="178"/>
                  <a:pt x="0" y="212"/>
                  <a:pt x="0" y="252"/>
                </a:cubicBezTo>
                <a:cubicBezTo>
                  <a:pt x="0" y="311"/>
                  <a:pt x="65" y="360"/>
                  <a:pt x="144" y="360"/>
                </a:cubicBezTo>
                <a:cubicBezTo>
                  <a:pt x="360" y="360"/>
                  <a:pt x="360" y="360"/>
                  <a:pt x="360" y="360"/>
                </a:cubicBezTo>
                <a:cubicBezTo>
                  <a:pt x="439" y="360"/>
                  <a:pt x="504" y="311"/>
                  <a:pt x="504" y="252"/>
                </a:cubicBezTo>
                <a:cubicBezTo>
                  <a:pt x="504" y="223"/>
                  <a:pt x="489" y="197"/>
                  <a:pt x="464" y="17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" name="대각선 방향의 모서리가 둥근 사각형 2"/>
          <p:cNvSpPr/>
          <p:nvPr/>
        </p:nvSpPr>
        <p:spPr>
          <a:xfrm>
            <a:off x="9210675" y="4619625"/>
            <a:ext cx="2266949" cy="1438275"/>
          </a:xfrm>
          <a:prstGeom prst="round2Diag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9862270" y="4877097"/>
            <a:ext cx="1386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+mn-ea"/>
              </a:rPr>
              <a:t>21701918</a:t>
            </a:r>
          </a:p>
          <a:p>
            <a:r>
              <a:rPr lang="ko-KR" altLang="en-US" dirty="0" smtClean="0">
                <a:latin typeface="+mn-ea"/>
              </a:rPr>
              <a:t>일본어학과</a:t>
            </a: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류진</a:t>
            </a:r>
            <a:r>
              <a:rPr lang="ko-KR" altLang="en-US" dirty="0">
                <a:latin typeface="+mn-ea"/>
              </a:rPr>
              <a:t>이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2833687" y="1655975"/>
            <a:ext cx="6524625" cy="2343150"/>
          </a:xfrm>
          <a:prstGeom prst="roundRect">
            <a:avLst/>
          </a:prstGeom>
          <a:solidFill>
            <a:schemeClr val="bg1"/>
          </a:solidFill>
          <a:ln w="22225" cmpd="sng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TextBox 91"/>
          <p:cNvSpPr txBox="1"/>
          <p:nvPr/>
        </p:nvSpPr>
        <p:spPr>
          <a:xfrm>
            <a:off x="2807938" y="2376932"/>
            <a:ext cx="6576121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rPr>
              <a:t>현대 일본 사회</a:t>
            </a:r>
            <a:endParaRPr lang="en-GB" sz="4800" b="1" dirty="0">
              <a:solidFill>
                <a:schemeClr val="tx1">
                  <a:lumMod val="75000"/>
                  <a:lumOff val="25000"/>
                </a:schemeClr>
              </a:solidFill>
              <a:latin typeface="MD개성체" panose="02020603020101020101" pitchFamily="18" charset="-127"/>
              <a:ea typeface="MD개성체" panose="02020603020101020101" pitchFamily="18" charset="-127"/>
              <a:cs typeface="Clear Sans" panose="020B0503030202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149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64406"/>
            <a:ext cx="12192000" cy="29750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707821" y="449206"/>
            <a:ext cx="19415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5. </a:t>
            </a:r>
            <a:r>
              <a:rPr lang="ko-KR" alt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내각</a:t>
            </a:r>
            <a:endParaRPr lang="ar-SA" sz="4400" b="1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10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93773" y="645625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0922" y="2596159"/>
            <a:ext cx="648072" cy="65575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377" y="2596159"/>
            <a:ext cx="648072" cy="6557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8316" y="1728421"/>
            <a:ext cx="50036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일본의 행정을 담당하는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기관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행정 사무 이외에 법률 집행</a:t>
            </a:r>
            <a:r>
              <a:rPr lang="en-US" altLang="ko-KR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외교 관계의 처리</a:t>
            </a:r>
            <a:r>
              <a:rPr lang="en-US" altLang="ko-KR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조약 체결</a:t>
            </a:r>
            <a:r>
              <a:rPr lang="en-US" altLang="ko-KR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예산 작성</a:t>
            </a:r>
            <a:r>
              <a:rPr lang="en-US" altLang="ko-KR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정령 지정 등의 업무를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부담</a:t>
            </a:r>
          </a:p>
          <a:p>
            <a:pPr fontAlgn="base" latinLnBrk="1"/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행정권을 담당하는 최고의 합의체로서</a:t>
            </a:r>
            <a:r>
              <a:rPr lang="en-US" altLang="ko-KR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헌법상 국회 및 재판소와 대등한 위치의 기관</a:t>
            </a:r>
          </a:p>
          <a:p>
            <a:pPr fontAlgn="base" latinLnBrk="1"/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국회와 연대하여 책임을 지며 의원내각제를 채택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4" name="모서리가 접힌 도형 3"/>
          <p:cNvSpPr/>
          <p:nvPr/>
        </p:nvSpPr>
        <p:spPr>
          <a:xfrm>
            <a:off x="8243878" y="4157231"/>
            <a:ext cx="2886094" cy="48615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내각총리대신의 문장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850" y="880958"/>
            <a:ext cx="5010150" cy="308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23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13" grpId="0"/>
      <p:bldP spid="13" grpId="1"/>
      <p:bldP spid="13" grpId="2"/>
      <p:bldP spid="13" grpId="3"/>
      <p:bldP spid="13" grpId="4"/>
      <p:bldP spid="13" grpId="5"/>
      <p:bldP spid="13" grpId="6"/>
      <p:bldP spid="13" grpId="7"/>
      <p:bldP spid="13" grpId="8"/>
      <p:bldP spid="13" grpId="9"/>
      <p:bldP spid="13" grpId="10"/>
      <p:bldP spid="13" grpId="11"/>
      <p:bldP spid="13" grpId="1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" y="0"/>
            <a:ext cx="12192000" cy="18147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996709" y="449206"/>
            <a:ext cx="41985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+mj-ea"/>
                <a:ea typeface="+mj-ea"/>
              </a:rPr>
              <a:t>6. </a:t>
            </a:r>
            <a:r>
              <a:rPr lang="ko-KR" altLang="en-US" sz="4400" b="1" dirty="0" smtClean="0">
                <a:solidFill>
                  <a:schemeClr val="bg1"/>
                </a:solidFill>
                <a:latin typeface="+mj-ea"/>
                <a:ea typeface="+mj-ea"/>
              </a:rPr>
              <a:t>내각총리대신</a:t>
            </a:r>
            <a:endParaRPr lang="ar-SA" sz="4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11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93773" y="6424504"/>
            <a:ext cx="4418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900" dirty="0" smtClean="0">
                <a:solidFill>
                  <a:schemeClr val="accent5"/>
                </a:solidFill>
                <a:hlinkClick r:id="rId2"/>
              </a:rPr>
              <a:t>www.</a:t>
            </a:r>
            <a:r>
              <a:rPr lang="en-US" sz="900" dirty="0" err="1" smtClean="0">
                <a:solidFill>
                  <a:schemeClr val="accent5"/>
                </a:solidFill>
                <a:hlinkClick r:id="rId2"/>
              </a:rPr>
              <a:t>yourweb</a:t>
            </a:r>
            <a:r>
              <a:rPr lang="id-ID" sz="900" dirty="0" smtClean="0">
                <a:solidFill>
                  <a:schemeClr val="accent5"/>
                </a:solidFill>
                <a:hlinkClick r:id="rId2"/>
              </a:rPr>
              <a:t>.com</a:t>
            </a:r>
            <a:endParaRPr lang="en-US" sz="900" dirty="0">
              <a:solidFill>
                <a:schemeClr val="accent5"/>
              </a:solidFill>
            </a:endParaRPr>
          </a:p>
          <a:p>
            <a:pPr algn="ctr"/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Solution</a:t>
            </a:r>
            <a:r>
              <a:rPr lang="id-ID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id-ID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PowerPoint Template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3" name="그림 8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26375" y="2518763"/>
            <a:ext cx="648072" cy="655756"/>
          </a:xfrm>
          <a:prstGeom prst="rect">
            <a:avLst/>
          </a:prstGeom>
        </p:spPr>
      </p:pic>
      <p:pic>
        <p:nvPicPr>
          <p:cNvPr id="84" name="그림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144" y="2518763"/>
            <a:ext cx="648072" cy="655756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5686425" y="2238375"/>
            <a:ext cx="5114925" cy="3733800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통칭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총리대신 또는 수상은 일본의 정부수반이며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내각의 국무대신의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수장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국회의원 중에서 국회의 의결에 의해 지명되고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천황은 이를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임명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 총리는 현재 일본의 실질적인 최고지도자로서 외교적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정치적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군사적인 실권을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가짐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58" y="1820325"/>
            <a:ext cx="3570761" cy="4582477"/>
          </a:xfrm>
          <a:prstGeom prst="rect">
            <a:avLst/>
          </a:prstGeom>
        </p:spPr>
      </p:pic>
      <p:sp>
        <p:nvSpPr>
          <p:cNvPr id="4" name="모서리가 접힌 도형 3"/>
          <p:cNvSpPr/>
          <p:nvPr/>
        </p:nvSpPr>
        <p:spPr>
          <a:xfrm>
            <a:off x="554959" y="5795854"/>
            <a:ext cx="3121692" cy="62865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스가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요시히데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99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0570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3" grpId="0"/>
      <p:bldP spid="43" grpId="1"/>
      <p:bldP spid="43" grpId="2"/>
      <p:bldP spid="43" grpId="3"/>
      <p:bldP spid="43" grpId="4"/>
      <p:bldP spid="43" grpId="5"/>
      <p:bldP spid="43" grpId="6"/>
      <p:bldP spid="43" grpId="7"/>
      <p:bldP spid="43" grpId="8"/>
      <p:bldP spid="43" grpId="9"/>
      <p:bldP spid="43" grpId="10"/>
      <p:bldP spid="43" grpId="11"/>
      <p:bldP spid="43" grpId="1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90700"/>
            <a:ext cx="12192000" cy="46920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12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43135" y="449206"/>
            <a:ext cx="25058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ea"/>
                <a:ea typeface="+mj-ea"/>
              </a:rPr>
              <a:t>7. </a:t>
            </a:r>
            <a:r>
              <a:rPr lang="ko-KR" altLang="en-US" sz="4400" b="1" dirty="0" smtClean="0">
                <a:latin typeface="+mj-ea"/>
                <a:ea typeface="+mj-ea"/>
              </a:rPr>
              <a:t>재판소</a:t>
            </a:r>
            <a:endParaRPr lang="ar-SA" sz="4400" b="1" dirty="0">
              <a:latin typeface="+mj-ea"/>
              <a:ea typeface="+mj-ea"/>
            </a:endParaRPr>
          </a:p>
        </p:txBody>
      </p:sp>
      <p:pic>
        <p:nvPicPr>
          <p:cNvPr id="129" name="그림 1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790701"/>
            <a:ext cx="6000750" cy="4500562"/>
          </a:xfrm>
          <a:prstGeom prst="rect">
            <a:avLst/>
          </a:prstGeom>
        </p:spPr>
      </p:pic>
      <p:sp>
        <p:nvSpPr>
          <p:cNvPr id="130" name="모서리가 둥근 직사각형 129"/>
          <p:cNvSpPr/>
          <p:nvPr/>
        </p:nvSpPr>
        <p:spPr>
          <a:xfrm>
            <a:off x="6751301" y="2324100"/>
            <a:ext cx="4669768" cy="3733800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 국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헌법에서는 일본 국회를 “국권의 최고 기관으로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국가의 유일한 입법 기관”으로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규정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주권자인 국민의 의사를 가장 직접적으로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대표하며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입법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재정 통제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행정부 통제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사법부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통제의 기능을 가짐</a:t>
            </a:r>
            <a:endParaRPr lang="ko-KR" altLang="en-US" sz="24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131" name="그림 1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03229" y="2581342"/>
            <a:ext cx="648072" cy="655756"/>
          </a:xfrm>
          <a:prstGeom prst="rect">
            <a:avLst/>
          </a:prstGeom>
        </p:spPr>
      </p:pic>
      <p:pic>
        <p:nvPicPr>
          <p:cNvPr id="132" name="그림 1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069" y="2581342"/>
            <a:ext cx="648072" cy="655756"/>
          </a:xfrm>
          <a:prstGeom prst="rect">
            <a:avLst/>
          </a:prstGeom>
        </p:spPr>
      </p:pic>
      <p:sp>
        <p:nvSpPr>
          <p:cNvPr id="133" name="모서리가 접힌 도형 132"/>
          <p:cNvSpPr/>
          <p:nvPr/>
        </p:nvSpPr>
        <p:spPr>
          <a:xfrm>
            <a:off x="-23145" y="5854110"/>
            <a:ext cx="3642646" cy="62865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최고재판소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도쿄도 </a:t>
            </a:r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지요다구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506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3" grpId="0"/>
      <p:bldP spid="43" grpId="1"/>
      <p:bldP spid="43" grpId="2"/>
      <p:bldP spid="43" grpId="3"/>
      <p:bldP spid="43" grpId="4"/>
      <p:bldP spid="43" grpId="5"/>
      <p:bldP spid="43" grpId="6"/>
      <p:bldP spid="43" grpId="7"/>
      <p:bldP spid="43" grpId="8"/>
      <p:bldP spid="43" grpId="9"/>
      <p:bldP spid="43" grpId="10"/>
      <p:bldP spid="43" grpId="11"/>
      <p:bldP spid="43" grpId="1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146865" y="2138120"/>
            <a:ext cx="2776503" cy="2598663"/>
            <a:chOff x="6146865" y="2138120"/>
            <a:chExt cx="2776503" cy="2598663"/>
          </a:xfrm>
        </p:grpSpPr>
        <p:sp>
          <p:nvSpPr>
            <p:cNvPr id="14" name="Arc 13"/>
            <p:cNvSpPr/>
            <p:nvPr/>
          </p:nvSpPr>
          <p:spPr>
            <a:xfrm rot="10800000">
              <a:off x="6324704" y="2138120"/>
              <a:ext cx="2598664" cy="2598663"/>
            </a:xfrm>
            <a:prstGeom prst="arc">
              <a:avLst>
                <a:gd name="adj1" fmla="val 16200000"/>
                <a:gd name="adj2" fmla="val 16185280"/>
              </a:avLst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Pentagon 47"/>
            <p:cNvSpPr/>
            <p:nvPr/>
          </p:nvSpPr>
          <p:spPr bwMode="auto">
            <a:xfrm>
              <a:off x="6146865" y="2858347"/>
              <a:ext cx="1422737" cy="1246823"/>
            </a:xfrm>
            <a:prstGeom prst="homePlate">
              <a:avLst/>
            </a:prstGeom>
            <a:solidFill>
              <a:srgbClr val="ED9F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altLang="ko-KR" dirty="0" smtClean="0"/>
            </a:p>
            <a:p>
              <a:pPr algn="ctr"/>
              <a:r>
                <a:rPr lang="ko-KR" altLang="en-US" sz="3600" dirty="0" smtClean="0">
                  <a:latin typeface="MD개성체" panose="02020603020101020101" pitchFamily="18" charset="-127"/>
                  <a:ea typeface="MD개성체" panose="02020603020101020101" pitchFamily="18" charset="-127"/>
                </a:rPr>
                <a:t>야당</a:t>
              </a:r>
              <a:endParaRPr lang="en-US" sz="3600" dirty="0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306662" y="2138120"/>
            <a:ext cx="2741614" cy="2598663"/>
            <a:chOff x="3306662" y="2138120"/>
            <a:chExt cx="2741614" cy="2598663"/>
          </a:xfrm>
        </p:grpSpPr>
        <p:sp>
          <p:nvSpPr>
            <p:cNvPr id="4" name="Arc 3"/>
            <p:cNvSpPr/>
            <p:nvPr/>
          </p:nvSpPr>
          <p:spPr>
            <a:xfrm rot="10800000">
              <a:off x="3306662" y="2138120"/>
              <a:ext cx="2598664" cy="2598663"/>
            </a:xfrm>
            <a:prstGeom prst="arc">
              <a:avLst>
                <a:gd name="adj1" fmla="val 16200000"/>
                <a:gd name="adj2" fmla="val 16185280"/>
              </a:avLst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Pentagon 44"/>
            <p:cNvSpPr/>
            <p:nvPr/>
          </p:nvSpPr>
          <p:spPr bwMode="auto">
            <a:xfrm flipH="1">
              <a:off x="4625538" y="2858346"/>
              <a:ext cx="1422738" cy="1246823"/>
            </a:xfrm>
            <a:prstGeom prst="homePlate">
              <a:avLst/>
            </a:prstGeom>
            <a:solidFill>
              <a:srgbClr val="ED9F1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altLang="ko-KR" dirty="0" smtClean="0"/>
            </a:p>
            <a:p>
              <a:pPr algn="ctr"/>
              <a:r>
                <a:rPr lang="ko-KR" altLang="en-US" sz="3600" dirty="0" smtClean="0">
                  <a:latin typeface="MD개성체" panose="02020603020101020101" pitchFamily="18" charset="-127"/>
                  <a:ea typeface="MD개성체" panose="02020603020101020101" pitchFamily="18" charset="-127"/>
                </a:rPr>
                <a:t>여당</a:t>
              </a:r>
              <a:endParaRPr lang="en-US" sz="3600" dirty="0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sp>
        <p:nvSpPr>
          <p:cNvPr id="50" name="Rectangle 49"/>
          <p:cNvSpPr/>
          <p:nvPr/>
        </p:nvSpPr>
        <p:spPr>
          <a:xfrm>
            <a:off x="5102807" y="449206"/>
            <a:ext cx="19864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8. </a:t>
            </a:r>
            <a:r>
              <a:rPr lang="ko-KR" alt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정당</a:t>
            </a:r>
            <a:endParaRPr lang="ar-SA" sz="4400" b="1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4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13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306661" y="2106515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kern="1200" dirty="0"/>
          </a:p>
        </p:txBody>
      </p:sp>
      <p:sp>
        <p:nvSpPr>
          <p:cNvPr id="22" name="Freeform 21"/>
          <p:cNvSpPr/>
          <p:nvPr/>
        </p:nvSpPr>
        <p:spPr>
          <a:xfrm>
            <a:off x="8280012" y="3916828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accent5"/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kern="1200" dirty="0">
              <a:solidFill>
                <a:schemeClr val="bg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6861647" y="1758971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kern="1200" dirty="0"/>
          </a:p>
        </p:txBody>
      </p:sp>
      <p:sp>
        <p:nvSpPr>
          <p:cNvPr id="9" name="Freeform 8"/>
          <p:cNvSpPr/>
          <p:nvPr/>
        </p:nvSpPr>
        <p:spPr>
          <a:xfrm>
            <a:off x="3343733" y="4014215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000" kern="1200" dirty="0"/>
          </a:p>
        </p:txBody>
      </p:sp>
      <p:sp>
        <p:nvSpPr>
          <p:cNvPr id="19" name="Freeform 18"/>
          <p:cNvSpPr/>
          <p:nvPr/>
        </p:nvSpPr>
        <p:spPr>
          <a:xfrm>
            <a:off x="8312686" y="2466768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kern="12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64" name="Text Placeholder 2"/>
          <p:cNvSpPr txBox="1">
            <a:spLocks/>
          </p:cNvSpPr>
          <p:nvPr/>
        </p:nvSpPr>
        <p:spPr>
          <a:xfrm>
            <a:off x="2358295" y="1375263"/>
            <a:ext cx="1896732" cy="2920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rPr>
              <a:t>자유민주</a:t>
            </a:r>
            <a:r>
              <a:rPr lang="ko-KR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rPr>
              <a:t>당</a:t>
            </a: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MD개성체" panose="02020603020101020101" pitchFamily="18" charset="-127"/>
              <a:ea typeface="MD개성체" panose="02020603020101020101" pitchFamily="18" charset="-127"/>
              <a:cs typeface="Clear Sans" panose="020B05030302020203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9562571" y="2919834"/>
            <a:ext cx="216367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 latinLnBrk="1"/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39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/23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사회자유주의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7776809" y="958921"/>
            <a:ext cx="1643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입헌민주당</a:t>
            </a:r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402691" y="2468258"/>
            <a:ext cx="1643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국민민주당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9305578" y="4105169"/>
            <a:ext cx="1643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일본공산당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79482" y="4557673"/>
            <a:ext cx="2045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12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/14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유럽공산주의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81" name="Freeform 21"/>
          <p:cNvSpPr/>
          <p:nvPr/>
        </p:nvSpPr>
        <p:spPr>
          <a:xfrm>
            <a:off x="6925733" y="4318303"/>
            <a:ext cx="802951" cy="802951"/>
          </a:xfrm>
          <a:custGeom>
            <a:avLst/>
            <a:gdLst>
              <a:gd name="connsiteX0" fmla="*/ 0 w 661361"/>
              <a:gd name="connsiteY0" fmla="*/ 330681 h 661361"/>
              <a:gd name="connsiteX1" fmla="*/ 96855 w 661361"/>
              <a:gd name="connsiteY1" fmla="*/ 96854 h 661361"/>
              <a:gd name="connsiteX2" fmla="*/ 330682 w 661361"/>
              <a:gd name="connsiteY2" fmla="*/ 0 h 661361"/>
              <a:gd name="connsiteX3" fmla="*/ 564509 w 661361"/>
              <a:gd name="connsiteY3" fmla="*/ 96855 h 661361"/>
              <a:gd name="connsiteX4" fmla="*/ 661363 w 661361"/>
              <a:gd name="connsiteY4" fmla="*/ 330682 h 661361"/>
              <a:gd name="connsiteX5" fmla="*/ 564509 w 661361"/>
              <a:gd name="connsiteY5" fmla="*/ 564509 h 661361"/>
              <a:gd name="connsiteX6" fmla="*/ 330682 w 661361"/>
              <a:gd name="connsiteY6" fmla="*/ 661363 h 661361"/>
              <a:gd name="connsiteX7" fmla="*/ 96855 w 661361"/>
              <a:gd name="connsiteY7" fmla="*/ 564509 h 661361"/>
              <a:gd name="connsiteX8" fmla="*/ 1 w 661361"/>
              <a:gd name="connsiteY8" fmla="*/ 330682 h 661361"/>
              <a:gd name="connsiteX9" fmla="*/ 0 w 661361"/>
              <a:gd name="connsiteY9" fmla="*/ 330681 h 66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1361" h="661361">
                <a:moveTo>
                  <a:pt x="0" y="330681"/>
                </a:moveTo>
                <a:cubicBezTo>
                  <a:pt x="0" y="242979"/>
                  <a:pt x="34840" y="158869"/>
                  <a:pt x="96855" y="96854"/>
                </a:cubicBezTo>
                <a:cubicBezTo>
                  <a:pt x="158870" y="34839"/>
                  <a:pt x="242980" y="0"/>
                  <a:pt x="330682" y="0"/>
                </a:cubicBezTo>
                <a:cubicBezTo>
                  <a:pt x="418384" y="0"/>
                  <a:pt x="502494" y="34840"/>
                  <a:pt x="564509" y="96855"/>
                </a:cubicBezTo>
                <a:cubicBezTo>
                  <a:pt x="626524" y="158870"/>
                  <a:pt x="661363" y="242980"/>
                  <a:pt x="661363" y="330682"/>
                </a:cubicBezTo>
                <a:cubicBezTo>
                  <a:pt x="661363" y="418384"/>
                  <a:pt x="626523" y="502494"/>
                  <a:pt x="564509" y="564509"/>
                </a:cubicBezTo>
                <a:cubicBezTo>
                  <a:pt x="502494" y="626524"/>
                  <a:pt x="418384" y="661363"/>
                  <a:pt x="330682" y="661363"/>
                </a:cubicBezTo>
                <a:cubicBezTo>
                  <a:pt x="242980" y="661363"/>
                  <a:pt x="158870" y="626523"/>
                  <a:pt x="96855" y="564509"/>
                </a:cubicBezTo>
                <a:cubicBezTo>
                  <a:pt x="34840" y="502494"/>
                  <a:pt x="1" y="418384"/>
                  <a:pt x="1" y="330682"/>
                </a:cubicBezTo>
                <a:lnTo>
                  <a:pt x="0" y="3306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6379" tIns="106379" rIns="106379" bIns="106379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kern="1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0" y="4867575"/>
            <a:ext cx="909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기타</a:t>
            </a:r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05992" y="5306983"/>
            <a:ext cx="4317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dirty="0" err="1">
                <a:latin typeface="MD개성체" panose="02020603020101020101" pitchFamily="18" charset="-127"/>
                <a:ea typeface="MD개성체" panose="02020603020101020101" pitchFamily="18" charset="-127"/>
              </a:rPr>
              <a:t>일본유신회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(11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/11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경제적 자유주의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오사카 지역주의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),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사회민주당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(2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/2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사회민주주의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),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자유당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(2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사회자유주의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)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등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1601" y="1823258"/>
            <a:ext cx="30875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284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/124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자유보수주의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일본자유당과 일본민주당이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1955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년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보수합동에 의해 성립된 정당</a:t>
            </a:r>
          </a:p>
          <a:p>
            <a:pPr fontAlgn="base" latinLnBrk="1"/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4958" y="4963896"/>
            <a:ext cx="32905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/25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보수주의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불교 </a:t>
            </a:r>
            <a:r>
              <a:rPr lang="ko-KR" altLang="en-US" dirty="0" err="1">
                <a:latin typeface="MD개성체" panose="02020603020101020101" pitchFamily="18" charset="-127"/>
                <a:ea typeface="MD개성체" panose="02020603020101020101" pitchFamily="18" charset="-127"/>
              </a:rPr>
              <a:t>니치렌종의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 창가학회가 의회에 의원을 진출시킴으로써 성립된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정당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31123" y="1328252"/>
            <a:ext cx="2943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57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/17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석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사회자유주의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진보주의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61122" y="4289835"/>
            <a:ext cx="13826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공명당</a:t>
            </a:r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1026" name="Picture 2" descr="Liberal Democratic Party (Japan) Emblem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111" y="766715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omeito logo.sv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08" y="3664625"/>
            <a:ext cx="1091199" cy="114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884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56" grpId="0"/>
      <p:bldP spid="56" grpId="1"/>
      <p:bldP spid="56" grpId="2"/>
      <p:bldP spid="56" grpId="3"/>
      <p:bldP spid="56" grpId="4"/>
      <p:bldP spid="56" grpId="5"/>
      <p:bldP spid="56" grpId="6"/>
      <p:bldP spid="56" grpId="7"/>
      <p:bldP spid="56" grpId="8"/>
      <p:bldP spid="56" grpId="9"/>
      <p:bldP spid="56" grpId="10"/>
      <p:bldP spid="56" grpId="11"/>
      <p:bldP spid="56" grpId="1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5665322" y="2114424"/>
            <a:ext cx="546817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 latinLnBrk="1"/>
            <a:r>
              <a:rPr lang="en-US" altLang="ko-KR" dirty="0"/>
              <a:t>1955</a:t>
            </a:r>
            <a:r>
              <a:rPr lang="ko-KR" altLang="en-US" dirty="0"/>
              <a:t>년에 일본민주당과 자유당이 통합해</a:t>
            </a:r>
            <a:r>
              <a:rPr lang="en-US" altLang="ko-KR" dirty="0"/>
              <a:t>(</a:t>
            </a:r>
            <a:r>
              <a:rPr lang="ko-KR" altLang="en-US" dirty="0"/>
              <a:t>보수합동</a:t>
            </a:r>
            <a:r>
              <a:rPr lang="en-US" altLang="ko-KR" dirty="0"/>
              <a:t>) </a:t>
            </a:r>
            <a:endParaRPr lang="en-US" altLang="ko-KR" dirty="0" smtClean="0"/>
          </a:p>
          <a:p>
            <a:pPr fontAlgn="base" latinLnBrk="1"/>
            <a:r>
              <a:rPr lang="ko-KR" altLang="en-US" dirty="0" smtClean="0"/>
              <a:t>자유민주당이 </a:t>
            </a:r>
            <a:r>
              <a:rPr lang="ko-KR" altLang="en-US" dirty="0"/>
              <a:t>성립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282360" y="3223759"/>
            <a:ext cx="330188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 latinLnBrk="1"/>
            <a:r>
              <a:rPr lang="ko-KR" altLang="en-US" dirty="0"/>
              <a:t>일본사회당의 좌</a:t>
            </a:r>
            <a:r>
              <a:rPr lang="en-US" altLang="ko-KR" dirty="0"/>
              <a:t>·</a:t>
            </a:r>
            <a:r>
              <a:rPr lang="ko-KR" altLang="en-US" dirty="0"/>
              <a:t>우파가 통일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48233" y="4976629"/>
            <a:ext cx="367087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dirty="0"/>
              <a:t>2012</a:t>
            </a:r>
            <a:r>
              <a:rPr lang="ko-KR" altLang="en-US" dirty="0"/>
              <a:t>년 총선에서 단독 과반을 확보하면서 </a:t>
            </a:r>
            <a:r>
              <a:rPr lang="en-US" altLang="ko-KR" dirty="0"/>
              <a:t>3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개월 만에 정권을 탈환</a:t>
            </a:r>
            <a:endParaRPr lang="en-US" dirty="0">
              <a:solidFill>
                <a:schemeClr val="bg1">
                  <a:lumMod val="50000"/>
                </a:schemeClr>
              </a:solidFill>
              <a:cs typeface="Clear Sans Light" panose="020B03030302020203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77574" y="4008438"/>
            <a:ext cx="410667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 latinLnBrk="1"/>
            <a:r>
              <a:rPr lang="en-US" altLang="ko-KR" dirty="0"/>
              <a:t>2009</a:t>
            </a:r>
            <a:r>
              <a:rPr lang="ko-KR" altLang="en-US" dirty="0"/>
              <a:t>년 민주당으로의 정권 교체로 인해 </a:t>
            </a:r>
            <a:endParaRPr lang="en-US" altLang="ko-KR" dirty="0" smtClean="0"/>
          </a:p>
          <a:p>
            <a:pPr fontAlgn="base" latinLnBrk="1"/>
            <a:r>
              <a:rPr lang="ko-KR" altLang="en-US" dirty="0" smtClean="0"/>
              <a:t>장기집권 </a:t>
            </a:r>
            <a:r>
              <a:rPr lang="ko-KR" altLang="en-US" dirty="0"/>
              <a:t>체제가 종료</a:t>
            </a:r>
            <a:endParaRPr lang="en-US" altLang="ko-KR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4429593" y="449206"/>
            <a:ext cx="33329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ea"/>
                <a:ea typeface="+mj-ea"/>
              </a:rPr>
              <a:t>9. 55</a:t>
            </a:r>
            <a:r>
              <a:rPr lang="ko-KR" altLang="en-US" sz="4400" b="1" dirty="0" smtClean="0">
                <a:latin typeface="+mj-ea"/>
                <a:ea typeface="+mj-ea"/>
              </a:rPr>
              <a:t>년 체제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6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14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21" name="오각형 20"/>
          <p:cNvSpPr/>
          <p:nvPr/>
        </p:nvSpPr>
        <p:spPr>
          <a:xfrm>
            <a:off x="923925" y="2095320"/>
            <a:ext cx="4305300" cy="721088"/>
          </a:xfrm>
          <a:prstGeom prst="homePlate">
            <a:avLst/>
          </a:prstGeom>
          <a:solidFill>
            <a:srgbClr val="ED9F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일본민주당과 자유당이 통합</a:t>
            </a:r>
          </a:p>
        </p:txBody>
      </p:sp>
      <p:sp>
        <p:nvSpPr>
          <p:cNvPr id="65" name="오각형 64"/>
          <p:cNvSpPr/>
          <p:nvPr/>
        </p:nvSpPr>
        <p:spPr>
          <a:xfrm>
            <a:off x="3000375" y="3001715"/>
            <a:ext cx="3770040" cy="721088"/>
          </a:xfrm>
          <a:prstGeom prst="homePlate">
            <a:avLst/>
          </a:prstGeom>
          <a:solidFill>
            <a:srgbClr val="F477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일본사회당의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통일</a:t>
            </a:r>
          </a:p>
        </p:txBody>
      </p:sp>
      <p:sp>
        <p:nvSpPr>
          <p:cNvPr id="68" name="오각형 67"/>
          <p:cNvSpPr/>
          <p:nvPr/>
        </p:nvSpPr>
        <p:spPr>
          <a:xfrm>
            <a:off x="3068985" y="4976629"/>
            <a:ext cx="4084290" cy="721088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정권탈환</a:t>
            </a:r>
            <a:endParaRPr lang="ko-KR" altLang="en-US" sz="24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69" name="오각형 68"/>
          <p:cNvSpPr/>
          <p:nvPr/>
        </p:nvSpPr>
        <p:spPr>
          <a:xfrm>
            <a:off x="1762125" y="3924893"/>
            <a:ext cx="4026779" cy="721088"/>
          </a:xfrm>
          <a:prstGeom prst="homePlate">
            <a:avLst/>
          </a:prstGeom>
          <a:solidFill>
            <a:srgbClr val="FFC3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정권교체</a:t>
            </a:r>
            <a:endParaRPr lang="ko-KR" altLang="en-US" sz="24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8499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58" grpId="0"/>
      <p:bldP spid="58" grpId="1"/>
      <p:bldP spid="58" grpId="2"/>
      <p:bldP spid="58" grpId="3"/>
      <p:bldP spid="58" grpId="4"/>
      <p:bldP spid="58" grpId="5"/>
      <p:bldP spid="58" grpId="6"/>
      <p:bldP spid="58" grpId="7"/>
      <p:bldP spid="58" grpId="8"/>
      <p:bldP spid="58" grpId="9"/>
      <p:bldP spid="58" grpId="10"/>
      <p:bldP spid="58" grpId="11"/>
      <p:bldP spid="58" grpId="1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1" y="1585529"/>
            <a:ext cx="6858000" cy="4889844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15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3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93773" y="471146"/>
            <a:ext cx="44165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Signika" panose="02010003020600000004" pitchFamily="50" charset="0"/>
              </a:rPr>
              <a:t>10. </a:t>
            </a:r>
            <a:r>
              <a:rPr lang="ko-KR" altLang="en-US" sz="4400" b="1" dirty="0" smtClean="0">
                <a:latin typeface="Signika" panose="02010003020600000004" pitchFamily="50" charset="0"/>
              </a:rPr>
              <a:t>지방자치단체</a:t>
            </a:r>
            <a:endParaRPr lang="ar-SA" sz="4400" b="1" dirty="0">
              <a:latin typeface="Signika" panose="02010003020600000004" pitchFamily="50" charset="0"/>
            </a:endParaRPr>
          </a:p>
        </p:txBody>
      </p:sp>
      <p:sp>
        <p:nvSpPr>
          <p:cNvPr id="6" name="순서도: 처리 5"/>
          <p:cNvSpPr/>
          <p:nvPr/>
        </p:nvSpPr>
        <p:spPr>
          <a:xfrm>
            <a:off x="1561488" y="1771935"/>
            <a:ext cx="2013061" cy="1409700"/>
          </a:xfrm>
          <a:prstGeom prst="flowChartProcess">
            <a:avLst/>
          </a:prstGeom>
          <a:solidFill>
            <a:srgbClr val="ED9F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지방자치단체</a:t>
            </a:r>
            <a:endParaRPr lang="ko-KR" altLang="en-US" sz="24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cxnSp>
        <p:nvCxnSpPr>
          <p:cNvPr id="8" name="직선 화살표 연결선 7"/>
          <p:cNvCxnSpPr>
            <a:stCxn id="6" idx="3"/>
          </p:cNvCxnSpPr>
          <p:nvPr/>
        </p:nvCxnSpPr>
        <p:spPr>
          <a:xfrm>
            <a:off x="3574549" y="2476785"/>
            <a:ext cx="1159376" cy="1902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>
            <a:stCxn id="6" idx="3"/>
          </p:cNvCxnSpPr>
          <p:nvPr/>
        </p:nvCxnSpPr>
        <p:spPr>
          <a:xfrm>
            <a:off x="3574549" y="2476785"/>
            <a:ext cx="397376" cy="15536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4827223" y="2266565"/>
            <a:ext cx="4444452" cy="1029370"/>
          </a:xfrm>
          <a:prstGeom prst="roundRect">
            <a:avLst/>
          </a:prstGeom>
          <a:solidFill>
            <a:srgbClr val="EEE1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47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개의 </a:t>
            </a:r>
            <a:r>
              <a:rPr lang="ko-KR" altLang="en-US" dirty="0" err="1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도도부현과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1718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개의 </a:t>
            </a:r>
            <a:r>
              <a:rPr lang="ko-KR" altLang="en-US" dirty="0" err="1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시정촌으로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구성된 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보통지방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자치단체</a:t>
            </a:r>
          </a:p>
        </p:txBody>
      </p:sp>
      <p:sp>
        <p:nvSpPr>
          <p:cNvPr id="90" name="모서리가 둥근 직사각형 89"/>
          <p:cNvSpPr/>
          <p:nvPr/>
        </p:nvSpPr>
        <p:spPr>
          <a:xfrm>
            <a:off x="1496193" y="4172235"/>
            <a:ext cx="3732373" cy="1247490"/>
          </a:xfrm>
          <a:prstGeom prst="roundRect">
            <a:avLst/>
          </a:prstGeom>
          <a:solidFill>
            <a:srgbClr val="EEE1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23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개 특별구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지방자치단체 조합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재산구와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지방개발사업단 등으로 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구성된 특별지방자치단체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303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33" grpId="0"/>
      <p:bldP spid="33" grpId="1"/>
      <p:bldP spid="33" grpId="2"/>
      <p:bldP spid="33" grpId="3"/>
      <p:bldP spid="33" grpId="4"/>
      <p:bldP spid="33" grpId="5"/>
      <p:bldP spid="33" grpId="6"/>
      <p:bldP spid="33" grpId="7"/>
      <p:bldP spid="33" grpId="8"/>
      <p:bldP spid="33" grpId="9"/>
      <p:bldP spid="33" grpId="10"/>
      <p:bldP spid="33" grpId="11"/>
      <p:bldP spid="33" grpId="1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839211" y="-1"/>
            <a:ext cx="8352789" cy="6858000"/>
          </a:xfrm>
          <a:custGeom>
            <a:avLst/>
            <a:gdLst>
              <a:gd name="connsiteX0" fmla="*/ 4513578 w 8352789"/>
              <a:gd name="connsiteY0" fmla="*/ 0 h 6858000"/>
              <a:gd name="connsiteX1" fmla="*/ 8352789 w 8352789"/>
              <a:gd name="connsiteY1" fmla="*/ 0 h 6858000"/>
              <a:gd name="connsiteX2" fmla="*/ 8352789 w 8352789"/>
              <a:gd name="connsiteY2" fmla="*/ 6857999 h 6858000"/>
              <a:gd name="connsiteX3" fmla="*/ 4513867 w 8352789"/>
              <a:gd name="connsiteY3" fmla="*/ 6857999 h 6858000"/>
              <a:gd name="connsiteX4" fmla="*/ 4513867 w 8352789"/>
              <a:gd name="connsiteY4" fmla="*/ 6858000 h 6858000"/>
              <a:gd name="connsiteX5" fmla="*/ 0 w 8352789"/>
              <a:gd name="connsiteY5" fmla="*/ 6858000 h 6858000"/>
              <a:gd name="connsiteX6" fmla="*/ 4513578 w 8352789"/>
              <a:gd name="connsiteY6" fmla="*/ 44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52789" h="6858000">
                <a:moveTo>
                  <a:pt x="4513578" y="0"/>
                </a:moveTo>
                <a:lnTo>
                  <a:pt x="8352789" y="0"/>
                </a:lnTo>
                <a:lnTo>
                  <a:pt x="8352789" y="6857999"/>
                </a:lnTo>
                <a:lnTo>
                  <a:pt x="4513867" y="6857999"/>
                </a:lnTo>
                <a:lnTo>
                  <a:pt x="4513867" y="6858000"/>
                </a:lnTo>
                <a:lnTo>
                  <a:pt x="0" y="6858000"/>
                </a:lnTo>
                <a:lnTo>
                  <a:pt x="4513578" y="44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32554" y="492748"/>
            <a:ext cx="33530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+mj-ea"/>
                <a:ea typeface="+mj-ea"/>
              </a:rPr>
              <a:t>11. </a:t>
            </a:r>
            <a:r>
              <a:rPr lang="ko-KR" altLang="en-US" sz="4400" b="1" dirty="0" smtClean="0">
                <a:latin typeface="+mj-ea"/>
                <a:ea typeface="+mj-ea"/>
              </a:rPr>
              <a:t>선거제도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8922" y="2755845"/>
            <a:ext cx="43912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소선거구와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비례대표제를 혼합한 형식의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소선거구 비례대표 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병립제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국회의원 정수 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480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소선구제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300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비례대표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180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→ 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2014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년 각 지역구 인구격차에 따른 조정으로 중의원 총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475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소선거구제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295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비례대표제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180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으로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축소→ 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2017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년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월 제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48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회 중의원 총선은 중의원 총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465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소선거구제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289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비례대표제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176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으로 다시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축소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2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16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753046" y="2945837"/>
            <a:ext cx="48112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선출방법은 선거구선거로 </a:t>
            </a:r>
            <a:r>
              <a:rPr lang="ko-KR" altLang="en-US" dirty="0" err="1">
                <a:latin typeface="MD개성체" panose="02020603020101020101" pitchFamily="18" charset="-127"/>
                <a:ea typeface="MD개성체" panose="02020603020101020101" pitchFamily="18" charset="-127"/>
              </a:rPr>
              <a:t>단기제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참의원의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정수는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2000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년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11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월 공직선거법 개정에 따라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252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명에서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247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명으로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조정→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2001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년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7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월 참의원 선거 이후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현재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247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명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이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중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149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명은 지역구에서 선거구선거로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선출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98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명은 비례대표제로 전국구에서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선출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각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정당이 후보의 명단 및 순서를 기재한 명부를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발표하면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유권자들은 전국 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구의 선거구에서 지지하는 정당에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투표→ 각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당의 후보는 득표수에 비례하여 명부등재 순으로 당선이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결정</a:t>
            </a:r>
            <a:endParaRPr lang="en-US" altLang="ko-KR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69" name="모서리가 둥근 직사각형 68"/>
          <p:cNvSpPr/>
          <p:nvPr/>
        </p:nvSpPr>
        <p:spPr>
          <a:xfrm>
            <a:off x="8015605" y="1666126"/>
            <a:ext cx="2752769" cy="95210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참의원 선거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1504838" y="1676685"/>
            <a:ext cx="2752769" cy="95210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중의원 선거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9385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4" grpId="0"/>
      <p:bldP spid="44" grpId="1"/>
      <p:bldP spid="44" grpId="2"/>
      <p:bldP spid="44" grpId="3"/>
      <p:bldP spid="44" grpId="4"/>
      <p:bldP spid="44" grpId="5"/>
      <p:bldP spid="44" grpId="6"/>
      <p:bldP spid="44" grpId="7"/>
      <p:bldP spid="44" grpId="8"/>
      <p:bldP spid="44" grpId="9"/>
      <p:bldP spid="44" grpId="10"/>
      <p:bldP spid="44" grpId="11"/>
      <p:bldP spid="44" grpId="1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839211" y="-1"/>
            <a:ext cx="8352789" cy="6858000"/>
          </a:xfrm>
          <a:custGeom>
            <a:avLst/>
            <a:gdLst>
              <a:gd name="connsiteX0" fmla="*/ 4513578 w 8352789"/>
              <a:gd name="connsiteY0" fmla="*/ 0 h 6858000"/>
              <a:gd name="connsiteX1" fmla="*/ 8352789 w 8352789"/>
              <a:gd name="connsiteY1" fmla="*/ 0 h 6858000"/>
              <a:gd name="connsiteX2" fmla="*/ 8352789 w 8352789"/>
              <a:gd name="connsiteY2" fmla="*/ 6857999 h 6858000"/>
              <a:gd name="connsiteX3" fmla="*/ 4513867 w 8352789"/>
              <a:gd name="connsiteY3" fmla="*/ 6857999 h 6858000"/>
              <a:gd name="connsiteX4" fmla="*/ 4513867 w 8352789"/>
              <a:gd name="connsiteY4" fmla="*/ 6858000 h 6858000"/>
              <a:gd name="connsiteX5" fmla="*/ 0 w 8352789"/>
              <a:gd name="connsiteY5" fmla="*/ 6858000 h 6858000"/>
              <a:gd name="connsiteX6" fmla="*/ 4513578 w 8352789"/>
              <a:gd name="connsiteY6" fmla="*/ 44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52789" h="6858000">
                <a:moveTo>
                  <a:pt x="4513578" y="0"/>
                </a:moveTo>
                <a:lnTo>
                  <a:pt x="8352789" y="0"/>
                </a:lnTo>
                <a:lnTo>
                  <a:pt x="8352789" y="6857999"/>
                </a:lnTo>
                <a:lnTo>
                  <a:pt x="4513867" y="6857999"/>
                </a:lnTo>
                <a:lnTo>
                  <a:pt x="4513867" y="6858000"/>
                </a:lnTo>
                <a:lnTo>
                  <a:pt x="0" y="6858000"/>
                </a:lnTo>
                <a:lnTo>
                  <a:pt x="4513578" y="44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32554" y="492748"/>
            <a:ext cx="33530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+mj-ea"/>
                <a:ea typeface="+mj-ea"/>
              </a:rPr>
              <a:t>11. </a:t>
            </a:r>
            <a:r>
              <a:rPr lang="ko-KR" altLang="en-US" sz="4400" b="1" dirty="0" smtClean="0">
                <a:latin typeface="+mj-ea"/>
                <a:ea typeface="+mj-ea"/>
              </a:rPr>
              <a:t>선거제도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2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17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1086442" y="2162546"/>
            <a:ext cx="2752769" cy="95210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일본의 선거제도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동영상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2554" y="3421617"/>
            <a:ext cx="4894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hlinkClick r:id="rId3"/>
              </a:rPr>
              <a:t>https</a:t>
            </a:r>
            <a:r>
              <a:rPr lang="en-US" altLang="ko-KR" dirty="0">
                <a:hlinkClick r:id="rId3"/>
              </a:rPr>
              <a:t>://www.youtube.com/watch?v=3CdLaT70Y-A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2574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4" grpId="0"/>
      <p:bldP spid="44" grpId="1"/>
      <p:bldP spid="44" grpId="2"/>
      <p:bldP spid="44" grpId="3"/>
      <p:bldP spid="44" grpId="4"/>
      <p:bldP spid="44" grpId="5"/>
      <p:bldP spid="44" grpId="6"/>
      <p:bldP spid="44" grpId="7"/>
      <p:bldP spid="44" grpId="8"/>
      <p:bldP spid="44" grpId="9"/>
      <p:bldP spid="44" grpId="10"/>
      <p:bldP spid="44" grpId="11"/>
      <p:bldP spid="44" grpId="1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43325"/>
            <a:ext cx="12192000" cy="273943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18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22399" y="449206"/>
            <a:ext cx="41472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ea"/>
                <a:ea typeface="+mj-ea"/>
              </a:rPr>
              <a:t>12. </a:t>
            </a:r>
            <a:r>
              <a:rPr lang="ko-KR" altLang="en-US" sz="4400" b="1" dirty="0" smtClean="0">
                <a:latin typeface="+mj-ea"/>
                <a:ea typeface="+mj-ea"/>
              </a:rPr>
              <a:t>일본 관료제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495424" y="2338387"/>
            <a:ext cx="2605521" cy="11049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행정지도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1495425" y="4324350"/>
            <a:ext cx="2605521" cy="11049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400" dirty="0" err="1">
                <a:latin typeface="MD개성체" panose="02020603020101020101" pitchFamily="18" charset="-127"/>
                <a:ea typeface="MD개성체" panose="02020603020101020101" pitchFamily="18" charset="-127"/>
              </a:rPr>
              <a:t>품의제</a:t>
            </a:r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4952888" y="2105025"/>
            <a:ext cx="5886562" cy="1571625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행정기관이 어떤 행정사항을 수행하는 데 있어서 법령에 근거하여 개인이나 법인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·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단체 등에 강권적으로 명령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·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지도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·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권고하는 것이 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아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닌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법령에는 근거가 없지만 행정기관이 희망하는 쪽으로 상대방이 자발적으로 행동해주도록 지도하는 것</a:t>
            </a:r>
          </a:p>
        </p:txBody>
      </p:sp>
      <p:sp>
        <p:nvSpPr>
          <p:cNvPr id="16" name="모서리가 둥근 직사각형 15"/>
          <p:cNvSpPr/>
          <p:nvPr/>
        </p:nvSpPr>
        <p:spPr>
          <a:xfrm>
            <a:off x="4952887" y="4191000"/>
            <a:ext cx="5886563" cy="1371600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관료제의 말단 사무관에 의해 기안된 품의서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결재서류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가 밑에서부터 계통적 조직구조를 따라 순차적으로 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상급자에게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회람되어 </a:t>
            </a:r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최종결재권자에게</a:t>
            </a:r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도달하는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의사결정 방식</a:t>
            </a:r>
          </a:p>
        </p:txBody>
      </p:sp>
    </p:spTree>
    <p:extLst>
      <p:ext uri="{BB962C8B-B14F-4D97-AF65-F5344CB8AC3E}">
        <p14:creationId xmlns:p14="http://schemas.microsoft.com/office/powerpoint/2010/main" val="427718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3" grpId="0"/>
      <p:bldP spid="43" grpId="1"/>
      <p:bldP spid="43" grpId="2"/>
      <p:bldP spid="43" grpId="3"/>
      <p:bldP spid="43" grpId="4"/>
      <p:bldP spid="43" grpId="5"/>
      <p:bldP spid="43" grpId="6"/>
      <p:bldP spid="43" grpId="7"/>
      <p:bldP spid="43" grpId="8"/>
      <p:bldP spid="43" grpId="9"/>
      <p:bldP spid="43" grpId="10"/>
      <p:bldP spid="43" grpId="11"/>
      <p:bldP spid="43" grpId="1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0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19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93773" y="645625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35931" y="449205"/>
            <a:ext cx="49103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ea"/>
                <a:ea typeface="+mj-ea"/>
              </a:rPr>
              <a:t>13. </a:t>
            </a:r>
            <a:r>
              <a:rPr lang="ko-KR" altLang="en-US" sz="4400" b="1" dirty="0" smtClean="0">
                <a:latin typeface="+mj-ea"/>
                <a:ea typeface="+mj-ea"/>
              </a:rPr>
              <a:t>일본 외교 체제</a:t>
            </a:r>
            <a:endParaRPr lang="ar-SA" sz="4400" b="1" dirty="0">
              <a:latin typeface="+mj-ea"/>
              <a:ea typeface="+mj-ea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7651" y="0"/>
            <a:ext cx="4324350" cy="6394207"/>
          </a:xfrm>
          <a:prstGeom prst="rect">
            <a:avLst/>
          </a:prstGeom>
        </p:spPr>
      </p:pic>
      <p:sp>
        <p:nvSpPr>
          <p:cNvPr id="41" name="Rounded Rectangle 23"/>
          <p:cNvSpPr/>
          <p:nvPr/>
        </p:nvSpPr>
        <p:spPr>
          <a:xfrm>
            <a:off x="1145810" y="1894074"/>
            <a:ext cx="5895975" cy="396380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 latinLnBrk="1"/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외교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·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안보 정책 및 국가 전략을 총괄 지휘</a:t>
            </a:r>
            <a:r>
              <a:rPr lang="en-US" altLang="ko-KR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·</a:t>
            </a:r>
          </a:p>
          <a:p>
            <a:pPr fontAlgn="base" latinLnBrk="1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통제하는 기구</a:t>
            </a:r>
            <a:endParaRPr lang="en-US" altLang="ko-KR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미국의 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NSC(National Security Council)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와 유사한 기능의 국가안전보장회의를 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2013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년 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12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월 신설 및 운영 중</a:t>
            </a:r>
            <a:endParaRPr lang="en-US" altLang="ko-KR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4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인 각료회의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9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인 각료회의</a:t>
            </a:r>
            <a:r>
              <a:rPr lang="en-US" altLang="ko-KR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긴급사태 각료회의로 구성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5448" y="2215691"/>
            <a:ext cx="3019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국가안전보장회의</a:t>
            </a:r>
          </a:p>
        </p:txBody>
      </p:sp>
    </p:spTree>
    <p:extLst>
      <p:ext uri="{BB962C8B-B14F-4D97-AF65-F5344CB8AC3E}">
        <p14:creationId xmlns:p14="http://schemas.microsoft.com/office/powerpoint/2010/main" val="3590992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32" grpId="0"/>
      <p:bldP spid="32" grpId="1"/>
      <p:bldP spid="32" grpId="2"/>
      <p:bldP spid="32" grpId="3"/>
      <p:bldP spid="32" grpId="4"/>
      <p:bldP spid="32" grpId="5"/>
      <p:bldP spid="32" grpId="6"/>
      <p:bldP spid="32" grpId="7"/>
      <p:bldP spid="32" grpId="8"/>
      <p:bldP spid="32" grpId="9"/>
      <p:bldP spid="32" grpId="10"/>
      <p:bldP spid="32" grpId="11"/>
      <p:bldP spid="32" grpId="1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>
            <a:spLocks noChangeArrowheads="1"/>
          </p:cNvSpPr>
          <p:nvPr/>
        </p:nvSpPr>
        <p:spPr bwMode="auto">
          <a:xfrm>
            <a:off x="3586123" y="4917045"/>
            <a:ext cx="1100760" cy="1036048"/>
          </a:xfrm>
          <a:prstGeom prst="roundRect">
            <a:avLst>
              <a:gd name="adj" fmla="val 9375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d-ID" sz="5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gnika" panose="02010003020600000004" pitchFamily="50" charset="0"/>
              </a:rPr>
              <a:t>4</a:t>
            </a:r>
            <a:endParaRPr kumimoji="0" lang="id-ID" altLang="id-ID" sz="5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gnika" panose="02010003020600000004" pitchFamily="50" charset="0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3845125" y="3880998"/>
            <a:ext cx="1100760" cy="1036048"/>
          </a:xfrm>
          <a:prstGeom prst="roundRect">
            <a:avLst>
              <a:gd name="adj" fmla="val 9375"/>
            </a:avLst>
          </a:prstGeom>
          <a:solidFill>
            <a:schemeClr val="accent5"/>
          </a:solidFill>
          <a:ln w="9525">
            <a:noFill/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d-ID" sz="5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gnika" panose="02010003020600000004" pitchFamily="50" charset="0"/>
              </a:rPr>
              <a:t>3</a:t>
            </a:r>
            <a:endParaRPr kumimoji="0" lang="id-ID" altLang="id-ID" sz="5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gnika" panose="02010003020600000004" pitchFamily="50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3456622" y="2844952"/>
            <a:ext cx="1100760" cy="1036048"/>
          </a:xfrm>
          <a:prstGeom prst="roundRect">
            <a:avLst>
              <a:gd name="adj" fmla="val 9375"/>
            </a:avLst>
          </a:prstGeom>
          <a:solidFill>
            <a:schemeClr val="accent5">
              <a:lumMod val="75000"/>
            </a:schemeClr>
          </a:solidFill>
          <a:ln w="9525">
            <a:noFill/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d-ID" sz="5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gnika" panose="02010003020600000004" pitchFamily="50" charset="0"/>
              </a:rPr>
              <a:t>2</a:t>
            </a:r>
            <a:endParaRPr kumimoji="0" lang="id-ID" altLang="id-ID" sz="5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gnika" panose="02010003020600000004" pitchFamily="50" charset="0"/>
            </a:endParaRP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 rot="20684149">
            <a:off x="2906246" y="1866640"/>
            <a:ext cx="1100760" cy="1036048"/>
          </a:xfrm>
          <a:prstGeom prst="roundRect">
            <a:avLst>
              <a:gd name="adj" fmla="val 9375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id-ID" sz="50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ignika" panose="02010003020600000004" pitchFamily="50" charset="0"/>
              </a:rPr>
              <a:t>1</a:t>
            </a:r>
            <a:endParaRPr kumimoji="0" lang="id-ID" altLang="id-ID" sz="5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ignika" panose="02010003020600000004" pitchFamily="50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206012" y="2479320"/>
            <a:ext cx="2334927" cy="3875235"/>
            <a:chOff x="1206012" y="2479320"/>
            <a:chExt cx="2334927" cy="3875235"/>
          </a:xfrm>
        </p:grpSpPr>
        <p:sp>
          <p:nvSpPr>
            <p:cNvPr id="7" name="Ellipse 98"/>
            <p:cNvSpPr/>
            <p:nvPr/>
          </p:nvSpPr>
          <p:spPr bwMode="auto">
            <a:xfrm>
              <a:off x="1206012" y="6057070"/>
              <a:ext cx="1581860" cy="297485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rgbClr val="E6E6E6">
                    <a:lumMod val="10000"/>
                    <a:alpha val="76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id-ID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757832" y="2479320"/>
              <a:ext cx="1783107" cy="3674557"/>
              <a:chOff x="1879600" y="2427657"/>
              <a:chExt cx="1931988" cy="3981365"/>
            </a:xfrm>
            <a:solidFill>
              <a:schemeClr val="bg1">
                <a:lumMod val="50000"/>
              </a:schemeClr>
            </a:solidFill>
          </p:grpSpPr>
          <p:sp>
            <p:nvSpPr>
              <p:cNvPr id="9" name="Rounded Rectangle 8"/>
              <p:cNvSpPr/>
              <p:nvPr/>
            </p:nvSpPr>
            <p:spPr bwMode="auto">
              <a:xfrm rot="3296091" flipH="1">
                <a:off x="2526506" y="2275966"/>
                <a:ext cx="333375" cy="1627188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0" name="Oval 9"/>
              <p:cNvSpPr>
                <a:spLocks noChangeArrowheads="1"/>
              </p:cNvSpPr>
              <p:nvPr/>
            </p:nvSpPr>
            <p:spPr bwMode="auto">
              <a:xfrm>
                <a:off x="1879938" y="2427657"/>
                <a:ext cx="823038" cy="823069"/>
              </a:xfrm>
              <a:prstGeom prst="ellipse">
                <a:avLst/>
              </a:pr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 bwMode="auto">
              <a:xfrm>
                <a:off x="1954213" y="3305460"/>
                <a:ext cx="674687" cy="1408112"/>
              </a:xfrm>
              <a:prstGeom prst="roundRect">
                <a:avLst>
                  <a:gd name="adj" fmla="val 29870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 bwMode="auto">
              <a:xfrm>
                <a:off x="1954213" y="4408772"/>
                <a:ext cx="373062" cy="2000250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 bwMode="auto">
              <a:xfrm rot="20452300">
                <a:off x="2325688" y="4429410"/>
                <a:ext cx="371475" cy="774700"/>
              </a:xfrm>
              <a:prstGeom prst="roundRect">
                <a:avLst>
                  <a:gd name="adj" fmla="val 40463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 rot="14513746">
                <a:off x="2885282" y="2583941"/>
                <a:ext cx="350837" cy="150177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2413000" y="4916772"/>
                <a:ext cx="373063" cy="1423988"/>
              </a:xfrm>
              <a:prstGeom prst="roundRect">
                <a:avLst>
                  <a:gd name="adj" fmla="val 42456"/>
                </a:avLst>
              </a:prstGeom>
              <a:solidFill>
                <a:schemeClr val="accent5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9144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1371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18288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alt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6" name="Rectangle 25"/>
          <p:cNvSpPr/>
          <p:nvPr/>
        </p:nvSpPr>
        <p:spPr>
          <a:xfrm>
            <a:off x="5439438" y="449206"/>
            <a:ext cx="13131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목</a:t>
            </a:r>
            <a:r>
              <a:rPr lang="ko-KR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차</a:t>
            </a:r>
            <a:endParaRPr lang="ar-SA" sz="4400" b="1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2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93773" y="645625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596698" y="1906467"/>
            <a:ext cx="277647" cy="276819"/>
            <a:chOff x="2138511" y="2464802"/>
            <a:chExt cx="354012" cy="352956"/>
          </a:xfrm>
          <a:solidFill>
            <a:schemeClr val="accent2"/>
          </a:solidFill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2229830" y="2555417"/>
              <a:ext cx="171376" cy="171727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2138511" y="2464802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968420" y="1861039"/>
            <a:ext cx="4376849" cy="690350"/>
            <a:chOff x="2249510" y="1913094"/>
            <a:chExt cx="4376849" cy="690350"/>
          </a:xfrm>
        </p:grpSpPr>
        <p:sp>
          <p:nvSpPr>
            <p:cNvPr id="36" name="Rectangle 35"/>
            <p:cNvSpPr/>
            <p:nvPr/>
          </p:nvSpPr>
          <p:spPr>
            <a:xfrm>
              <a:off x="2249511" y="1913094"/>
              <a:ext cx="18717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" panose="020B0503030202020304" pitchFamily="34" charset="0"/>
                </a:rPr>
                <a:t>헌</a:t>
              </a:r>
              <a:r>
                <a:rPr lang="ko-KR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" panose="020B0503030202020304" pitchFamily="34" charset="0"/>
                </a:rPr>
                <a:t>법</a:t>
              </a:r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249510" y="2234112"/>
              <a:ext cx="4376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헌법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천황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삼권분립</a:t>
              </a:r>
              <a:endParaRPr lang="id-ID" dirty="0">
                <a:solidFill>
                  <a:schemeClr val="bg1">
                    <a:lumMod val="50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 Light" panose="020B0303030202020304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596698" y="3048609"/>
            <a:ext cx="277647" cy="276819"/>
            <a:chOff x="2138511" y="2464802"/>
            <a:chExt cx="354012" cy="352956"/>
          </a:xfrm>
          <a:solidFill>
            <a:schemeClr val="accent2"/>
          </a:solidFill>
        </p:grpSpPr>
        <p:sp>
          <p:nvSpPr>
            <p:cNvPr id="39" name="Oval 38"/>
            <p:cNvSpPr>
              <a:spLocks noChangeArrowheads="1"/>
            </p:cNvSpPr>
            <p:nvPr/>
          </p:nvSpPr>
          <p:spPr bwMode="auto">
            <a:xfrm>
              <a:off x="2229830" y="2555417"/>
              <a:ext cx="171376" cy="171727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  <p:sp>
          <p:nvSpPr>
            <p:cNvPr id="40" name="Freeform 39"/>
            <p:cNvSpPr>
              <a:spLocks noEditPoints="1"/>
            </p:cNvSpPr>
            <p:nvPr/>
          </p:nvSpPr>
          <p:spPr bwMode="auto">
            <a:xfrm>
              <a:off x="2138511" y="2464802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968420" y="3003181"/>
            <a:ext cx="4376849" cy="690350"/>
            <a:chOff x="2249510" y="1913094"/>
            <a:chExt cx="4376849" cy="690350"/>
          </a:xfrm>
        </p:grpSpPr>
        <p:sp>
          <p:nvSpPr>
            <p:cNvPr id="42" name="Rectangle 41"/>
            <p:cNvSpPr/>
            <p:nvPr/>
          </p:nvSpPr>
          <p:spPr>
            <a:xfrm>
              <a:off x="2249511" y="1913094"/>
              <a:ext cx="209981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" panose="020B0503030202020304" pitchFamily="34" charset="0"/>
                </a:rPr>
                <a:t>일본의 정치기구</a:t>
              </a:r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249510" y="2234112"/>
              <a:ext cx="4376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국회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내각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재판소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정당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지방자치단체</a:t>
              </a:r>
              <a:endParaRPr lang="id-ID" dirty="0">
                <a:solidFill>
                  <a:schemeClr val="bg1">
                    <a:lumMod val="50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 Light" panose="020B03030302020203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596698" y="4179790"/>
            <a:ext cx="277647" cy="276819"/>
            <a:chOff x="2138511" y="2464802"/>
            <a:chExt cx="354012" cy="352956"/>
          </a:xfrm>
          <a:solidFill>
            <a:schemeClr val="accent2"/>
          </a:solidFill>
        </p:grpSpPr>
        <p:sp>
          <p:nvSpPr>
            <p:cNvPr id="45" name="Oval 44"/>
            <p:cNvSpPr>
              <a:spLocks noChangeArrowheads="1"/>
            </p:cNvSpPr>
            <p:nvPr/>
          </p:nvSpPr>
          <p:spPr bwMode="auto">
            <a:xfrm>
              <a:off x="2229830" y="2555417"/>
              <a:ext cx="171376" cy="171727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  <p:sp>
          <p:nvSpPr>
            <p:cNvPr id="46" name="Freeform 45"/>
            <p:cNvSpPr>
              <a:spLocks noEditPoints="1"/>
            </p:cNvSpPr>
            <p:nvPr/>
          </p:nvSpPr>
          <p:spPr bwMode="auto">
            <a:xfrm>
              <a:off x="2138511" y="2464802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solidFill>
              <a:schemeClr val="accent5"/>
            </a:solidFill>
            <a:ln>
              <a:solidFill>
                <a:schemeClr val="accent5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968420" y="4134362"/>
            <a:ext cx="4376849" cy="690350"/>
            <a:chOff x="2249510" y="1913094"/>
            <a:chExt cx="4376849" cy="690350"/>
          </a:xfrm>
        </p:grpSpPr>
        <p:sp>
          <p:nvSpPr>
            <p:cNvPr id="48" name="Rectangle 47"/>
            <p:cNvSpPr/>
            <p:nvPr/>
          </p:nvSpPr>
          <p:spPr>
            <a:xfrm>
              <a:off x="2249511" y="1913094"/>
              <a:ext cx="18717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" panose="020B0503030202020304" pitchFamily="34" charset="0"/>
                </a:rPr>
                <a:t>일본의 정치제도</a:t>
              </a:r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249510" y="2234112"/>
              <a:ext cx="4376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선거제도</a:t>
              </a:r>
              <a:r>
                <a:rPr lang="en-US" altLang="ko-KR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, </a:t>
              </a:r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일본 관료제</a:t>
              </a:r>
              <a:endParaRPr lang="id-ID" dirty="0">
                <a:solidFill>
                  <a:schemeClr val="bg1">
                    <a:lumMod val="50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 Light" panose="020B0303030202020304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596698" y="5254160"/>
            <a:ext cx="277647" cy="276819"/>
            <a:chOff x="2138511" y="2464802"/>
            <a:chExt cx="354012" cy="352956"/>
          </a:xfrm>
          <a:solidFill>
            <a:schemeClr val="accent2"/>
          </a:solidFill>
        </p:grpSpPr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2229830" y="2555417"/>
              <a:ext cx="171376" cy="17172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2138511" y="2464802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968420" y="5208732"/>
            <a:ext cx="4376849" cy="690350"/>
            <a:chOff x="2249510" y="1913094"/>
            <a:chExt cx="4376849" cy="690350"/>
          </a:xfrm>
        </p:grpSpPr>
        <p:sp>
          <p:nvSpPr>
            <p:cNvPr id="54" name="Rectangle 53"/>
            <p:cNvSpPr/>
            <p:nvPr/>
          </p:nvSpPr>
          <p:spPr>
            <a:xfrm>
              <a:off x="2249511" y="1913094"/>
              <a:ext cx="187172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" panose="020B0503030202020304" pitchFamily="34" charset="0"/>
                </a:rPr>
                <a:t>일본의 외교</a:t>
              </a:r>
              <a:endPara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249510" y="2234112"/>
              <a:ext cx="43768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o-KR" altLang="en-US" dirty="0" smtClean="0">
                  <a:solidFill>
                    <a:schemeClr val="bg1">
                      <a:lumMod val="50000"/>
                    </a:schemeClr>
                  </a:solidFill>
                  <a:latin typeface="MD개성체" panose="02020603020101020101" pitchFamily="18" charset="-127"/>
                  <a:ea typeface="MD개성체" panose="02020603020101020101" pitchFamily="18" charset="-127"/>
                  <a:cs typeface="Clear Sans Light" panose="020B0303030202020304" pitchFamily="34" charset="0"/>
                </a:rPr>
                <a:t>체제와 특징</a:t>
              </a:r>
              <a:endParaRPr lang="id-ID" dirty="0">
                <a:solidFill>
                  <a:schemeClr val="bg1">
                    <a:lumMod val="50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 Light" panose="020B03030302020203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6568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31" grpId="0"/>
      <p:bldP spid="31" grpId="1"/>
      <p:bldP spid="31" grpId="2"/>
      <p:bldP spid="31" grpId="3"/>
      <p:bldP spid="31" grpId="4"/>
      <p:bldP spid="31" grpId="5"/>
      <p:bldP spid="31" grpId="6"/>
      <p:bldP spid="31" grpId="7"/>
      <p:bldP spid="31" grpId="8"/>
      <p:bldP spid="31" grpId="9"/>
      <p:bldP spid="31" grpId="10"/>
      <p:bldP spid="31" grpId="11"/>
      <p:bldP spid="31" grpId="1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3612032" y="449206"/>
            <a:ext cx="49680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4400" b="1" dirty="0">
                <a:latin typeface="+mj-ea"/>
                <a:ea typeface="+mj-ea"/>
              </a:rPr>
              <a:t>14. </a:t>
            </a:r>
            <a:r>
              <a:rPr lang="ko-KR" altLang="en-US" sz="4400" b="1" dirty="0">
                <a:latin typeface="+mj-ea"/>
                <a:ea typeface="+mj-ea"/>
              </a:rPr>
              <a:t>일본 외교 특징</a:t>
            </a:r>
            <a:endParaRPr lang="ar-SA" altLang="ko-KR" sz="4400" b="1" dirty="0">
              <a:latin typeface="+mj-ea"/>
              <a:ea typeface="+mj-ea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8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20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3" name="Freeform 42"/>
          <p:cNvSpPr>
            <a:spLocks/>
          </p:cNvSpPr>
          <p:nvPr/>
        </p:nvSpPr>
        <p:spPr bwMode="auto">
          <a:xfrm>
            <a:off x="4890654" y="1985969"/>
            <a:ext cx="2410691" cy="2410691"/>
          </a:xfrm>
          <a:custGeom>
            <a:avLst/>
            <a:gdLst>
              <a:gd name="T0" fmla="*/ 720 w 720"/>
              <a:gd name="T1" fmla="*/ 360 h 720"/>
              <a:gd name="T2" fmla="*/ 712 w 720"/>
              <a:gd name="T3" fmla="*/ 432 h 720"/>
              <a:gd name="T4" fmla="*/ 691 w 720"/>
              <a:gd name="T5" fmla="*/ 500 h 720"/>
              <a:gd name="T6" fmla="*/ 659 w 720"/>
              <a:gd name="T7" fmla="*/ 561 h 720"/>
              <a:gd name="T8" fmla="*/ 614 w 720"/>
              <a:gd name="T9" fmla="*/ 614 h 720"/>
              <a:gd name="T10" fmla="*/ 561 w 720"/>
              <a:gd name="T11" fmla="*/ 659 h 720"/>
              <a:gd name="T12" fmla="*/ 500 w 720"/>
              <a:gd name="T13" fmla="*/ 691 h 720"/>
              <a:gd name="T14" fmla="*/ 432 w 720"/>
              <a:gd name="T15" fmla="*/ 712 h 720"/>
              <a:gd name="T16" fmla="*/ 360 w 720"/>
              <a:gd name="T17" fmla="*/ 720 h 720"/>
              <a:gd name="T18" fmla="*/ 323 w 720"/>
              <a:gd name="T19" fmla="*/ 718 h 720"/>
              <a:gd name="T20" fmla="*/ 253 w 720"/>
              <a:gd name="T21" fmla="*/ 704 h 720"/>
              <a:gd name="T22" fmla="*/ 188 w 720"/>
              <a:gd name="T23" fmla="*/ 676 h 720"/>
              <a:gd name="T24" fmla="*/ 132 w 720"/>
              <a:gd name="T25" fmla="*/ 638 h 720"/>
              <a:gd name="T26" fmla="*/ 82 w 720"/>
              <a:gd name="T27" fmla="*/ 588 h 720"/>
              <a:gd name="T28" fmla="*/ 44 w 720"/>
              <a:gd name="T29" fmla="*/ 532 h 720"/>
              <a:gd name="T30" fmla="*/ 16 w 720"/>
              <a:gd name="T31" fmla="*/ 468 h 720"/>
              <a:gd name="T32" fmla="*/ 2 w 720"/>
              <a:gd name="T33" fmla="*/ 397 h 720"/>
              <a:gd name="T34" fmla="*/ 0 w 720"/>
              <a:gd name="T35" fmla="*/ 360 h 720"/>
              <a:gd name="T36" fmla="*/ 8 w 720"/>
              <a:gd name="T37" fmla="*/ 288 h 720"/>
              <a:gd name="T38" fmla="*/ 29 w 720"/>
              <a:gd name="T39" fmla="*/ 220 h 720"/>
              <a:gd name="T40" fmla="*/ 61 w 720"/>
              <a:gd name="T41" fmla="*/ 159 h 720"/>
              <a:gd name="T42" fmla="*/ 106 w 720"/>
              <a:gd name="T43" fmla="*/ 106 h 720"/>
              <a:gd name="T44" fmla="*/ 159 w 720"/>
              <a:gd name="T45" fmla="*/ 61 h 720"/>
              <a:gd name="T46" fmla="*/ 220 w 720"/>
              <a:gd name="T47" fmla="*/ 29 h 720"/>
              <a:gd name="T48" fmla="*/ 288 w 720"/>
              <a:gd name="T49" fmla="*/ 8 h 720"/>
              <a:gd name="T50" fmla="*/ 360 w 720"/>
              <a:gd name="T51" fmla="*/ 0 h 720"/>
              <a:gd name="T52" fmla="*/ 397 w 720"/>
              <a:gd name="T53" fmla="*/ 2 h 720"/>
              <a:gd name="T54" fmla="*/ 468 w 720"/>
              <a:gd name="T55" fmla="*/ 16 h 720"/>
              <a:gd name="T56" fmla="*/ 532 w 720"/>
              <a:gd name="T57" fmla="*/ 44 h 720"/>
              <a:gd name="T58" fmla="*/ 588 w 720"/>
              <a:gd name="T59" fmla="*/ 82 h 720"/>
              <a:gd name="T60" fmla="*/ 638 w 720"/>
              <a:gd name="T61" fmla="*/ 132 h 720"/>
              <a:gd name="T62" fmla="*/ 676 w 720"/>
              <a:gd name="T63" fmla="*/ 188 h 720"/>
              <a:gd name="T64" fmla="*/ 704 w 720"/>
              <a:gd name="T65" fmla="*/ 252 h 720"/>
              <a:gd name="T66" fmla="*/ 718 w 720"/>
              <a:gd name="T67" fmla="*/ 323 h 720"/>
              <a:gd name="T68" fmla="*/ 720 w 720"/>
              <a:gd name="T69" fmla="*/ 360 h 720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720"/>
              <a:gd name="T106" fmla="*/ 0 h 720"/>
              <a:gd name="T107" fmla="*/ 720 w 720"/>
              <a:gd name="T108" fmla="*/ 720 h 720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720" h="720">
                <a:moveTo>
                  <a:pt x="720" y="360"/>
                </a:moveTo>
                <a:lnTo>
                  <a:pt x="720" y="360"/>
                </a:lnTo>
                <a:lnTo>
                  <a:pt x="718" y="397"/>
                </a:lnTo>
                <a:lnTo>
                  <a:pt x="712" y="432"/>
                </a:lnTo>
                <a:lnTo>
                  <a:pt x="704" y="468"/>
                </a:lnTo>
                <a:lnTo>
                  <a:pt x="691" y="500"/>
                </a:lnTo>
                <a:lnTo>
                  <a:pt x="676" y="532"/>
                </a:lnTo>
                <a:lnTo>
                  <a:pt x="659" y="561"/>
                </a:lnTo>
                <a:lnTo>
                  <a:pt x="638" y="588"/>
                </a:lnTo>
                <a:lnTo>
                  <a:pt x="614" y="614"/>
                </a:lnTo>
                <a:lnTo>
                  <a:pt x="588" y="638"/>
                </a:lnTo>
                <a:lnTo>
                  <a:pt x="561" y="659"/>
                </a:lnTo>
                <a:lnTo>
                  <a:pt x="532" y="676"/>
                </a:lnTo>
                <a:lnTo>
                  <a:pt x="500" y="691"/>
                </a:lnTo>
                <a:lnTo>
                  <a:pt x="468" y="704"/>
                </a:lnTo>
                <a:lnTo>
                  <a:pt x="432" y="712"/>
                </a:lnTo>
                <a:lnTo>
                  <a:pt x="397" y="718"/>
                </a:lnTo>
                <a:lnTo>
                  <a:pt x="360" y="720"/>
                </a:lnTo>
                <a:lnTo>
                  <a:pt x="323" y="718"/>
                </a:lnTo>
                <a:lnTo>
                  <a:pt x="288" y="712"/>
                </a:lnTo>
                <a:lnTo>
                  <a:pt x="253" y="704"/>
                </a:lnTo>
                <a:lnTo>
                  <a:pt x="220" y="691"/>
                </a:lnTo>
                <a:lnTo>
                  <a:pt x="188" y="676"/>
                </a:lnTo>
                <a:lnTo>
                  <a:pt x="159" y="659"/>
                </a:lnTo>
                <a:lnTo>
                  <a:pt x="132" y="638"/>
                </a:lnTo>
                <a:lnTo>
                  <a:pt x="106" y="614"/>
                </a:lnTo>
                <a:lnTo>
                  <a:pt x="82" y="588"/>
                </a:lnTo>
                <a:lnTo>
                  <a:pt x="61" y="561"/>
                </a:lnTo>
                <a:lnTo>
                  <a:pt x="44" y="532"/>
                </a:lnTo>
                <a:lnTo>
                  <a:pt x="29" y="500"/>
                </a:lnTo>
                <a:lnTo>
                  <a:pt x="16" y="468"/>
                </a:lnTo>
                <a:lnTo>
                  <a:pt x="8" y="432"/>
                </a:lnTo>
                <a:lnTo>
                  <a:pt x="2" y="397"/>
                </a:lnTo>
                <a:lnTo>
                  <a:pt x="0" y="360"/>
                </a:lnTo>
                <a:lnTo>
                  <a:pt x="2" y="323"/>
                </a:lnTo>
                <a:lnTo>
                  <a:pt x="8" y="288"/>
                </a:lnTo>
                <a:lnTo>
                  <a:pt x="16" y="252"/>
                </a:lnTo>
                <a:lnTo>
                  <a:pt x="29" y="220"/>
                </a:lnTo>
                <a:lnTo>
                  <a:pt x="44" y="188"/>
                </a:lnTo>
                <a:lnTo>
                  <a:pt x="61" y="159"/>
                </a:lnTo>
                <a:lnTo>
                  <a:pt x="82" y="132"/>
                </a:lnTo>
                <a:lnTo>
                  <a:pt x="106" y="106"/>
                </a:lnTo>
                <a:lnTo>
                  <a:pt x="132" y="82"/>
                </a:lnTo>
                <a:lnTo>
                  <a:pt x="159" y="61"/>
                </a:lnTo>
                <a:lnTo>
                  <a:pt x="188" y="44"/>
                </a:lnTo>
                <a:lnTo>
                  <a:pt x="220" y="29"/>
                </a:lnTo>
                <a:lnTo>
                  <a:pt x="253" y="16"/>
                </a:lnTo>
                <a:lnTo>
                  <a:pt x="288" y="8"/>
                </a:lnTo>
                <a:lnTo>
                  <a:pt x="323" y="2"/>
                </a:lnTo>
                <a:lnTo>
                  <a:pt x="360" y="0"/>
                </a:lnTo>
                <a:lnTo>
                  <a:pt x="397" y="2"/>
                </a:lnTo>
                <a:lnTo>
                  <a:pt x="432" y="8"/>
                </a:lnTo>
                <a:lnTo>
                  <a:pt x="468" y="16"/>
                </a:lnTo>
                <a:lnTo>
                  <a:pt x="500" y="29"/>
                </a:lnTo>
                <a:lnTo>
                  <a:pt x="532" y="44"/>
                </a:lnTo>
                <a:lnTo>
                  <a:pt x="561" y="61"/>
                </a:lnTo>
                <a:lnTo>
                  <a:pt x="588" y="82"/>
                </a:lnTo>
                <a:lnTo>
                  <a:pt x="614" y="106"/>
                </a:lnTo>
                <a:lnTo>
                  <a:pt x="638" y="132"/>
                </a:lnTo>
                <a:lnTo>
                  <a:pt x="659" y="159"/>
                </a:lnTo>
                <a:lnTo>
                  <a:pt x="676" y="188"/>
                </a:lnTo>
                <a:lnTo>
                  <a:pt x="691" y="220"/>
                </a:lnTo>
                <a:lnTo>
                  <a:pt x="704" y="252"/>
                </a:lnTo>
                <a:lnTo>
                  <a:pt x="712" y="288"/>
                </a:lnTo>
                <a:lnTo>
                  <a:pt x="718" y="323"/>
                </a:lnTo>
                <a:lnTo>
                  <a:pt x="720" y="36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98814" y="2547386"/>
            <a:ext cx="12163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>
                <a:solidFill>
                  <a:schemeClr val="bg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 외교</a:t>
            </a:r>
            <a:endParaRPr lang="ko-KR" altLang="en-US" sz="4000" dirty="0">
              <a:solidFill>
                <a:schemeClr val="bg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99" name="모서리가 둥근 직사각형 98"/>
          <p:cNvSpPr/>
          <p:nvPr/>
        </p:nvSpPr>
        <p:spPr>
          <a:xfrm>
            <a:off x="1211539" y="1985969"/>
            <a:ext cx="2752769" cy="952102"/>
          </a:xfrm>
          <a:prstGeom prst="roundRect">
            <a:avLst/>
          </a:prstGeom>
          <a:solidFill>
            <a:srgbClr val="FFC305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대미의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존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00" name="모서리가 둥근 직사각형 99"/>
          <p:cNvSpPr/>
          <p:nvPr/>
        </p:nvSpPr>
        <p:spPr>
          <a:xfrm>
            <a:off x="1541954" y="3780462"/>
            <a:ext cx="2752769" cy="952102"/>
          </a:xfrm>
          <a:prstGeom prst="roundRect">
            <a:avLst/>
          </a:prstGeom>
          <a:solidFill>
            <a:srgbClr val="FFC305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반공주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의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01" name="모서리가 둥근 직사각형 100"/>
          <p:cNvSpPr/>
          <p:nvPr/>
        </p:nvSpPr>
        <p:spPr>
          <a:xfrm>
            <a:off x="4726844" y="5024713"/>
            <a:ext cx="2752769" cy="952102"/>
          </a:xfrm>
          <a:prstGeom prst="roundRect">
            <a:avLst/>
          </a:prstGeom>
          <a:solidFill>
            <a:srgbClr val="FFC305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경제중심주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의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8206176" y="4038433"/>
            <a:ext cx="2752769" cy="952102"/>
          </a:xfrm>
          <a:prstGeom prst="roundRect">
            <a:avLst/>
          </a:prstGeom>
          <a:solidFill>
            <a:srgbClr val="FFC305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국제주의 외교</a:t>
            </a:r>
          </a:p>
        </p:txBody>
      </p:sp>
      <p:sp>
        <p:nvSpPr>
          <p:cNvPr id="103" name="모서리가 둥근 직사각형 102"/>
          <p:cNvSpPr/>
          <p:nvPr/>
        </p:nvSpPr>
        <p:spPr>
          <a:xfrm>
            <a:off x="8063301" y="1998143"/>
            <a:ext cx="2752769" cy="952102"/>
          </a:xfrm>
          <a:prstGeom prst="roundRect">
            <a:avLst/>
          </a:prstGeom>
          <a:solidFill>
            <a:srgbClr val="FFC305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상황주의 외교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cxnSp>
        <p:nvCxnSpPr>
          <p:cNvPr id="32" name="직선 연결선 31"/>
          <p:cNvCxnSpPr>
            <a:stCxn id="99" idx="3"/>
            <a:endCxn id="53" idx="18"/>
          </p:cNvCxnSpPr>
          <p:nvPr/>
        </p:nvCxnSpPr>
        <p:spPr>
          <a:xfrm>
            <a:off x="3964308" y="2462020"/>
            <a:ext cx="953131" cy="48822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>
            <a:stCxn id="100" idx="3"/>
            <a:endCxn id="53" idx="13"/>
          </p:cNvCxnSpPr>
          <p:nvPr/>
        </p:nvCxnSpPr>
        <p:spPr>
          <a:xfrm flipV="1">
            <a:off x="4294723" y="3954700"/>
            <a:ext cx="870482" cy="30181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>
            <a:stCxn id="53" idx="32"/>
            <a:endCxn id="103" idx="1"/>
          </p:cNvCxnSpPr>
          <p:nvPr/>
        </p:nvCxnSpPr>
        <p:spPr>
          <a:xfrm flipV="1">
            <a:off x="7247774" y="2474194"/>
            <a:ext cx="815527" cy="3555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>
            <a:stCxn id="53" idx="8"/>
            <a:endCxn id="101" idx="0"/>
          </p:cNvCxnSpPr>
          <p:nvPr/>
        </p:nvCxnSpPr>
        <p:spPr>
          <a:xfrm>
            <a:off x="6096000" y="4396660"/>
            <a:ext cx="7229" cy="62805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>
            <a:stCxn id="53" idx="3"/>
            <a:endCxn id="102" idx="1"/>
          </p:cNvCxnSpPr>
          <p:nvPr/>
        </p:nvCxnSpPr>
        <p:spPr>
          <a:xfrm>
            <a:off x="7097106" y="3864299"/>
            <a:ext cx="1109070" cy="65018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102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60" grpId="0"/>
      <p:bldP spid="60" grpId="1"/>
      <p:bldP spid="60" grpId="2"/>
      <p:bldP spid="60" grpId="3"/>
      <p:bldP spid="60" grpId="4"/>
      <p:bldP spid="60" grpId="5"/>
      <p:bldP spid="60" grpId="6"/>
      <p:bldP spid="60" grpId="7"/>
      <p:bldP spid="60" grpId="8"/>
      <p:bldP spid="60" grpId="9"/>
      <p:bldP spid="60" grpId="10"/>
      <p:bldP spid="60" grpId="11"/>
      <p:bldP spid="60" grpId="1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 rot="607256">
            <a:off x="2809836" y="1084514"/>
            <a:ext cx="7753752" cy="4091228"/>
            <a:chOff x="3600048" y="1675079"/>
            <a:chExt cx="7753752" cy="4091228"/>
          </a:xfrm>
        </p:grpSpPr>
        <p:sp>
          <p:nvSpPr>
            <p:cNvPr id="50" name="Freeform 7"/>
            <p:cNvSpPr>
              <a:spLocks/>
            </p:cNvSpPr>
            <p:nvPr/>
          </p:nvSpPr>
          <p:spPr bwMode="auto">
            <a:xfrm>
              <a:off x="3600048" y="2922919"/>
              <a:ext cx="6920251" cy="2843388"/>
            </a:xfrm>
            <a:custGeom>
              <a:avLst/>
              <a:gdLst>
                <a:gd name="T0" fmla="*/ 0 w 1296"/>
                <a:gd name="T1" fmla="*/ 421 h 439"/>
                <a:gd name="T2" fmla="*/ 61 w 1296"/>
                <a:gd name="T3" fmla="*/ 427 h 439"/>
                <a:gd name="T4" fmla="*/ 221 w 1296"/>
                <a:gd name="T5" fmla="*/ 433 h 439"/>
                <a:gd name="T6" fmla="*/ 447 w 1296"/>
                <a:gd name="T7" fmla="*/ 422 h 439"/>
                <a:gd name="T8" fmla="*/ 573 w 1296"/>
                <a:gd name="T9" fmla="*/ 404 h 439"/>
                <a:gd name="T10" fmla="*/ 702 w 1296"/>
                <a:gd name="T11" fmla="*/ 377 h 439"/>
                <a:gd name="T12" fmla="*/ 828 w 1296"/>
                <a:gd name="T13" fmla="*/ 338 h 439"/>
                <a:gd name="T14" fmla="*/ 944 w 1296"/>
                <a:gd name="T15" fmla="*/ 288 h 439"/>
                <a:gd name="T16" fmla="*/ 1047 w 1296"/>
                <a:gd name="T17" fmla="*/ 229 h 439"/>
                <a:gd name="T18" fmla="*/ 1131 w 1296"/>
                <a:gd name="T19" fmla="*/ 165 h 439"/>
                <a:gd name="T20" fmla="*/ 1195 w 1296"/>
                <a:gd name="T21" fmla="*/ 102 h 439"/>
                <a:gd name="T22" fmla="*/ 1219 w 1296"/>
                <a:gd name="T23" fmla="*/ 74 h 439"/>
                <a:gd name="T24" fmla="*/ 1239 w 1296"/>
                <a:gd name="T25" fmla="*/ 50 h 439"/>
                <a:gd name="T26" fmla="*/ 1253 w 1296"/>
                <a:gd name="T27" fmla="*/ 29 h 439"/>
                <a:gd name="T28" fmla="*/ 1264 w 1296"/>
                <a:gd name="T29" fmla="*/ 13 h 439"/>
                <a:gd name="T30" fmla="*/ 1272 w 1296"/>
                <a:gd name="T31" fmla="*/ 0 h 439"/>
                <a:gd name="T32" fmla="*/ 1296 w 1296"/>
                <a:gd name="T33" fmla="*/ 16 h 439"/>
                <a:gd name="T34" fmla="*/ 1287 w 1296"/>
                <a:gd name="T35" fmla="*/ 29 h 439"/>
                <a:gd name="T36" fmla="*/ 1276 w 1296"/>
                <a:gd name="T37" fmla="*/ 45 h 439"/>
                <a:gd name="T38" fmla="*/ 1260 w 1296"/>
                <a:gd name="T39" fmla="*/ 66 h 439"/>
                <a:gd name="T40" fmla="*/ 1239 w 1296"/>
                <a:gd name="T41" fmla="*/ 91 h 439"/>
                <a:gd name="T42" fmla="*/ 1213 w 1296"/>
                <a:gd name="T43" fmla="*/ 120 h 439"/>
                <a:gd name="T44" fmla="*/ 1146 w 1296"/>
                <a:gd name="T45" fmla="*/ 183 h 439"/>
                <a:gd name="T46" fmla="*/ 1058 w 1296"/>
                <a:gd name="T47" fmla="*/ 247 h 439"/>
                <a:gd name="T48" fmla="*/ 953 w 1296"/>
                <a:gd name="T49" fmla="*/ 305 h 439"/>
                <a:gd name="T50" fmla="*/ 833 w 1296"/>
                <a:gd name="T51" fmla="*/ 354 h 439"/>
                <a:gd name="T52" fmla="*/ 706 w 1296"/>
                <a:gd name="T53" fmla="*/ 390 h 439"/>
                <a:gd name="T54" fmla="*/ 575 w 1296"/>
                <a:gd name="T55" fmla="*/ 415 h 439"/>
                <a:gd name="T56" fmla="*/ 448 w 1296"/>
                <a:gd name="T57" fmla="*/ 430 h 439"/>
                <a:gd name="T58" fmla="*/ 221 w 1296"/>
                <a:gd name="T59" fmla="*/ 437 h 439"/>
                <a:gd name="T60" fmla="*/ 60 w 1296"/>
                <a:gd name="T61" fmla="*/ 428 h 439"/>
                <a:gd name="T62" fmla="*/ 0 w 1296"/>
                <a:gd name="T63" fmla="*/ 421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96" h="439">
                  <a:moveTo>
                    <a:pt x="0" y="421"/>
                  </a:moveTo>
                  <a:cubicBezTo>
                    <a:pt x="0" y="421"/>
                    <a:pt x="22" y="424"/>
                    <a:pt x="61" y="427"/>
                  </a:cubicBezTo>
                  <a:cubicBezTo>
                    <a:pt x="99" y="430"/>
                    <a:pt x="154" y="433"/>
                    <a:pt x="221" y="433"/>
                  </a:cubicBezTo>
                  <a:cubicBezTo>
                    <a:pt x="287" y="433"/>
                    <a:pt x="365" y="430"/>
                    <a:pt x="447" y="422"/>
                  </a:cubicBezTo>
                  <a:cubicBezTo>
                    <a:pt x="488" y="417"/>
                    <a:pt x="531" y="412"/>
                    <a:pt x="573" y="404"/>
                  </a:cubicBezTo>
                  <a:cubicBezTo>
                    <a:pt x="616" y="397"/>
                    <a:pt x="660" y="388"/>
                    <a:pt x="702" y="377"/>
                  </a:cubicBezTo>
                  <a:cubicBezTo>
                    <a:pt x="745" y="366"/>
                    <a:pt x="787" y="353"/>
                    <a:pt x="828" y="338"/>
                  </a:cubicBezTo>
                  <a:cubicBezTo>
                    <a:pt x="868" y="323"/>
                    <a:pt x="907" y="306"/>
                    <a:pt x="944" y="288"/>
                  </a:cubicBezTo>
                  <a:cubicBezTo>
                    <a:pt x="981" y="269"/>
                    <a:pt x="1015" y="249"/>
                    <a:pt x="1047" y="229"/>
                  </a:cubicBezTo>
                  <a:cubicBezTo>
                    <a:pt x="1078" y="208"/>
                    <a:pt x="1106" y="186"/>
                    <a:pt x="1131" y="165"/>
                  </a:cubicBezTo>
                  <a:cubicBezTo>
                    <a:pt x="1156" y="143"/>
                    <a:pt x="1177" y="122"/>
                    <a:pt x="1195" y="102"/>
                  </a:cubicBezTo>
                  <a:cubicBezTo>
                    <a:pt x="1204" y="93"/>
                    <a:pt x="1212" y="83"/>
                    <a:pt x="1219" y="74"/>
                  </a:cubicBezTo>
                  <a:cubicBezTo>
                    <a:pt x="1226" y="65"/>
                    <a:pt x="1233" y="57"/>
                    <a:pt x="1239" y="50"/>
                  </a:cubicBezTo>
                  <a:cubicBezTo>
                    <a:pt x="1244" y="42"/>
                    <a:pt x="1249" y="35"/>
                    <a:pt x="1253" y="29"/>
                  </a:cubicBezTo>
                  <a:cubicBezTo>
                    <a:pt x="1258" y="23"/>
                    <a:pt x="1261" y="18"/>
                    <a:pt x="1264" y="13"/>
                  </a:cubicBezTo>
                  <a:cubicBezTo>
                    <a:pt x="1270" y="5"/>
                    <a:pt x="1272" y="0"/>
                    <a:pt x="1272" y="0"/>
                  </a:cubicBezTo>
                  <a:cubicBezTo>
                    <a:pt x="1296" y="16"/>
                    <a:pt x="1296" y="16"/>
                    <a:pt x="1296" y="16"/>
                  </a:cubicBezTo>
                  <a:cubicBezTo>
                    <a:pt x="1296" y="16"/>
                    <a:pt x="1293" y="20"/>
                    <a:pt x="1287" y="29"/>
                  </a:cubicBezTo>
                  <a:cubicBezTo>
                    <a:pt x="1284" y="33"/>
                    <a:pt x="1280" y="39"/>
                    <a:pt x="1276" y="45"/>
                  </a:cubicBezTo>
                  <a:cubicBezTo>
                    <a:pt x="1271" y="51"/>
                    <a:pt x="1266" y="58"/>
                    <a:pt x="1260" y="66"/>
                  </a:cubicBezTo>
                  <a:cubicBezTo>
                    <a:pt x="1254" y="73"/>
                    <a:pt x="1247" y="82"/>
                    <a:pt x="1239" y="91"/>
                  </a:cubicBezTo>
                  <a:cubicBezTo>
                    <a:pt x="1231" y="100"/>
                    <a:pt x="1223" y="110"/>
                    <a:pt x="1213" y="120"/>
                  </a:cubicBezTo>
                  <a:cubicBezTo>
                    <a:pt x="1195" y="140"/>
                    <a:pt x="1172" y="161"/>
                    <a:pt x="1146" y="183"/>
                  </a:cubicBezTo>
                  <a:cubicBezTo>
                    <a:pt x="1120" y="204"/>
                    <a:pt x="1091" y="226"/>
                    <a:pt x="1058" y="247"/>
                  </a:cubicBezTo>
                  <a:cubicBezTo>
                    <a:pt x="1026" y="267"/>
                    <a:pt x="990" y="287"/>
                    <a:pt x="953" y="305"/>
                  </a:cubicBezTo>
                  <a:cubicBezTo>
                    <a:pt x="915" y="323"/>
                    <a:pt x="875" y="339"/>
                    <a:pt x="833" y="354"/>
                  </a:cubicBezTo>
                  <a:cubicBezTo>
                    <a:pt x="792" y="368"/>
                    <a:pt x="749" y="380"/>
                    <a:pt x="706" y="390"/>
                  </a:cubicBezTo>
                  <a:cubicBezTo>
                    <a:pt x="662" y="401"/>
                    <a:pt x="619" y="409"/>
                    <a:pt x="575" y="415"/>
                  </a:cubicBezTo>
                  <a:cubicBezTo>
                    <a:pt x="532" y="422"/>
                    <a:pt x="489" y="427"/>
                    <a:pt x="448" y="430"/>
                  </a:cubicBezTo>
                  <a:cubicBezTo>
                    <a:pt x="365" y="437"/>
                    <a:pt x="287" y="439"/>
                    <a:pt x="221" y="437"/>
                  </a:cubicBezTo>
                  <a:cubicBezTo>
                    <a:pt x="154" y="436"/>
                    <a:pt x="99" y="432"/>
                    <a:pt x="60" y="428"/>
                  </a:cubicBezTo>
                  <a:cubicBezTo>
                    <a:pt x="22" y="424"/>
                    <a:pt x="0" y="421"/>
                    <a:pt x="0" y="421"/>
                  </a:cubicBezTo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8"/>
            <p:cNvSpPr>
              <a:spLocks/>
            </p:cNvSpPr>
            <p:nvPr/>
          </p:nvSpPr>
          <p:spPr bwMode="auto">
            <a:xfrm>
              <a:off x="10046935" y="3047561"/>
              <a:ext cx="374562" cy="311679"/>
            </a:xfrm>
            <a:custGeom>
              <a:avLst/>
              <a:gdLst>
                <a:gd name="T0" fmla="*/ 119 w 137"/>
                <a:gd name="T1" fmla="*/ 114 h 114"/>
                <a:gd name="T2" fmla="*/ 0 w 137"/>
                <a:gd name="T3" fmla="*/ 26 h 114"/>
                <a:gd name="T4" fmla="*/ 19 w 137"/>
                <a:gd name="T5" fmla="*/ 0 h 114"/>
                <a:gd name="T6" fmla="*/ 137 w 137"/>
                <a:gd name="T7" fmla="*/ 85 h 114"/>
                <a:gd name="T8" fmla="*/ 119 w 137"/>
                <a:gd name="T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114">
                  <a:moveTo>
                    <a:pt x="119" y="114"/>
                  </a:moveTo>
                  <a:lnTo>
                    <a:pt x="0" y="26"/>
                  </a:lnTo>
                  <a:lnTo>
                    <a:pt x="19" y="0"/>
                  </a:lnTo>
                  <a:lnTo>
                    <a:pt x="137" y="85"/>
                  </a:lnTo>
                  <a:lnTo>
                    <a:pt x="119" y="114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9"/>
            <p:cNvSpPr>
              <a:spLocks/>
            </p:cNvSpPr>
            <p:nvPr/>
          </p:nvSpPr>
          <p:spPr bwMode="auto">
            <a:xfrm>
              <a:off x="10046935" y="3047561"/>
              <a:ext cx="374562" cy="311679"/>
            </a:xfrm>
            <a:custGeom>
              <a:avLst/>
              <a:gdLst>
                <a:gd name="T0" fmla="*/ 119 w 137"/>
                <a:gd name="T1" fmla="*/ 114 h 114"/>
                <a:gd name="T2" fmla="*/ 0 w 137"/>
                <a:gd name="T3" fmla="*/ 26 h 114"/>
                <a:gd name="T4" fmla="*/ 19 w 137"/>
                <a:gd name="T5" fmla="*/ 0 h 114"/>
                <a:gd name="T6" fmla="*/ 137 w 137"/>
                <a:gd name="T7" fmla="*/ 85 h 114"/>
                <a:gd name="T8" fmla="*/ 119 w 137"/>
                <a:gd name="T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114">
                  <a:moveTo>
                    <a:pt x="119" y="114"/>
                  </a:moveTo>
                  <a:lnTo>
                    <a:pt x="0" y="26"/>
                  </a:lnTo>
                  <a:lnTo>
                    <a:pt x="19" y="0"/>
                  </a:lnTo>
                  <a:lnTo>
                    <a:pt x="137" y="85"/>
                  </a:lnTo>
                  <a:lnTo>
                    <a:pt x="119" y="11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"/>
            <p:cNvSpPr>
              <a:spLocks/>
            </p:cNvSpPr>
            <p:nvPr/>
          </p:nvSpPr>
          <p:spPr bwMode="auto">
            <a:xfrm>
              <a:off x="9614958" y="2484351"/>
              <a:ext cx="612422" cy="661635"/>
            </a:xfrm>
            <a:custGeom>
              <a:avLst/>
              <a:gdLst>
                <a:gd name="T0" fmla="*/ 95 w 95"/>
                <a:gd name="T1" fmla="*/ 26 h 102"/>
                <a:gd name="T2" fmla="*/ 82 w 95"/>
                <a:gd name="T3" fmla="*/ 0 h 102"/>
                <a:gd name="T4" fmla="*/ 0 w 95"/>
                <a:gd name="T5" fmla="*/ 102 h 102"/>
                <a:gd name="T6" fmla="*/ 82 w 95"/>
                <a:gd name="T7" fmla="*/ 67 h 102"/>
                <a:gd name="T8" fmla="*/ 95 w 95"/>
                <a:gd name="T9" fmla="*/ 26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102">
                  <a:moveTo>
                    <a:pt x="95" y="26"/>
                  </a:moveTo>
                  <a:cubicBezTo>
                    <a:pt x="95" y="26"/>
                    <a:pt x="79" y="15"/>
                    <a:pt x="82" y="0"/>
                  </a:cubicBezTo>
                  <a:cubicBezTo>
                    <a:pt x="82" y="0"/>
                    <a:pt x="16" y="28"/>
                    <a:pt x="0" y="102"/>
                  </a:cubicBezTo>
                  <a:cubicBezTo>
                    <a:pt x="0" y="102"/>
                    <a:pt x="46" y="60"/>
                    <a:pt x="82" y="67"/>
                  </a:cubicBezTo>
                  <a:lnTo>
                    <a:pt x="95" y="2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76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1"/>
            <p:cNvSpPr>
              <a:spLocks/>
            </p:cNvSpPr>
            <p:nvPr/>
          </p:nvSpPr>
          <p:spPr bwMode="auto">
            <a:xfrm>
              <a:off x="10481645" y="3042093"/>
              <a:ext cx="464785" cy="738187"/>
            </a:xfrm>
            <a:custGeom>
              <a:avLst/>
              <a:gdLst>
                <a:gd name="T0" fmla="*/ 44 w 72"/>
                <a:gd name="T1" fmla="*/ 0 h 114"/>
                <a:gd name="T2" fmla="*/ 72 w 72"/>
                <a:gd name="T3" fmla="*/ 4 h 114"/>
                <a:gd name="T4" fmla="*/ 0 w 72"/>
                <a:gd name="T5" fmla="*/ 114 h 114"/>
                <a:gd name="T6" fmla="*/ 8 w 72"/>
                <a:gd name="T7" fmla="*/ 25 h 114"/>
                <a:gd name="T8" fmla="*/ 44 w 72"/>
                <a:gd name="T9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4">
                  <a:moveTo>
                    <a:pt x="44" y="0"/>
                  </a:moveTo>
                  <a:cubicBezTo>
                    <a:pt x="44" y="0"/>
                    <a:pt x="58" y="12"/>
                    <a:pt x="72" y="4"/>
                  </a:cubicBezTo>
                  <a:cubicBezTo>
                    <a:pt x="72" y="4"/>
                    <a:pt x="66" y="76"/>
                    <a:pt x="0" y="114"/>
                  </a:cubicBezTo>
                  <a:cubicBezTo>
                    <a:pt x="0" y="114"/>
                    <a:pt x="26" y="57"/>
                    <a:pt x="8" y="25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2"/>
            <p:cNvSpPr>
              <a:spLocks/>
            </p:cNvSpPr>
            <p:nvPr/>
          </p:nvSpPr>
          <p:spPr bwMode="auto">
            <a:xfrm>
              <a:off x="10098881" y="1675079"/>
              <a:ext cx="1254919" cy="1604874"/>
            </a:xfrm>
            <a:custGeom>
              <a:avLst/>
              <a:gdLst>
                <a:gd name="T0" fmla="*/ 50 w 194"/>
                <a:gd name="T1" fmla="*/ 248 h 248"/>
                <a:gd name="T2" fmla="*/ 140 w 194"/>
                <a:gd name="T3" fmla="*/ 167 h 248"/>
                <a:gd name="T4" fmla="*/ 193 w 194"/>
                <a:gd name="T5" fmla="*/ 0 h 248"/>
                <a:gd name="T6" fmla="*/ 50 w 194"/>
                <a:gd name="T7" fmla="*/ 101 h 248"/>
                <a:gd name="T8" fmla="*/ 0 w 194"/>
                <a:gd name="T9" fmla="*/ 212 h 248"/>
                <a:gd name="T10" fmla="*/ 50 w 194"/>
                <a:gd name="T11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4" h="248">
                  <a:moveTo>
                    <a:pt x="50" y="248"/>
                  </a:moveTo>
                  <a:cubicBezTo>
                    <a:pt x="80" y="233"/>
                    <a:pt x="106" y="213"/>
                    <a:pt x="140" y="167"/>
                  </a:cubicBezTo>
                  <a:cubicBezTo>
                    <a:pt x="194" y="92"/>
                    <a:pt x="193" y="0"/>
                    <a:pt x="193" y="0"/>
                  </a:cubicBezTo>
                  <a:cubicBezTo>
                    <a:pt x="193" y="0"/>
                    <a:pt x="105" y="27"/>
                    <a:pt x="50" y="101"/>
                  </a:cubicBezTo>
                  <a:cubicBezTo>
                    <a:pt x="17" y="148"/>
                    <a:pt x="6" y="179"/>
                    <a:pt x="0" y="212"/>
                  </a:cubicBezTo>
                  <a:cubicBezTo>
                    <a:pt x="50" y="248"/>
                    <a:pt x="50" y="248"/>
                    <a:pt x="50" y="248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3"/>
            <p:cNvSpPr>
              <a:spLocks/>
            </p:cNvSpPr>
            <p:nvPr/>
          </p:nvSpPr>
          <p:spPr bwMode="auto">
            <a:xfrm>
              <a:off x="10098881" y="2951870"/>
              <a:ext cx="415572" cy="328083"/>
            </a:xfrm>
            <a:custGeom>
              <a:avLst/>
              <a:gdLst>
                <a:gd name="T0" fmla="*/ 3 w 64"/>
                <a:gd name="T1" fmla="*/ 0 h 51"/>
                <a:gd name="T2" fmla="*/ 0 w 64"/>
                <a:gd name="T3" fmla="*/ 15 h 51"/>
                <a:gd name="T4" fmla="*/ 50 w 64"/>
                <a:gd name="T5" fmla="*/ 51 h 51"/>
                <a:gd name="T6" fmla="*/ 64 w 64"/>
                <a:gd name="T7" fmla="*/ 44 h 51"/>
                <a:gd name="T8" fmla="*/ 3 w 64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51">
                  <a:moveTo>
                    <a:pt x="3" y="0"/>
                  </a:moveTo>
                  <a:cubicBezTo>
                    <a:pt x="2" y="5"/>
                    <a:pt x="1" y="10"/>
                    <a:pt x="0" y="15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5" y="49"/>
                    <a:pt x="59" y="46"/>
                    <a:pt x="64" y="44"/>
                  </a:cubicBez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4"/>
            <p:cNvSpPr>
              <a:spLocks/>
            </p:cNvSpPr>
            <p:nvPr/>
          </p:nvSpPr>
          <p:spPr bwMode="auto">
            <a:xfrm>
              <a:off x="10894483" y="1675079"/>
              <a:ext cx="459317" cy="503061"/>
            </a:xfrm>
            <a:custGeom>
              <a:avLst/>
              <a:gdLst>
                <a:gd name="T0" fmla="*/ 59 w 71"/>
                <a:gd name="T1" fmla="*/ 78 h 78"/>
                <a:gd name="T2" fmla="*/ 70 w 71"/>
                <a:gd name="T3" fmla="*/ 0 h 78"/>
                <a:gd name="T4" fmla="*/ 0 w 71"/>
                <a:gd name="T5" fmla="*/ 34 h 78"/>
                <a:gd name="T6" fmla="*/ 59 w 71"/>
                <a:gd name="T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78">
                  <a:moveTo>
                    <a:pt x="59" y="78"/>
                  </a:moveTo>
                  <a:cubicBezTo>
                    <a:pt x="71" y="34"/>
                    <a:pt x="70" y="0"/>
                    <a:pt x="70" y="0"/>
                  </a:cubicBezTo>
                  <a:cubicBezTo>
                    <a:pt x="70" y="0"/>
                    <a:pt x="37" y="10"/>
                    <a:pt x="0" y="34"/>
                  </a:cubicBezTo>
                  <a:cubicBezTo>
                    <a:pt x="59" y="78"/>
                    <a:pt x="59" y="78"/>
                    <a:pt x="59" y="78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5"/>
            <p:cNvSpPr>
              <a:spLocks/>
            </p:cNvSpPr>
            <p:nvPr/>
          </p:nvSpPr>
          <p:spPr bwMode="auto">
            <a:xfrm>
              <a:off x="10046935" y="2763222"/>
              <a:ext cx="519465" cy="699911"/>
            </a:xfrm>
            <a:custGeom>
              <a:avLst/>
              <a:gdLst>
                <a:gd name="T0" fmla="*/ 33 w 80"/>
                <a:gd name="T1" fmla="*/ 52 h 108"/>
                <a:gd name="T2" fmla="*/ 0 w 80"/>
                <a:gd name="T3" fmla="*/ 108 h 108"/>
                <a:gd name="T4" fmla="*/ 43 w 80"/>
                <a:gd name="T5" fmla="*/ 59 h 108"/>
                <a:gd name="T6" fmla="*/ 77 w 80"/>
                <a:gd name="T7" fmla="*/ 2 h 108"/>
                <a:gd name="T8" fmla="*/ 33 w 80"/>
                <a:gd name="T9" fmla="*/ 5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108">
                  <a:moveTo>
                    <a:pt x="33" y="52"/>
                  </a:moveTo>
                  <a:cubicBezTo>
                    <a:pt x="12" y="81"/>
                    <a:pt x="0" y="108"/>
                    <a:pt x="0" y="108"/>
                  </a:cubicBezTo>
                  <a:cubicBezTo>
                    <a:pt x="0" y="108"/>
                    <a:pt x="22" y="88"/>
                    <a:pt x="43" y="59"/>
                  </a:cubicBezTo>
                  <a:cubicBezTo>
                    <a:pt x="65" y="30"/>
                    <a:pt x="80" y="4"/>
                    <a:pt x="77" y="2"/>
                  </a:cubicBezTo>
                  <a:cubicBezTo>
                    <a:pt x="74" y="0"/>
                    <a:pt x="55" y="22"/>
                    <a:pt x="33" y="5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6"/>
            <p:cNvSpPr>
              <a:spLocks/>
            </p:cNvSpPr>
            <p:nvPr/>
          </p:nvSpPr>
          <p:spPr bwMode="auto">
            <a:xfrm>
              <a:off x="10675761" y="2139864"/>
              <a:ext cx="388232" cy="382764"/>
            </a:xfrm>
            <a:custGeom>
              <a:avLst/>
              <a:gdLst>
                <a:gd name="T0" fmla="*/ 51 w 60"/>
                <a:gd name="T1" fmla="*/ 45 h 59"/>
                <a:gd name="T2" fmla="*/ 15 w 60"/>
                <a:gd name="T3" fmla="*/ 51 h 59"/>
                <a:gd name="T4" fmla="*/ 9 w 60"/>
                <a:gd name="T5" fmla="*/ 14 h 59"/>
                <a:gd name="T6" fmla="*/ 45 w 60"/>
                <a:gd name="T7" fmla="*/ 8 h 59"/>
                <a:gd name="T8" fmla="*/ 51 w 60"/>
                <a:gd name="T9" fmla="*/ 4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9">
                  <a:moveTo>
                    <a:pt x="51" y="45"/>
                  </a:moveTo>
                  <a:cubicBezTo>
                    <a:pt x="43" y="57"/>
                    <a:pt x="26" y="59"/>
                    <a:pt x="15" y="51"/>
                  </a:cubicBezTo>
                  <a:cubicBezTo>
                    <a:pt x="3" y="42"/>
                    <a:pt x="0" y="26"/>
                    <a:pt x="9" y="14"/>
                  </a:cubicBezTo>
                  <a:cubicBezTo>
                    <a:pt x="17" y="2"/>
                    <a:pt x="34" y="0"/>
                    <a:pt x="45" y="8"/>
                  </a:cubicBezTo>
                  <a:cubicBezTo>
                    <a:pt x="57" y="17"/>
                    <a:pt x="60" y="33"/>
                    <a:pt x="51" y="45"/>
                  </a:cubicBezTo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7"/>
            <p:cNvSpPr>
              <a:spLocks/>
            </p:cNvSpPr>
            <p:nvPr/>
          </p:nvSpPr>
          <p:spPr bwMode="auto">
            <a:xfrm>
              <a:off x="10727708" y="2191810"/>
              <a:ext cx="284339" cy="278871"/>
            </a:xfrm>
            <a:custGeom>
              <a:avLst/>
              <a:gdLst>
                <a:gd name="T0" fmla="*/ 38 w 44"/>
                <a:gd name="T1" fmla="*/ 33 h 43"/>
                <a:gd name="T2" fmla="*/ 11 w 44"/>
                <a:gd name="T3" fmla="*/ 37 h 43"/>
                <a:gd name="T4" fmla="*/ 6 w 44"/>
                <a:gd name="T5" fmla="*/ 10 h 43"/>
                <a:gd name="T6" fmla="*/ 33 w 44"/>
                <a:gd name="T7" fmla="*/ 6 h 43"/>
                <a:gd name="T8" fmla="*/ 38 w 44"/>
                <a:gd name="T9" fmla="*/ 3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3">
                  <a:moveTo>
                    <a:pt x="38" y="33"/>
                  </a:moveTo>
                  <a:cubicBezTo>
                    <a:pt x="31" y="41"/>
                    <a:pt x="19" y="43"/>
                    <a:pt x="11" y="37"/>
                  </a:cubicBezTo>
                  <a:cubicBezTo>
                    <a:pt x="2" y="31"/>
                    <a:pt x="0" y="19"/>
                    <a:pt x="6" y="10"/>
                  </a:cubicBezTo>
                  <a:cubicBezTo>
                    <a:pt x="13" y="2"/>
                    <a:pt x="25" y="0"/>
                    <a:pt x="33" y="6"/>
                  </a:cubicBezTo>
                  <a:cubicBezTo>
                    <a:pt x="42" y="12"/>
                    <a:pt x="44" y="24"/>
                    <a:pt x="38" y="3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8"/>
            <p:cNvSpPr>
              <a:spLocks/>
            </p:cNvSpPr>
            <p:nvPr/>
          </p:nvSpPr>
          <p:spPr bwMode="auto">
            <a:xfrm>
              <a:off x="10325806" y="3208868"/>
              <a:ext cx="95691" cy="71085"/>
            </a:xfrm>
            <a:custGeom>
              <a:avLst/>
              <a:gdLst>
                <a:gd name="T0" fmla="*/ 0 w 35"/>
                <a:gd name="T1" fmla="*/ 0 h 26"/>
                <a:gd name="T2" fmla="*/ 0 w 35"/>
                <a:gd name="T3" fmla="*/ 0 h 26"/>
                <a:gd name="T4" fmla="*/ 35 w 35"/>
                <a:gd name="T5" fmla="*/ 26 h 26"/>
                <a:gd name="T6" fmla="*/ 33 w 35"/>
                <a:gd name="T7" fmla="*/ 26 h 26"/>
                <a:gd name="T8" fmla="*/ 0 w 35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6">
                  <a:moveTo>
                    <a:pt x="0" y="0"/>
                  </a:moveTo>
                  <a:lnTo>
                    <a:pt x="0" y="0"/>
                  </a:lnTo>
                  <a:lnTo>
                    <a:pt x="35" y="26"/>
                  </a:lnTo>
                  <a:lnTo>
                    <a:pt x="33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9"/>
            <p:cNvSpPr>
              <a:spLocks/>
            </p:cNvSpPr>
            <p:nvPr/>
          </p:nvSpPr>
          <p:spPr bwMode="auto">
            <a:xfrm>
              <a:off x="10325806" y="3208868"/>
              <a:ext cx="95691" cy="71085"/>
            </a:xfrm>
            <a:custGeom>
              <a:avLst/>
              <a:gdLst>
                <a:gd name="T0" fmla="*/ 0 w 35"/>
                <a:gd name="T1" fmla="*/ 0 h 26"/>
                <a:gd name="T2" fmla="*/ 0 w 35"/>
                <a:gd name="T3" fmla="*/ 0 h 26"/>
                <a:gd name="T4" fmla="*/ 35 w 35"/>
                <a:gd name="T5" fmla="*/ 26 h 26"/>
                <a:gd name="T6" fmla="*/ 33 w 35"/>
                <a:gd name="T7" fmla="*/ 26 h 26"/>
                <a:gd name="T8" fmla="*/ 0 w 35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26">
                  <a:moveTo>
                    <a:pt x="0" y="0"/>
                  </a:moveTo>
                  <a:lnTo>
                    <a:pt x="0" y="0"/>
                  </a:lnTo>
                  <a:lnTo>
                    <a:pt x="35" y="26"/>
                  </a:lnTo>
                  <a:lnTo>
                    <a:pt x="33" y="26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0"/>
            <p:cNvSpPr>
              <a:spLocks/>
            </p:cNvSpPr>
            <p:nvPr/>
          </p:nvSpPr>
          <p:spPr bwMode="auto">
            <a:xfrm>
              <a:off x="10241051" y="3189730"/>
              <a:ext cx="180446" cy="169510"/>
            </a:xfrm>
            <a:custGeom>
              <a:avLst/>
              <a:gdLst>
                <a:gd name="T0" fmla="*/ 8 w 28"/>
                <a:gd name="T1" fmla="*/ 0 h 26"/>
                <a:gd name="T2" fmla="*/ 3 w 28"/>
                <a:gd name="T3" fmla="*/ 7 h 26"/>
                <a:gd name="T4" fmla="*/ 0 w 28"/>
                <a:gd name="T5" fmla="*/ 11 h 26"/>
                <a:gd name="T6" fmla="*/ 20 w 28"/>
                <a:gd name="T7" fmla="*/ 26 h 26"/>
                <a:gd name="T8" fmla="*/ 28 w 28"/>
                <a:gd name="T9" fmla="*/ 14 h 26"/>
                <a:gd name="T10" fmla="*/ 13 w 28"/>
                <a:gd name="T11" fmla="*/ 3 h 26"/>
                <a:gd name="T12" fmla="*/ 8 w 28"/>
                <a:gd name="T1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26">
                  <a:moveTo>
                    <a:pt x="8" y="0"/>
                  </a:moveTo>
                  <a:cubicBezTo>
                    <a:pt x="6" y="2"/>
                    <a:pt x="5" y="5"/>
                    <a:pt x="3" y="7"/>
                  </a:cubicBezTo>
                  <a:cubicBezTo>
                    <a:pt x="2" y="8"/>
                    <a:pt x="1" y="9"/>
                    <a:pt x="0" y="11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8" y="0"/>
                    <a:pt x="8" y="0"/>
                    <a:pt x="8" y="0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1"/>
            <p:cNvSpPr>
              <a:spLocks/>
            </p:cNvSpPr>
            <p:nvPr/>
          </p:nvSpPr>
          <p:spPr bwMode="auto">
            <a:xfrm>
              <a:off x="10292997" y="3189730"/>
              <a:ext cx="123031" cy="90223"/>
            </a:xfrm>
            <a:custGeom>
              <a:avLst/>
              <a:gdLst>
                <a:gd name="T0" fmla="*/ 0 w 19"/>
                <a:gd name="T1" fmla="*/ 0 h 14"/>
                <a:gd name="T2" fmla="*/ 0 w 19"/>
                <a:gd name="T3" fmla="*/ 0 h 14"/>
                <a:gd name="T4" fmla="*/ 19 w 19"/>
                <a:gd name="T5" fmla="*/ 14 h 14"/>
                <a:gd name="T6" fmla="*/ 0 w 19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4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0033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2"/>
            <p:cNvSpPr>
              <a:spLocks/>
            </p:cNvSpPr>
            <p:nvPr/>
          </p:nvSpPr>
          <p:spPr bwMode="auto">
            <a:xfrm>
              <a:off x="10260189" y="3189730"/>
              <a:ext cx="32808" cy="46478"/>
            </a:xfrm>
            <a:custGeom>
              <a:avLst/>
              <a:gdLst>
                <a:gd name="T0" fmla="*/ 5 w 5"/>
                <a:gd name="T1" fmla="*/ 0 h 7"/>
                <a:gd name="T2" fmla="*/ 0 w 5"/>
                <a:gd name="T3" fmla="*/ 7 h 7"/>
                <a:gd name="T4" fmla="*/ 5 w 5"/>
                <a:gd name="T5" fmla="*/ 0 h 7"/>
                <a:gd name="T6" fmla="*/ 5 w 5"/>
                <a:gd name="T7" fmla="*/ 0 h 7"/>
                <a:gd name="T8" fmla="*/ 5 w 5"/>
                <a:gd name="T9" fmla="*/ 0 h 7"/>
                <a:gd name="T10" fmla="*/ 5 w 5"/>
                <a:gd name="T11" fmla="*/ 0 h 7"/>
                <a:gd name="T12" fmla="*/ 5 w 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7">
                  <a:moveTo>
                    <a:pt x="5" y="0"/>
                  </a:moveTo>
                  <a:cubicBezTo>
                    <a:pt x="3" y="2"/>
                    <a:pt x="2" y="5"/>
                    <a:pt x="0" y="7"/>
                  </a:cubicBezTo>
                  <a:cubicBezTo>
                    <a:pt x="2" y="5"/>
                    <a:pt x="3" y="2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0033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Rectangle 23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2734"/>
            </a:xfrm>
            <a:prstGeom prst="rect">
              <a:avLst/>
            </a:prstGeom>
            <a:solidFill>
              <a:srgbClr val="FCFD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4"/>
            <p:cNvSpPr>
              <a:spLocks/>
            </p:cNvSpPr>
            <p:nvPr/>
          </p:nvSpPr>
          <p:spPr bwMode="auto">
            <a:xfrm>
              <a:off x="11348332" y="1675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25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5468"/>
            </a:xfrm>
            <a:prstGeom prst="rect">
              <a:avLst/>
            </a:prstGeom>
            <a:solidFill>
              <a:srgbClr val="EEEF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Rectangle 26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5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27"/>
            <p:cNvSpPr>
              <a:spLocks noChangeArrowheads="1"/>
            </p:cNvSpPr>
            <p:nvPr/>
          </p:nvSpPr>
          <p:spPr bwMode="auto">
            <a:xfrm>
              <a:off x="11348332" y="1680547"/>
              <a:ext cx="2734" cy="2734"/>
            </a:xfrm>
            <a:prstGeom prst="rect">
              <a:avLst/>
            </a:prstGeom>
            <a:solidFill>
              <a:srgbClr val="FC9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8"/>
            <p:cNvSpPr>
              <a:spLocks/>
            </p:cNvSpPr>
            <p:nvPr/>
          </p:nvSpPr>
          <p:spPr bwMode="auto">
            <a:xfrm>
              <a:off x="11348332" y="1680547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Rectangle 29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2734"/>
            </a:xfrm>
            <a:prstGeom prst="rect">
              <a:avLst/>
            </a:prstGeom>
            <a:solidFill>
              <a:srgbClr val="FCFD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30"/>
            <p:cNvSpPr>
              <a:spLocks/>
            </p:cNvSpPr>
            <p:nvPr/>
          </p:nvSpPr>
          <p:spPr bwMode="auto">
            <a:xfrm>
              <a:off x="11348332" y="1675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31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2734"/>
            </a:xfrm>
            <a:prstGeom prst="rect">
              <a:avLst/>
            </a:prstGeom>
            <a:solidFill>
              <a:srgbClr val="EEEF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Rectangle 32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2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33"/>
            <p:cNvSpPr>
              <a:spLocks noChangeArrowheads="1"/>
            </p:cNvSpPr>
            <p:nvPr/>
          </p:nvSpPr>
          <p:spPr bwMode="auto">
            <a:xfrm>
              <a:off x="11348332" y="1675079"/>
              <a:ext cx="2734" cy="2734"/>
            </a:xfrm>
            <a:prstGeom prst="rect">
              <a:avLst/>
            </a:prstGeom>
            <a:solidFill>
              <a:srgbClr val="FC9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4"/>
            <p:cNvSpPr>
              <a:spLocks/>
            </p:cNvSpPr>
            <p:nvPr/>
          </p:nvSpPr>
          <p:spPr bwMode="auto">
            <a:xfrm>
              <a:off x="11348332" y="1675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5"/>
            <p:cNvSpPr>
              <a:spLocks noEditPoints="1"/>
            </p:cNvSpPr>
            <p:nvPr/>
          </p:nvSpPr>
          <p:spPr bwMode="auto">
            <a:xfrm>
              <a:off x="11006578" y="1718823"/>
              <a:ext cx="341753" cy="1044398"/>
            </a:xfrm>
            <a:custGeom>
              <a:avLst/>
              <a:gdLst>
                <a:gd name="T0" fmla="*/ 0 w 53"/>
                <a:gd name="T1" fmla="*/ 161 h 161"/>
                <a:gd name="T2" fmla="*/ 0 w 53"/>
                <a:gd name="T3" fmla="*/ 161 h 161"/>
                <a:gd name="T4" fmla="*/ 0 w 53"/>
                <a:gd name="T5" fmla="*/ 161 h 161"/>
                <a:gd name="T6" fmla="*/ 0 w 53"/>
                <a:gd name="T7" fmla="*/ 160 h 161"/>
                <a:gd name="T8" fmla="*/ 0 w 53"/>
                <a:gd name="T9" fmla="*/ 160 h 161"/>
                <a:gd name="T10" fmla="*/ 0 w 53"/>
                <a:gd name="T11" fmla="*/ 160 h 161"/>
                <a:gd name="T12" fmla="*/ 0 w 53"/>
                <a:gd name="T13" fmla="*/ 160 h 161"/>
                <a:gd name="T14" fmla="*/ 0 w 53"/>
                <a:gd name="T15" fmla="*/ 160 h 161"/>
                <a:gd name="T16" fmla="*/ 0 w 53"/>
                <a:gd name="T17" fmla="*/ 160 h 161"/>
                <a:gd name="T18" fmla="*/ 0 w 53"/>
                <a:gd name="T19" fmla="*/ 160 h 161"/>
                <a:gd name="T20" fmla="*/ 0 w 53"/>
                <a:gd name="T21" fmla="*/ 160 h 161"/>
                <a:gd name="T22" fmla="*/ 0 w 53"/>
                <a:gd name="T23" fmla="*/ 160 h 161"/>
                <a:gd name="T24" fmla="*/ 0 w 53"/>
                <a:gd name="T25" fmla="*/ 160 h 161"/>
                <a:gd name="T26" fmla="*/ 0 w 53"/>
                <a:gd name="T27" fmla="*/ 160 h 161"/>
                <a:gd name="T28" fmla="*/ 0 w 53"/>
                <a:gd name="T29" fmla="*/ 160 h 161"/>
                <a:gd name="T30" fmla="*/ 1 w 53"/>
                <a:gd name="T31" fmla="*/ 159 h 161"/>
                <a:gd name="T32" fmla="*/ 1 w 53"/>
                <a:gd name="T33" fmla="*/ 159 h 161"/>
                <a:gd name="T34" fmla="*/ 1 w 53"/>
                <a:gd name="T35" fmla="*/ 159 h 161"/>
                <a:gd name="T36" fmla="*/ 7 w 53"/>
                <a:gd name="T37" fmla="*/ 150 h 161"/>
                <a:gd name="T38" fmla="*/ 7 w 53"/>
                <a:gd name="T39" fmla="*/ 150 h 161"/>
                <a:gd name="T40" fmla="*/ 7 w 53"/>
                <a:gd name="T41" fmla="*/ 150 h 161"/>
                <a:gd name="T42" fmla="*/ 7 w 53"/>
                <a:gd name="T43" fmla="*/ 149 h 161"/>
                <a:gd name="T44" fmla="*/ 7 w 53"/>
                <a:gd name="T45" fmla="*/ 149 h 161"/>
                <a:gd name="T46" fmla="*/ 7 w 53"/>
                <a:gd name="T47" fmla="*/ 149 h 161"/>
                <a:gd name="T48" fmla="*/ 8 w 53"/>
                <a:gd name="T49" fmla="*/ 149 h 161"/>
                <a:gd name="T50" fmla="*/ 8 w 53"/>
                <a:gd name="T51" fmla="*/ 149 h 161"/>
                <a:gd name="T52" fmla="*/ 8 w 53"/>
                <a:gd name="T53" fmla="*/ 149 h 161"/>
                <a:gd name="T54" fmla="*/ 8 w 53"/>
                <a:gd name="T55" fmla="*/ 149 h 161"/>
                <a:gd name="T56" fmla="*/ 8 w 53"/>
                <a:gd name="T57" fmla="*/ 149 h 161"/>
                <a:gd name="T58" fmla="*/ 8 w 53"/>
                <a:gd name="T59" fmla="*/ 149 h 161"/>
                <a:gd name="T60" fmla="*/ 8 w 53"/>
                <a:gd name="T61" fmla="*/ 149 h 161"/>
                <a:gd name="T62" fmla="*/ 8 w 53"/>
                <a:gd name="T63" fmla="*/ 149 h 161"/>
                <a:gd name="T64" fmla="*/ 8 w 53"/>
                <a:gd name="T65" fmla="*/ 149 h 161"/>
                <a:gd name="T66" fmla="*/ 8 w 53"/>
                <a:gd name="T67" fmla="*/ 148 h 161"/>
                <a:gd name="T68" fmla="*/ 8 w 53"/>
                <a:gd name="T69" fmla="*/ 148 h 161"/>
                <a:gd name="T70" fmla="*/ 8 w 53"/>
                <a:gd name="T71" fmla="*/ 148 h 161"/>
                <a:gd name="T72" fmla="*/ 53 w 53"/>
                <a:gd name="T73" fmla="*/ 0 h 161"/>
                <a:gd name="T74" fmla="*/ 8 w 53"/>
                <a:gd name="T75" fmla="*/ 148 h 161"/>
                <a:gd name="T76" fmla="*/ 53 w 53"/>
                <a:gd name="T77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" h="161">
                  <a:moveTo>
                    <a:pt x="0" y="161"/>
                  </a:move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moveTo>
                    <a:pt x="0" y="16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0" y="160"/>
                    <a:pt x="0" y="160"/>
                    <a:pt x="0" y="160"/>
                  </a:cubicBezTo>
                  <a:moveTo>
                    <a:pt x="0" y="16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0" y="160"/>
                    <a:pt x="0" y="160"/>
                    <a:pt x="0" y="160"/>
                  </a:cubicBezTo>
                  <a:moveTo>
                    <a:pt x="0" y="16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0" y="160"/>
                    <a:pt x="0" y="160"/>
                    <a:pt x="0" y="160"/>
                  </a:cubicBezTo>
                  <a:moveTo>
                    <a:pt x="0" y="160"/>
                  </a:moveTo>
                  <a:cubicBezTo>
                    <a:pt x="0" y="160"/>
                    <a:pt x="0" y="160"/>
                    <a:pt x="0" y="160"/>
                  </a:cubicBezTo>
                  <a:cubicBezTo>
                    <a:pt x="0" y="160"/>
                    <a:pt x="0" y="160"/>
                    <a:pt x="0" y="160"/>
                  </a:cubicBezTo>
                  <a:moveTo>
                    <a:pt x="1" y="159"/>
                  </a:moveTo>
                  <a:cubicBezTo>
                    <a:pt x="1" y="159"/>
                    <a:pt x="1" y="159"/>
                    <a:pt x="1" y="159"/>
                  </a:cubicBezTo>
                  <a:cubicBezTo>
                    <a:pt x="1" y="159"/>
                    <a:pt x="1" y="159"/>
                    <a:pt x="1" y="159"/>
                  </a:cubicBezTo>
                  <a:moveTo>
                    <a:pt x="7" y="150"/>
                  </a:moveTo>
                  <a:cubicBezTo>
                    <a:pt x="7" y="150"/>
                    <a:pt x="7" y="150"/>
                    <a:pt x="7" y="150"/>
                  </a:cubicBezTo>
                  <a:cubicBezTo>
                    <a:pt x="7" y="150"/>
                    <a:pt x="7" y="150"/>
                    <a:pt x="7" y="150"/>
                  </a:cubicBezTo>
                  <a:moveTo>
                    <a:pt x="7" y="149"/>
                  </a:moveTo>
                  <a:cubicBezTo>
                    <a:pt x="7" y="149"/>
                    <a:pt x="7" y="149"/>
                    <a:pt x="7" y="149"/>
                  </a:cubicBezTo>
                  <a:cubicBezTo>
                    <a:pt x="7" y="149"/>
                    <a:pt x="7" y="149"/>
                    <a:pt x="7" y="149"/>
                  </a:cubicBezTo>
                  <a:moveTo>
                    <a:pt x="8" y="149"/>
                  </a:moveTo>
                  <a:cubicBezTo>
                    <a:pt x="8" y="149"/>
                    <a:pt x="8" y="149"/>
                    <a:pt x="8" y="149"/>
                  </a:cubicBezTo>
                  <a:cubicBezTo>
                    <a:pt x="8" y="149"/>
                    <a:pt x="8" y="149"/>
                    <a:pt x="8" y="149"/>
                  </a:cubicBezTo>
                  <a:moveTo>
                    <a:pt x="8" y="149"/>
                  </a:moveTo>
                  <a:cubicBezTo>
                    <a:pt x="8" y="149"/>
                    <a:pt x="8" y="149"/>
                    <a:pt x="8" y="149"/>
                  </a:cubicBezTo>
                  <a:cubicBezTo>
                    <a:pt x="8" y="149"/>
                    <a:pt x="8" y="149"/>
                    <a:pt x="8" y="149"/>
                  </a:cubicBezTo>
                  <a:moveTo>
                    <a:pt x="8" y="149"/>
                  </a:moveTo>
                  <a:cubicBezTo>
                    <a:pt x="8" y="149"/>
                    <a:pt x="8" y="149"/>
                    <a:pt x="8" y="149"/>
                  </a:cubicBezTo>
                  <a:cubicBezTo>
                    <a:pt x="8" y="149"/>
                    <a:pt x="8" y="149"/>
                    <a:pt x="8" y="149"/>
                  </a:cubicBezTo>
                  <a:moveTo>
                    <a:pt x="8" y="148"/>
                  </a:moveTo>
                  <a:cubicBezTo>
                    <a:pt x="8" y="148"/>
                    <a:pt x="8" y="148"/>
                    <a:pt x="8" y="148"/>
                  </a:cubicBezTo>
                  <a:cubicBezTo>
                    <a:pt x="8" y="148"/>
                    <a:pt x="8" y="148"/>
                    <a:pt x="8" y="148"/>
                  </a:cubicBezTo>
                  <a:moveTo>
                    <a:pt x="53" y="0"/>
                  </a:moveTo>
                  <a:cubicBezTo>
                    <a:pt x="52" y="21"/>
                    <a:pt x="46" y="89"/>
                    <a:pt x="8" y="148"/>
                  </a:cubicBezTo>
                  <a:cubicBezTo>
                    <a:pt x="46" y="89"/>
                    <a:pt x="52" y="21"/>
                    <a:pt x="53" y="0"/>
                  </a:cubicBezTo>
                </a:path>
              </a:pathLst>
            </a:custGeom>
            <a:solidFill>
              <a:srgbClr val="F1F1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36"/>
            <p:cNvSpPr>
              <a:spLocks/>
            </p:cNvSpPr>
            <p:nvPr/>
          </p:nvSpPr>
          <p:spPr bwMode="auto">
            <a:xfrm>
              <a:off x="10350412" y="1694217"/>
              <a:ext cx="997920" cy="1541991"/>
            </a:xfrm>
            <a:custGeom>
              <a:avLst/>
              <a:gdLst>
                <a:gd name="T0" fmla="*/ 154 w 154"/>
                <a:gd name="T1" fmla="*/ 9 h 238"/>
                <a:gd name="T2" fmla="*/ 154 w 154"/>
                <a:gd name="T3" fmla="*/ 9 h 238"/>
                <a:gd name="T4" fmla="*/ 152 w 154"/>
                <a:gd name="T5" fmla="*/ 27 h 238"/>
                <a:gd name="T6" fmla="*/ 152 w 154"/>
                <a:gd name="T7" fmla="*/ 27 h 238"/>
                <a:gd name="T8" fmla="*/ 152 w 154"/>
                <a:gd name="T9" fmla="*/ 27 h 238"/>
                <a:gd name="T10" fmla="*/ 152 w 154"/>
                <a:gd name="T11" fmla="*/ 28 h 238"/>
                <a:gd name="T12" fmla="*/ 143 w 154"/>
                <a:gd name="T13" fmla="*/ 74 h 238"/>
                <a:gd name="T14" fmla="*/ 143 w 154"/>
                <a:gd name="T15" fmla="*/ 74 h 238"/>
                <a:gd name="T16" fmla="*/ 143 w 154"/>
                <a:gd name="T17" fmla="*/ 74 h 238"/>
                <a:gd name="T18" fmla="*/ 143 w 154"/>
                <a:gd name="T19" fmla="*/ 75 h 238"/>
                <a:gd name="T20" fmla="*/ 95 w 154"/>
                <a:gd name="T21" fmla="*/ 77 h 238"/>
                <a:gd name="T22" fmla="*/ 106 w 154"/>
                <a:gd name="T23" fmla="*/ 98 h 238"/>
                <a:gd name="T24" fmla="*/ 101 w 154"/>
                <a:gd name="T25" fmla="*/ 114 h 238"/>
                <a:gd name="T26" fmla="*/ 101 w 154"/>
                <a:gd name="T27" fmla="*/ 114 h 238"/>
                <a:gd name="T28" fmla="*/ 80 w 154"/>
                <a:gd name="T29" fmla="*/ 125 h 238"/>
                <a:gd name="T30" fmla="*/ 80 w 154"/>
                <a:gd name="T31" fmla="*/ 125 h 238"/>
                <a:gd name="T32" fmla="*/ 65 w 154"/>
                <a:gd name="T33" fmla="*/ 120 h 238"/>
                <a:gd name="T34" fmla="*/ 65 w 154"/>
                <a:gd name="T35" fmla="*/ 120 h 238"/>
                <a:gd name="T36" fmla="*/ 30 w 154"/>
                <a:gd name="T37" fmla="*/ 167 h 238"/>
                <a:gd name="T38" fmla="*/ 30 w 154"/>
                <a:gd name="T39" fmla="*/ 167 h 238"/>
                <a:gd name="T40" fmla="*/ 30 w 154"/>
                <a:gd name="T41" fmla="*/ 167 h 238"/>
                <a:gd name="T42" fmla="*/ 30 w 154"/>
                <a:gd name="T43" fmla="*/ 167 h 238"/>
                <a:gd name="T44" fmla="*/ 30 w 154"/>
                <a:gd name="T45" fmla="*/ 167 h 238"/>
                <a:gd name="T46" fmla="*/ 30 w 154"/>
                <a:gd name="T47" fmla="*/ 167 h 238"/>
                <a:gd name="T48" fmla="*/ 30 w 154"/>
                <a:gd name="T49" fmla="*/ 167 h 238"/>
                <a:gd name="T50" fmla="*/ 30 w 154"/>
                <a:gd name="T51" fmla="*/ 167 h 238"/>
                <a:gd name="T52" fmla="*/ 30 w 154"/>
                <a:gd name="T53" fmla="*/ 167 h 238"/>
                <a:gd name="T54" fmla="*/ 30 w 154"/>
                <a:gd name="T55" fmla="*/ 167 h 238"/>
                <a:gd name="T56" fmla="*/ 30 w 154"/>
                <a:gd name="T57" fmla="*/ 167 h 238"/>
                <a:gd name="T58" fmla="*/ 30 w 154"/>
                <a:gd name="T59" fmla="*/ 167 h 238"/>
                <a:gd name="T60" fmla="*/ 30 w 154"/>
                <a:gd name="T61" fmla="*/ 167 h 238"/>
                <a:gd name="T62" fmla="*/ 30 w 154"/>
                <a:gd name="T63" fmla="*/ 167 h 238"/>
                <a:gd name="T64" fmla="*/ 20 w 154"/>
                <a:gd name="T65" fmla="*/ 189 h 238"/>
                <a:gd name="T66" fmla="*/ 20 w 154"/>
                <a:gd name="T67" fmla="*/ 189 h 238"/>
                <a:gd name="T68" fmla="*/ 20 w 154"/>
                <a:gd name="T69" fmla="*/ 190 h 238"/>
                <a:gd name="T70" fmla="*/ 9 w 154"/>
                <a:gd name="T71" fmla="*/ 206 h 238"/>
                <a:gd name="T72" fmla="*/ 9 w 154"/>
                <a:gd name="T73" fmla="*/ 206 h 238"/>
                <a:gd name="T74" fmla="*/ 9 w 154"/>
                <a:gd name="T75" fmla="*/ 206 h 238"/>
                <a:gd name="T76" fmla="*/ 25 w 154"/>
                <a:gd name="T77" fmla="*/ 238 h 238"/>
                <a:gd name="T78" fmla="*/ 64 w 154"/>
                <a:gd name="T79" fmla="*/ 208 h 238"/>
                <a:gd name="T80" fmla="*/ 101 w 154"/>
                <a:gd name="T81" fmla="*/ 165 h 238"/>
                <a:gd name="T82" fmla="*/ 101 w 154"/>
                <a:gd name="T83" fmla="*/ 164 h 238"/>
                <a:gd name="T84" fmla="*/ 101 w 154"/>
                <a:gd name="T85" fmla="*/ 164 h 238"/>
                <a:gd name="T86" fmla="*/ 101 w 154"/>
                <a:gd name="T87" fmla="*/ 164 h 238"/>
                <a:gd name="T88" fmla="*/ 101 w 154"/>
                <a:gd name="T89" fmla="*/ 164 h 238"/>
                <a:gd name="T90" fmla="*/ 102 w 154"/>
                <a:gd name="T91" fmla="*/ 163 h 238"/>
                <a:gd name="T92" fmla="*/ 108 w 154"/>
                <a:gd name="T93" fmla="*/ 154 h 238"/>
                <a:gd name="T94" fmla="*/ 108 w 154"/>
                <a:gd name="T95" fmla="*/ 153 h 238"/>
                <a:gd name="T96" fmla="*/ 109 w 154"/>
                <a:gd name="T97" fmla="*/ 153 h 238"/>
                <a:gd name="T98" fmla="*/ 109 w 154"/>
                <a:gd name="T99" fmla="*/ 153 h 238"/>
                <a:gd name="T100" fmla="*/ 109 w 154"/>
                <a:gd name="T101" fmla="*/ 153 h 238"/>
                <a:gd name="T102" fmla="*/ 109 w 154"/>
                <a:gd name="T103" fmla="*/ 152 h 238"/>
                <a:gd name="T104" fmla="*/ 109 w 154"/>
                <a:gd name="T105" fmla="*/ 152 h 238"/>
                <a:gd name="T106" fmla="*/ 154 w 154"/>
                <a:gd name="T10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4" h="238">
                  <a:moveTo>
                    <a:pt x="154" y="0"/>
                  </a:moveTo>
                  <a:cubicBezTo>
                    <a:pt x="154" y="2"/>
                    <a:pt x="154" y="5"/>
                    <a:pt x="154" y="9"/>
                  </a:cubicBezTo>
                  <a:cubicBezTo>
                    <a:pt x="154" y="9"/>
                    <a:pt x="154" y="9"/>
                    <a:pt x="154" y="9"/>
                  </a:cubicBezTo>
                  <a:cubicBezTo>
                    <a:pt x="154" y="9"/>
                    <a:pt x="154" y="9"/>
                    <a:pt x="154" y="9"/>
                  </a:cubicBezTo>
                  <a:cubicBezTo>
                    <a:pt x="153" y="14"/>
                    <a:pt x="153" y="20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2" y="27"/>
                    <a:pt x="152" y="28"/>
                    <a:pt x="152" y="28"/>
                  </a:cubicBezTo>
                  <a:cubicBezTo>
                    <a:pt x="152" y="28"/>
                    <a:pt x="152" y="28"/>
                    <a:pt x="152" y="28"/>
                  </a:cubicBezTo>
                  <a:cubicBezTo>
                    <a:pt x="150" y="40"/>
                    <a:pt x="148" y="56"/>
                    <a:pt x="143" y="74"/>
                  </a:cubicBezTo>
                  <a:cubicBezTo>
                    <a:pt x="143" y="74"/>
                    <a:pt x="143" y="74"/>
                    <a:pt x="143" y="74"/>
                  </a:cubicBezTo>
                  <a:cubicBezTo>
                    <a:pt x="143" y="74"/>
                    <a:pt x="143" y="74"/>
                    <a:pt x="143" y="74"/>
                  </a:cubicBezTo>
                  <a:cubicBezTo>
                    <a:pt x="143" y="74"/>
                    <a:pt x="143" y="74"/>
                    <a:pt x="143" y="74"/>
                  </a:cubicBezTo>
                  <a:cubicBezTo>
                    <a:pt x="143" y="74"/>
                    <a:pt x="143" y="74"/>
                    <a:pt x="143" y="74"/>
                  </a:cubicBezTo>
                  <a:cubicBezTo>
                    <a:pt x="143" y="74"/>
                    <a:pt x="143" y="74"/>
                    <a:pt x="143" y="75"/>
                  </a:cubicBezTo>
                  <a:cubicBezTo>
                    <a:pt x="143" y="75"/>
                    <a:pt x="143" y="75"/>
                    <a:pt x="143" y="75"/>
                  </a:cubicBezTo>
                  <a:cubicBezTo>
                    <a:pt x="113" y="53"/>
                    <a:pt x="113" y="53"/>
                    <a:pt x="113" y="53"/>
                  </a:cubicBezTo>
                  <a:cubicBezTo>
                    <a:pt x="95" y="77"/>
                    <a:pt x="95" y="77"/>
                    <a:pt x="95" y="77"/>
                  </a:cubicBezTo>
                  <a:cubicBezTo>
                    <a:pt x="102" y="82"/>
                    <a:pt x="106" y="90"/>
                    <a:pt x="106" y="9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106" y="104"/>
                    <a:pt x="105" y="109"/>
                    <a:pt x="101" y="114"/>
                  </a:cubicBezTo>
                  <a:cubicBezTo>
                    <a:pt x="101" y="114"/>
                    <a:pt x="101" y="114"/>
                    <a:pt x="101" y="114"/>
                  </a:cubicBezTo>
                  <a:cubicBezTo>
                    <a:pt x="101" y="114"/>
                    <a:pt x="101" y="114"/>
                    <a:pt x="101" y="114"/>
                  </a:cubicBezTo>
                  <a:cubicBezTo>
                    <a:pt x="101" y="114"/>
                    <a:pt x="101" y="114"/>
                    <a:pt x="101" y="114"/>
                  </a:cubicBezTo>
                  <a:cubicBezTo>
                    <a:pt x="96" y="121"/>
                    <a:pt x="88" y="125"/>
                    <a:pt x="80" y="125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75" y="125"/>
                    <a:pt x="69" y="123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0" y="167"/>
                    <a:pt x="30" y="167"/>
                    <a:pt x="30" y="167"/>
                  </a:cubicBezTo>
                  <a:cubicBezTo>
                    <a:pt x="31" y="169"/>
                    <a:pt x="27" y="177"/>
                    <a:pt x="20" y="189"/>
                  </a:cubicBezTo>
                  <a:cubicBezTo>
                    <a:pt x="20" y="189"/>
                    <a:pt x="20" y="189"/>
                    <a:pt x="20" y="189"/>
                  </a:cubicBezTo>
                  <a:cubicBezTo>
                    <a:pt x="20" y="189"/>
                    <a:pt x="20" y="189"/>
                    <a:pt x="20" y="189"/>
                  </a:cubicBezTo>
                  <a:cubicBezTo>
                    <a:pt x="20" y="189"/>
                    <a:pt x="20" y="189"/>
                    <a:pt x="20" y="189"/>
                  </a:cubicBezTo>
                  <a:cubicBezTo>
                    <a:pt x="20" y="189"/>
                    <a:pt x="20" y="189"/>
                    <a:pt x="20" y="189"/>
                  </a:cubicBezTo>
                  <a:cubicBezTo>
                    <a:pt x="20" y="189"/>
                    <a:pt x="20" y="190"/>
                    <a:pt x="20" y="190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17" y="195"/>
                    <a:pt x="13" y="200"/>
                    <a:pt x="9" y="206"/>
                  </a:cubicBezTo>
                  <a:cubicBezTo>
                    <a:pt x="9" y="206"/>
                    <a:pt x="9" y="206"/>
                    <a:pt x="9" y="206"/>
                  </a:cubicBezTo>
                  <a:cubicBezTo>
                    <a:pt x="9" y="206"/>
                    <a:pt x="9" y="206"/>
                    <a:pt x="9" y="206"/>
                  </a:cubicBezTo>
                  <a:cubicBezTo>
                    <a:pt x="9" y="206"/>
                    <a:pt x="9" y="206"/>
                    <a:pt x="9" y="206"/>
                  </a:cubicBezTo>
                  <a:cubicBezTo>
                    <a:pt x="9" y="206"/>
                    <a:pt x="9" y="206"/>
                    <a:pt x="9" y="206"/>
                  </a:cubicBezTo>
                  <a:cubicBezTo>
                    <a:pt x="6" y="210"/>
                    <a:pt x="3" y="215"/>
                    <a:pt x="0" y="219"/>
                  </a:cubicBezTo>
                  <a:cubicBezTo>
                    <a:pt x="25" y="238"/>
                    <a:pt x="25" y="238"/>
                    <a:pt x="25" y="238"/>
                  </a:cubicBezTo>
                  <a:cubicBezTo>
                    <a:pt x="26" y="237"/>
                    <a:pt x="28" y="236"/>
                    <a:pt x="29" y="235"/>
                  </a:cubicBezTo>
                  <a:cubicBezTo>
                    <a:pt x="41" y="228"/>
                    <a:pt x="52" y="219"/>
                    <a:pt x="64" y="208"/>
                  </a:cubicBezTo>
                  <a:cubicBezTo>
                    <a:pt x="75" y="197"/>
                    <a:pt x="87" y="183"/>
                    <a:pt x="101" y="165"/>
                  </a:cubicBezTo>
                  <a:cubicBezTo>
                    <a:pt x="101" y="165"/>
                    <a:pt x="101" y="165"/>
                    <a:pt x="101" y="165"/>
                  </a:cubicBezTo>
                  <a:cubicBezTo>
                    <a:pt x="101" y="165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4"/>
                    <a:pt x="101" y="164"/>
                    <a:pt x="101" y="164"/>
                  </a:cubicBezTo>
                  <a:cubicBezTo>
                    <a:pt x="101" y="163"/>
                    <a:pt x="101" y="163"/>
                    <a:pt x="102" y="163"/>
                  </a:cubicBezTo>
                  <a:cubicBezTo>
                    <a:pt x="102" y="163"/>
                    <a:pt x="102" y="163"/>
                    <a:pt x="102" y="163"/>
                  </a:cubicBezTo>
                  <a:cubicBezTo>
                    <a:pt x="104" y="160"/>
                    <a:pt x="106" y="157"/>
                    <a:pt x="108" y="154"/>
                  </a:cubicBezTo>
                  <a:cubicBezTo>
                    <a:pt x="108" y="154"/>
                    <a:pt x="108" y="154"/>
                    <a:pt x="108" y="154"/>
                  </a:cubicBezTo>
                  <a:cubicBezTo>
                    <a:pt x="108" y="153"/>
                    <a:pt x="108" y="153"/>
                    <a:pt x="108" y="153"/>
                  </a:cubicBezTo>
                  <a:cubicBezTo>
                    <a:pt x="108" y="153"/>
                    <a:pt x="108" y="153"/>
                    <a:pt x="108" y="153"/>
                  </a:cubicBezTo>
                  <a:cubicBezTo>
                    <a:pt x="108" y="153"/>
                    <a:pt x="109" y="153"/>
                    <a:pt x="109" y="153"/>
                  </a:cubicBezTo>
                  <a:cubicBezTo>
                    <a:pt x="109" y="153"/>
                    <a:pt x="109" y="153"/>
                    <a:pt x="109" y="153"/>
                  </a:cubicBezTo>
                  <a:cubicBezTo>
                    <a:pt x="109" y="153"/>
                    <a:pt x="109" y="153"/>
                    <a:pt x="109" y="153"/>
                  </a:cubicBezTo>
                  <a:cubicBezTo>
                    <a:pt x="109" y="153"/>
                    <a:pt x="109" y="153"/>
                    <a:pt x="109" y="153"/>
                  </a:cubicBezTo>
                  <a:cubicBezTo>
                    <a:pt x="109" y="153"/>
                    <a:pt x="109" y="153"/>
                    <a:pt x="109" y="153"/>
                  </a:cubicBezTo>
                  <a:cubicBezTo>
                    <a:pt x="109" y="153"/>
                    <a:pt x="109" y="153"/>
                    <a:pt x="109" y="153"/>
                  </a:cubicBezTo>
                  <a:cubicBezTo>
                    <a:pt x="109" y="153"/>
                    <a:pt x="109" y="152"/>
                    <a:pt x="109" y="152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47" y="93"/>
                    <a:pt x="153" y="25"/>
                    <a:pt x="154" y="4"/>
                  </a:cubicBezTo>
                  <a:cubicBezTo>
                    <a:pt x="154" y="2"/>
                    <a:pt x="154" y="1"/>
                    <a:pt x="154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37"/>
            <p:cNvSpPr>
              <a:spLocks noEditPoints="1"/>
            </p:cNvSpPr>
            <p:nvPr/>
          </p:nvSpPr>
          <p:spPr bwMode="auto">
            <a:xfrm>
              <a:off x="11277247" y="1751632"/>
              <a:ext cx="71085" cy="426508"/>
            </a:xfrm>
            <a:custGeom>
              <a:avLst/>
              <a:gdLst>
                <a:gd name="T0" fmla="*/ 0 w 11"/>
                <a:gd name="T1" fmla="*/ 65 h 66"/>
                <a:gd name="T2" fmla="*/ 0 w 11"/>
                <a:gd name="T3" fmla="*/ 66 h 66"/>
                <a:gd name="T4" fmla="*/ 0 w 11"/>
                <a:gd name="T5" fmla="*/ 66 h 66"/>
                <a:gd name="T6" fmla="*/ 0 w 11"/>
                <a:gd name="T7" fmla="*/ 65 h 66"/>
                <a:gd name="T8" fmla="*/ 0 w 11"/>
                <a:gd name="T9" fmla="*/ 65 h 66"/>
                <a:gd name="T10" fmla="*/ 0 w 11"/>
                <a:gd name="T11" fmla="*/ 65 h 66"/>
                <a:gd name="T12" fmla="*/ 0 w 11"/>
                <a:gd name="T13" fmla="*/ 65 h 66"/>
                <a:gd name="T14" fmla="*/ 0 w 11"/>
                <a:gd name="T15" fmla="*/ 65 h 66"/>
                <a:gd name="T16" fmla="*/ 0 w 11"/>
                <a:gd name="T17" fmla="*/ 65 h 66"/>
                <a:gd name="T18" fmla="*/ 0 w 11"/>
                <a:gd name="T19" fmla="*/ 65 h 66"/>
                <a:gd name="T20" fmla="*/ 9 w 11"/>
                <a:gd name="T21" fmla="*/ 19 h 66"/>
                <a:gd name="T22" fmla="*/ 9 w 11"/>
                <a:gd name="T23" fmla="*/ 19 h 66"/>
                <a:gd name="T24" fmla="*/ 9 w 11"/>
                <a:gd name="T25" fmla="*/ 19 h 66"/>
                <a:gd name="T26" fmla="*/ 9 w 11"/>
                <a:gd name="T27" fmla="*/ 18 h 66"/>
                <a:gd name="T28" fmla="*/ 9 w 11"/>
                <a:gd name="T29" fmla="*/ 18 h 66"/>
                <a:gd name="T30" fmla="*/ 9 w 11"/>
                <a:gd name="T31" fmla="*/ 18 h 66"/>
                <a:gd name="T32" fmla="*/ 9 w 11"/>
                <a:gd name="T33" fmla="*/ 18 h 66"/>
                <a:gd name="T34" fmla="*/ 9 w 11"/>
                <a:gd name="T35" fmla="*/ 18 h 66"/>
                <a:gd name="T36" fmla="*/ 9 w 11"/>
                <a:gd name="T37" fmla="*/ 18 h 66"/>
                <a:gd name="T38" fmla="*/ 9 w 11"/>
                <a:gd name="T39" fmla="*/ 18 h 66"/>
                <a:gd name="T40" fmla="*/ 9 w 11"/>
                <a:gd name="T41" fmla="*/ 18 h 66"/>
                <a:gd name="T42" fmla="*/ 9 w 11"/>
                <a:gd name="T43" fmla="*/ 18 h 66"/>
                <a:gd name="T44" fmla="*/ 11 w 11"/>
                <a:gd name="T45" fmla="*/ 0 h 66"/>
                <a:gd name="T46" fmla="*/ 9 w 11"/>
                <a:gd name="T47" fmla="*/ 18 h 66"/>
                <a:gd name="T48" fmla="*/ 11 w 11"/>
                <a:gd name="T49" fmla="*/ 0 h 66"/>
                <a:gd name="T50" fmla="*/ 11 w 11"/>
                <a:gd name="T51" fmla="*/ 0 h 66"/>
                <a:gd name="T52" fmla="*/ 11 w 11"/>
                <a:gd name="T53" fmla="*/ 0 h 66"/>
                <a:gd name="T54" fmla="*/ 11 w 11"/>
                <a:gd name="T55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" h="66">
                  <a:moveTo>
                    <a:pt x="0" y="65"/>
                  </a:moveTo>
                  <a:cubicBezTo>
                    <a:pt x="0" y="65"/>
                    <a:pt x="0" y="65"/>
                    <a:pt x="0" y="66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65"/>
                    <a:pt x="0" y="65"/>
                    <a:pt x="0" y="65"/>
                  </a:cubicBezTo>
                  <a:moveTo>
                    <a:pt x="0" y="65"/>
                  </a:moveTo>
                  <a:cubicBezTo>
                    <a:pt x="0" y="65"/>
                    <a:pt x="0" y="65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moveTo>
                    <a:pt x="0" y="65"/>
                  </a:moveTo>
                  <a:cubicBezTo>
                    <a:pt x="0" y="65"/>
                    <a:pt x="0" y="65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moveTo>
                    <a:pt x="9" y="19"/>
                  </a:moveTo>
                  <a:cubicBezTo>
                    <a:pt x="9" y="19"/>
                    <a:pt x="9" y="19"/>
                    <a:pt x="9" y="19"/>
                  </a:cubicBezTo>
                  <a:cubicBezTo>
                    <a:pt x="9" y="19"/>
                    <a:pt x="9" y="19"/>
                    <a:pt x="9" y="19"/>
                  </a:cubicBezTo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9" y="18"/>
                    <a:pt x="9" y="18"/>
                  </a:cubicBezTo>
                  <a:moveTo>
                    <a:pt x="11" y="0"/>
                  </a:moveTo>
                  <a:cubicBezTo>
                    <a:pt x="10" y="5"/>
                    <a:pt x="10" y="11"/>
                    <a:pt x="9" y="18"/>
                  </a:cubicBezTo>
                  <a:cubicBezTo>
                    <a:pt x="10" y="11"/>
                    <a:pt x="10" y="5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F19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8"/>
            <p:cNvSpPr>
              <a:spLocks noEditPoints="1"/>
            </p:cNvSpPr>
            <p:nvPr/>
          </p:nvSpPr>
          <p:spPr bwMode="auto">
            <a:xfrm>
              <a:off x="10410560" y="2776892"/>
              <a:ext cx="133967" cy="251531"/>
            </a:xfrm>
            <a:custGeom>
              <a:avLst/>
              <a:gdLst>
                <a:gd name="T0" fmla="*/ 0 w 21"/>
                <a:gd name="T1" fmla="*/ 39 h 39"/>
                <a:gd name="T2" fmla="*/ 0 w 21"/>
                <a:gd name="T3" fmla="*/ 39 h 39"/>
                <a:gd name="T4" fmla="*/ 0 w 21"/>
                <a:gd name="T5" fmla="*/ 39 h 39"/>
                <a:gd name="T6" fmla="*/ 0 w 21"/>
                <a:gd name="T7" fmla="*/ 39 h 39"/>
                <a:gd name="T8" fmla="*/ 0 w 21"/>
                <a:gd name="T9" fmla="*/ 39 h 39"/>
                <a:gd name="T10" fmla="*/ 0 w 21"/>
                <a:gd name="T11" fmla="*/ 39 h 39"/>
                <a:gd name="T12" fmla="*/ 11 w 21"/>
                <a:gd name="T13" fmla="*/ 23 h 39"/>
                <a:gd name="T14" fmla="*/ 0 w 21"/>
                <a:gd name="T15" fmla="*/ 39 h 39"/>
                <a:gd name="T16" fmla="*/ 11 w 21"/>
                <a:gd name="T17" fmla="*/ 23 h 39"/>
                <a:gd name="T18" fmla="*/ 11 w 21"/>
                <a:gd name="T19" fmla="*/ 22 h 39"/>
                <a:gd name="T20" fmla="*/ 11 w 21"/>
                <a:gd name="T21" fmla="*/ 23 h 39"/>
                <a:gd name="T22" fmla="*/ 11 w 21"/>
                <a:gd name="T23" fmla="*/ 22 h 39"/>
                <a:gd name="T24" fmla="*/ 11 w 21"/>
                <a:gd name="T25" fmla="*/ 22 h 39"/>
                <a:gd name="T26" fmla="*/ 11 w 21"/>
                <a:gd name="T27" fmla="*/ 22 h 39"/>
                <a:gd name="T28" fmla="*/ 11 w 21"/>
                <a:gd name="T29" fmla="*/ 22 h 39"/>
                <a:gd name="T30" fmla="*/ 11 w 21"/>
                <a:gd name="T31" fmla="*/ 22 h 39"/>
                <a:gd name="T32" fmla="*/ 11 w 21"/>
                <a:gd name="T33" fmla="*/ 22 h 39"/>
                <a:gd name="T34" fmla="*/ 11 w 21"/>
                <a:gd name="T35" fmla="*/ 22 h 39"/>
                <a:gd name="T36" fmla="*/ 21 w 21"/>
                <a:gd name="T37" fmla="*/ 0 h 39"/>
                <a:gd name="T38" fmla="*/ 21 w 21"/>
                <a:gd name="T39" fmla="*/ 0 h 39"/>
                <a:gd name="T40" fmla="*/ 21 w 21"/>
                <a:gd name="T41" fmla="*/ 0 h 39"/>
                <a:gd name="T42" fmla="*/ 21 w 21"/>
                <a:gd name="T43" fmla="*/ 0 h 39"/>
                <a:gd name="T44" fmla="*/ 21 w 21"/>
                <a:gd name="T45" fmla="*/ 0 h 39"/>
                <a:gd name="T46" fmla="*/ 21 w 21"/>
                <a:gd name="T47" fmla="*/ 0 h 39"/>
                <a:gd name="T48" fmla="*/ 21 w 21"/>
                <a:gd name="T49" fmla="*/ 0 h 39"/>
                <a:gd name="T50" fmla="*/ 21 w 21"/>
                <a:gd name="T51" fmla="*/ 0 h 39"/>
                <a:gd name="T52" fmla="*/ 21 w 21"/>
                <a:gd name="T53" fmla="*/ 0 h 39"/>
                <a:gd name="T54" fmla="*/ 21 w 21"/>
                <a:gd name="T55" fmla="*/ 0 h 39"/>
                <a:gd name="T56" fmla="*/ 21 w 21"/>
                <a:gd name="T57" fmla="*/ 0 h 39"/>
                <a:gd name="T58" fmla="*/ 21 w 21"/>
                <a:gd name="T59" fmla="*/ 0 h 39"/>
                <a:gd name="T60" fmla="*/ 21 w 21"/>
                <a:gd name="T61" fmla="*/ 0 h 39"/>
                <a:gd name="T62" fmla="*/ 21 w 21"/>
                <a:gd name="T63" fmla="*/ 0 h 39"/>
                <a:gd name="T64" fmla="*/ 21 w 21"/>
                <a:gd name="T65" fmla="*/ 0 h 39"/>
                <a:gd name="T66" fmla="*/ 21 w 21"/>
                <a:gd name="T67" fmla="*/ 0 h 39"/>
                <a:gd name="T68" fmla="*/ 21 w 21"/>
                <a:gd name="T69" fmla="*/ 0 h 39"/>
                <a:gd name="T70" fmla="*/ 21 w 21"/>
                <a:gd name="T71" fmla="*/ 0 h 39"/>
                <a:gd name="T72" fmla="*/ 21 w 21"/>
                <a:gd name="T73" fmla="*/ 0 h 39"/>
                <a:gd name="T74" fmla="*/ 21 w 21"/>
                <a:gd name="T75" fmla="*/ 0 h 39"/>
                <a:gd name="T76" fmla="*/ 21 w 21"/>
                <a:gd name="T77" fmla="*/ 0 h 39"/>
                <a:gd name="T78" fmla="*/ 21 w 21"/>
                <a:gd name="T79" fmla="*/ 0 h 39"/>
                <a:gd name="T80" fmla="*/ 21 w 21"/>
                <a:gd name="T81" fmla="*/ 0 h 39"/>
                <a:gd name="T82" fmla="*/ 21 w 21"/>
                <a:gd name="T83" fmla="*/ 0 h 39"/>
                <a:gd name="T84" fmla="*/ 21 w 21"/>
                <a:gd name="T85" fmla="*/ 0 h 39"/>
                <a:gd name="T86" fmla="*/ 21 w 21"/>
                <a:gd name="T87" fmla="*/ 0 h 39"/>
                <a:gd name="T88" fmla="*/ 21 w 21"/>
                <a:gd name="T89" fmla="*/ 0 h 39"/>
                <a:gd name="T90" fmla="*/ 21 w 21"/>
                <a:gd name="T91" fmla="*/ 0 h 39"/>
                <a:gd name="T92" fmla="*/ 21 w 21"/>
                <a:gd name="T93" fmla="*/ 0 h 39"/>
                <a:gd name="T94" fmla="*/ 21 w 21"/>
                <a:gd name="T95" fmla="*/ 0 h 39"/>
                <a:gd name="T96" fmla="*/ 21 w 21"/>
                <a:gd name="T97" fmla="*/ 0 h 39"/>
                <a:gd name="T98" fmla="*/ 21 w 21"/>
                <a:gd name="T99" fmla="*/ 0 h 39"/>
                <a:gd name="T100" fmla="*/ 21 w 21"/>
                <a:gd name="T101" fmla="*/ 0 h 39"/>
                <a:gd name="T102" fmla="*/ 21 w 21"/>
                <a:gd name="T103" fmla="*/ 0 h 39"/>
                <a:gd name="T104" fmla="*/ 21 w 21"/>
                <a:gd name="T105" fmla="*/ 0 h 39"/>
                <a:gd name="T106" fmla="*/ 21 w 21"/>
                <a:gd name="T107" fmla="*/ 0 h 39"/>
                <a:gd name="T108" fmla="*/ 21 w 21"/>
                <a:gd name="T109" fmla="*/ 0 h 39"/>
                <a:gd name="T110" fmla="*/ 21 w 21"/>
                <a:gd name="T111" fmla="*/ 0 h 39"/>
                <a:gd name="T112" fmla="*/ 21 w 21"/>
                <a:gd name="T11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1" h="39"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0" y="39"/>
                  </a:moveTo>
                  <a:cubicBezTo>
                    <a:pt x="0" y="39"/>
                    <a:pt x="0" y="39"/>
                    <a:pt x="0" y="39"/>
                  </a:cubicBezTo>
                  <a:cubicBezTo>
                    <a:pt x="0" y="39"/>
                    <a:pt x="0" y="39"/>
                    <a:pt x="0" y="39"/>
                  </a:cubicBezTo>
                  <a:moveTo>
                    <a:pt x="11" y="23"/>
                  </a:moveTo>
                  <a:cubicBezTo>
                    <a:pt x="8" y="28"/>
                    <a:pt x="4" y="33"/>
                    <a:pt x="0" y="39"/>
                  </a:cubicBezTo>
                  <a:cubicBezTo>
                    <a:pt x="4" y="33"/>
                    <a:pt x="8" y="28"/>
                    <a:pt x="11" y="23"/>
                  </a:cubicBezTo>
                  <a:moveTo>
                    <a:pt x="11" y="22"/>
                  </a:moveTo>
                  <a:cubicBezTo>
                    <a:pt x="11" y="22"/>
                    <a:pt x="11" y="23"/>
                    <a:pt x="11" y="23"/>
                  </a:cubicBezTo>
                  <a:cubicBezTo>
                    <a:pt x="11" y="23"/>
                    <a:pt x="11" y="22"/>
                    <a:pt x="11" y="22"/>
                  </a:cubicBezTo>
                  <a:moveTo>
                    <a:pt x="11" y="22"/>
                  </a:moveTo>
                  <a:cubicBezTo>
                    <a:pt x="11" y="22"/>
                    <a:pt x="11" y="22"/>
                    <a:pt x="11" y="22"/>
                  </a:cubicBezTo>
                  <a:cubicBezTo>
                    <a:pt x="11" y="22"/>
                    <a:pt x="11" y="22"/>
                    <a:pt x="11" y="22"/>
                  </a:cubicBezTo>
                  <a:moveTo>
                    <a:pt x="11" y="22"/>
                  </a:moveTo>
                  <a:cubicBezTo>
                    <a:pt x="11" y="22"/>
                    <a:pt x="11" y="22"/>
                    <a:pt x="11" y="22"/>
                  </a:cubicBezTo>
                  <a:cubicBezTo>
                    <a:pt x="11" y="22"/>
                    <a:pt x="11" y="22"/>
                    <a:pt x="11" y="22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moveTo>
                    <a:pt x="21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</a:path>
              </a:pathLst>
            </a:custGeom>
            <a:solidFill>
              <a:srgbClr val="005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9"/>
            <p:cNvSpPr>
              <a:spLocks/>
            </p:cNvSpPr>
            <p:nvPr/>
          </p:nvSpPr>
          <p:spPr bwMode="auto">
            <a:xfrm>
              <a:off x="10421497" y="3279953"/>
              <a:ext cx="8202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FCFD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40"/>
            <p:cNvSpPr>
              <a:spLocks/>
            </p:cNvSpPr>
            <p:nvPr/>
          </p:nvSpPr>
          <p:spPr bwMode="auto">
            <a:xfrm>
              <a:off x="10421497" y="3260815"/>
              <a:ext cx="46478" cy="19138"/>
            </a:xfrm>
            <a:custGeom>
              <a:avLst/>
              <a:gdLst>
                <a:gd name="T0" fmla="*/ 7 w 7"/>
                <a:gd name="T1" fmla="*/ 0 h 3"/>
                <a:gd name="T2" fmla="*/ 0 w 7"/>
                <a:gd name="T3" fmla="*/ 3 h 3"/>
                <a:gd name="T4" fmla="*/ 0 w 7"/>
                <a:gd name="T5" fmla="*/ 3 h 3"/>
                <a:gd name="T6" fmla="*/ 1 w 7"/>
                <a:gd name="T7" fmla="*/ 3 h 3"/>
                <a:gd name="T8" fmla="*/ 7 w 7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">
                  <a:moveTo>
                    <a:pt x="7" y="0"/>
                  </a:moveTo>
                  <a:cubicBezTo>
                    <a:pt x="5" y="1"/>
                    <a:pt x="2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3" y="2"/>
                    <a:pt x="5" y="1"/>
                    <a:pt x="7" y="0"/>
                  </a:cubicBezTo>
                </a:path>
              </a:pathLst>
            </a:custGeom>
            <a:solidFill>
              <a:srgbClr val="0064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41"/>
            <p:cNvSpPr>
              <a:spLocks/>
            </p:cNvSpPr>
            <p:nvPr/>
          </p:nvSpPr>
          <p:spPr bwMode="auto">
            <a:xfrm>
              <a:off x="10506251" y="3236209"/>
              <a:ext cx="8202" cy="5468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1 h 1"/>
                <a:gd name="T4" fmla="*/ 0 w 1"/>
                <a:gd name="T5" fmla="*/ 1 h 1"/>
                <a:gd name="T6" fmla="*/ 1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</a:path>
              </a:pathLst>
            </a:custGeom>
            <a:solidFill>
              <a:srgbClr val="FCFD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42"/>
            <p:cNvSpPr>
              <a:spLocks/>
            </p:cNvSpPr>
            <p:nvPr/>
          </p:nvSpPr>
          <p:spPr bwMode="auto">
            <a:xfrm>
              <a:off x="10500783" y="3241677"/>
              <a:ext cx="5468" cy="0"/>
            </a:xfrm>
            <a:custGeom>
              <a:avLst/>
              <a:gdLst>
                <a:gd name="T0" fmla="*/ 1 w 1"/>
                <a:gd name="T1" fmla="*/ 0 w 1"/>
                <a:gd name="T2" fmla="*/ 0 w 1"/>
                <a:gd name="T3" fmla="*/ 1 w 1"/>
                <a:gd name="T4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rgbClr val="EEEF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43"/>
            <p:cNvSpPr>
              <a:spLocks/>
            </p:cNvSpPr>
            <p:nvPr/>
          </p:nvSpPr>
          <p:spPr bwMode="auto">
            <a:xfrm>
              <a:off x="10467975" y="3241677"/>
              <a:ext cx="32808" cy="19138"/>
            </a:xfrm>
            <a:custGeom>
              <a:avLst/>
              <a:gdLst>
                <a:gd name="T0" fmla="*/ 5 w 5"/>
                <a:gd name="T1" fmla="*/ 0 h 3"/>
                <a:gd name="T2" fmla="*/ 0 w 5"/>
                <a:gd name="T3" fmla="*/ 3 h 3"/>
                <a:gd name="T4" fmla="*/ 5 w 5"/>
                <a:gd name="T5" fmla="*/ 0 h 3"/>
                <a:gd name="T6" fmla="*/ 5 w 5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2" y="2"/>
                    <a:pt x="3" y="1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rgbClr val="00649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4"/>
            <p:cNvSpPr>
              <a:spLocks noEditPoints="1"/>
            </p:cNvSpPr>
            <p:nvPr/>
          </p:nvSpPr>
          <p:spPr bwMode="auto">
            <a:xfrm>
              <a:off x="11348332" y="16750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A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45"/>
            <p:cNvSpPr>
              <a:spLocks noEditPoints="1"/>
            </p:cNvSpPr>
            <p:nvPr/>
          </p:nvSpPr>
          <p:spPr bwMode="auto">
            <a:xfrm>
              <a:off x="11083131" y="1675079"/>
              <a:ext cx="265201" cy="503061"/>
            </a:xfrm>
            <a:custGeom>
              <a:avLst/>
              <a:gdLst>
                <a:gd name="T0" fmla="*/ 30 w 41"/>
                <a:gd name="T1" fmla="*/ 77 h 78"/>
                <a:gd name="T2" fmla="*/ 30 w 41"/>
                <a:gd name="T3" fmla="*/ 77 h 78"/>
                <a:gd name="T4" fmla="*/ 30 w 41"/>
                <a:gd name="T5" fmla="*/ 77 h 78"/>
                <a:gd name="T6" fmla="*/ 30 w 41"/>
                <a:gd name="T7" fmla="*/ 77 h 78"/>
                <a:gd name="T8" fmla="*/ 30 w 41"/>
                <a:gd name="T9" fmla="*/ 77 h 78"/>
                <a:gd name="T10" fmla="*/ 30 w 41"/>
                <a:gd name="T11" fmla="*/ 77 h 78"/>
                <a:gd name="T12" fmla="*/ 0 w 41"/>
                <a:gd name="T13" fmla="*/ 56 h 78"/>
                <a:gd name="T14" fmla="*/ 0 w 41"/>
                <a:gd name="T15" fmla="*/ 56 h 78"/>
                <a:gd name="T16" fmla="*/ 30 w 41"/>
                <a:gd name="T17" fmla="*/ 78 h 78"/>
                <a:gd name="T18" fmla="*/ 0 w 41"/>
                <a:gd name="T19" fmla="*/ 56 h 78"/>
                <a:gd name="T20" fmla="*/ 39 w 41"/>
                <a:gd name="T21" fmla="*/ 31 h 78"/>
                <a:gd name="T22" fmla="*/ 30 w 41"/>
                <a:gd name="T23" fmla="*/ 77 h 78"/>
                <a:gd name="T24" fmla="*/ 39 w 41"/>
                <a:gd name="T25" fmla="*/ 31 h 78"/>
                <a:gd name="T26" fmla="*/ 39 w 41"/>
                <a:gd name="T27" fmla="*/ 30 h 78"/>
                <a:gd name="T28" fmla="*/ 39 w 41"/>
                <a:gd name="T29" fmla="*/ 31 h 78"/>
                <a:gd name="T30" fmla="*/ 39 w 41"/>
                <a:gd name="T31" fmla="*/ 30 h 78"/>
                <a:gd name="T32" fmla="*/ 39 w 41"/>
                <a:gd name="T33" fmla="*/ 30 h 78"/>
                <a:gd name="T34" fmla="*/ 39 w 41"/>
                <a:gd name="T35" fmla="*/ 30 h 78"/>
                <a:gd name="T36" fmla="*/ 39 w 41"/>
                <a:gd name="T37" fmla="*/ 30 h 78"/>
                <a:gd name="T38" fmla="*/ 39 w 41"/>
                <a:gd name="T39" fmla="*/ 30 h 78"/>
                <a:gd name="T40" fmla="*/ 39 w 41"/>
                <a:gd name="T41" fmla="*/ 30 h 78"/>
                <a:gd name="T42" fmla="*/ 39 w 41"/>
                <a:gd name="T43" fmla="*/ 30 h 78"/>
                <a:gd name="T44" fmla="*/ 39 w 41"/>
                <a:gd name="T45" fmla="*/ 30 h 78"/>
                <a:gd name="T46" fmla="*/ 39 w 41"/>
                <a:gd name="T47" fmla="*/ 30 h 78"/>
                <a:gd name="T48" fmla="*/ 39 w 41"/>
                <a:gd name="T49" fmla="*/ 30 h 78"/>
                <a:gd name="T50" fmla="*/ 41 w 41"/>
                <a:gd name="T51" fmla="*/ 12 h 78"/>
                <a:gd name="T52" fmla="*/ 41 w 41"/>
                <a:gd name="T53" fmla="*/ 12 h 78"/>
                <a:gd name="T54" fmla="*/ 41 w 41"/>
                <a:gd name="T55" fmla="*/ 12 h 78"/>
                <a:gd name="T56" fmla="*/ 41 w 41"/>
                <a:gd name="T57" fmla="*/ 2 h 78"/>
                <a:gd name="T58" fmla="*/ 41 w 41"/>
                <a:gd name="T59" fmla="*/ 12 h 78"/>
                <a:gd name="T60" fmla="*/ 41 w 41"/>
                <a:gd name="T61" fmla="*/ 3 h 78"/>
                <a:gd name="T62" fmla="*/ 41 w 41"/>
                <a:gd name="T63" fmla="*/ 3 h 78"/>
                <a:gd name="T64" fmla="*/ 41 w 41"/>
                <a:gd name="T65" fmla="*/ 3 h 78"/>
                <a:gd name="T66" fmla="*/ 41 w 41"/>
                <a:gd name="T67" fmla="*/ 2 h 78"/>
                <a:gd name="T68" fmla="*/ 41 w 41"/>
                <a:gd name="T69" fmla="*/ 0 h 78"/>
                <a:gd name="T70" fmla="*/ 41 w 41"/>
                <a:gd name="T71" fmla="*/ 1 h 78"/>
                <a:gd name="T72" fmla="*/ 41 w 41"/>
                <a:gd name="T73" fmla="*/ 0 h 78"/>
                <a:gd name="T74" fmla="*/ 41 w 41"/>
                <a:gd name="T75" fmla="*/ 0 h 78"/>
                <a:gd name="T76" fmla="*/ 41 w 41"/>
                <a:gd name="T77" fmla="*/ 0 h 78"/>
                <a:gd name="T78" fmla="*/ 41 w 41"/>
                <a:gd name="T79" fmla="*/ 0 h 78"/>
                <a:gd name="T80" fmla="*/ 41 w 41"/>
                <a:gd name="T81" fmla="*/ 0 h 78"/>
                <a:gd name="T82" fmla="*/ 41 w 41"/>
                <a:gd name="T83" fmla="*/ 0 h 78"/>
                <a:gd name="T84" fmla="*/ 41 w 41"/>
                <a:gd name="T85" fmla="*/ 0 h 78"/>
                <a:gd name="T86" fmla="*/ 41 w 41"/>
                <a:gd name="T87" fmla="*/ 0 h 78"/>
                <a:gd name="T88" fmla="*/ 41 w 41"/>
                <a:gd name="T89" fmla="*/ 0 h 78"/>
                <a:gd name="T90" fmla="*/ 41 w 41"/>
                <a:gd name="T91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1" h="78">
                  <a:moveTo>
                    <a:pt x="30" y="77"/>
                  </a:move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moveTo>
                    <a:pt x="30" y="77"/>
                  </a:move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39" y="31"/>
                  </a:moveTo>
                  <a:cubicBezTo>
                    <a:pt x="37" y="43"/>
                    <a:pt x="35" y="59"/>
                    <a:pt x="30" y="77"/>
                  </a:cubicBezTo>
                  <a:cubicBezTo>
                    <a:pt x="35" y="59"/>
                    <a:pt x="37" y="43"/>
                    <a:pt x="39" y="31"/>
                  </a:cubicBezTo>
                  <a:moveTo>
                    <a:pt x="39" y="30"/>
                  </a:moveTo>
                  <a:cubicBezTo>
                    <a:pt x="39" y="30"/>
                    <a:pt x="39" y="31"/>
                    <a:pt x="39" y="31"/>
                  </a:cubicBezTo>
                  <a:cubicBezTo>
                    <a:pt x="39" y="31"/>
                    <a:pt x="39" y="30"/>
                    <a:pt x="39" y="30"/>
                  </a:cubicBezTo>
                  <a:moveTo>
                    <a:pt x="39" y="30"/>
                  </a:move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moveTo>
                    <a:pt x="39" y="30"/>
                  </a:move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moveTo>
                    <a:pt x="39" y="30"/>
                  </a:move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moveTo>
                    <a:pt x="41" y="12"/>
                  </a:move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moveTo>
                    <a:pt x="41" y="2"/>
                  </a:moveTo>
                  <a:cubicBezTo>
                    <a:pt x="41" y="4"/>
                    <a:pt x="41" y="7"/>
                    <a:pt x="41" y="12"/>
                  </a:cubicBezTo>
                  <a:cubicBezTo>
                    <a:pt x="41" y="8"/>
                    <a:pt x="41" y="5"/>
                    <a:pt x="41" y="3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3"/>
                    <a:pt x="41" y="3"/>
                    <a:pt x="41" y="3"/>
                  </a:cubicBezTo>
                  <a:cubicBezTo>
                    <a:pt x="41" y="3"/>
                    <a:pt x="41" y="2"/>
                    <a:pt x="41" y="2"/>
                  </a:cubicBezTo>
                  <a:moveTo>
                    <a:pt x="41" y="0"/>
                  </a:moveTo>
                  <a:cubicBezTo>
                    <a:pt x="41" y="0"/>
                    <a:pt x="41" y="0"/>
                    <a:pt x="41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moveTo>
                    <a:pt x="41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moveTo>
                    <a:pt x="41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F19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46"/>
            <p:cNvSpPr>
              <a:spLocks/>
            </p:cNvSpPr>
            <p:nvPr/>
          </p:nvSpPr>
          <p:spPr bwMode="auto">
            <a:xfrm>
              <a:off x="11083131" y="1675079"/>
              <a:ext cx="265201" cy="503061"/>
            </a:xfrm>
            <a:custGeom>
              <a:avLst/>
              <a:gdLst>
                <a:gd name="T0" fmla="*/ 41 w 41"/>
                <a:gd name="T1" fmla="*/ 0 h 78"/>
                <a:gd name="T2" fmla="*/ 41 w 41"/>
                <a:gd name="T3" fmla="*/ 0 h 78"/>
                <a:gd name="T4" fmla="*/ 41 w 41"/>
                <a:gd name="T5" fmla="*/ 0 h 78"/>
                <a:gd name="T6" fmla="*/ 0 w 41"/>
                <a:gd name="T7" fmla="*/ 56 h 78"/>
                <a:gd name="T8" fmla="*/ 30 w 41"/>
                <a:gd name="T9" fmla="*/ 78 h 78"/>
                <a:gd name="T10" fmla="*/ 30 w 41"/>
                <a:gd name="T11" fmla="*/ 77 h 78"/>
                <a:gd name="T12" fmla="*/ 30 w 41"/>
                <a:gd name="T13" fmla="*/ 77 h 78"/>
                <a:gd name="T14" fmla="*/ 30 w 41"/>
                <a:gd name="T15" fmla="*/ 77 h 78"/>
                <a:gd name="T16" fmla="*/ 30 w 41"/>
                <a:gd name="T17" fmla="*/ 77 h 78"/>
                <a:gd name="T18" fmla="*/ 30 w 41"/>
                <a:gd name="T19" fmla="*/ 77 h 78"/>
                <a:gd name="T20" fmla="*/ 39 w 41"/>
                <a:gd name="T21" fmla="*/ 31 h 78"/>
                <a:gd name="T22" fmla="*/ 39 w 41"/>
                <a:gd name="T23" fmla="*/ 31 h 78"/>
                <a:gd name="T24" fmla="*/ 39 w 41"/>
                <a:gd name="T25" fmla="*/ 30 h 78"/>
                <a:gd name="T26" fmla="*/ 39 w 41"/>
                <a:gd name="T27" fmla="*/ 30 h 78"/>
                <a:gd name="T28" fmla="*/ 39 w 41"/>
                <a:gd name="T29" fmla="*/ 30 h 78"/>
                <a:gd name="T30" fmla="*/ 39 w 41"/>
                <a:gd name="T31" fmla="*/ 30 h 78"/>
                <a:gd name="T32" fmla="*/ 39 w 41"/>
                <a:gd name="T33" fmla="*/ 30 h 78"/>
                <a:gd name="T34" fmla="*/ 39 w 41"/>
                <a:gd name="T35" fmla="*/ 30 h 78"/>
                <a:gd name="T36" fmla="*/ 39 w 41"/>
                <a:gd name="T37" fmla="*/ 30 h 78"/>
                <a:gd name="T38" fmla="*/ 41 w 41"/>
                <a:gd name="T39" fmla="*/ 12 h 78"/>
                <a:gd name="T40" fmla="*/ 41 w 41"/>
                <a:gd name="T41" fmla="*/ 12 h 78"/>
                <a:gd name="T42" fmla="*/ 41 w 41"/>
                <a:gd name="T43" fmla="*/ 12 h 78"/>
                <a:gd name="T44" fmla="*/ 41 w 41"/>
                <a:gd name="T45" fmla="*/ 2 h 78"/>
                <a:gd name="T46" fmla="*/ 41 w 41"/>
                <a:gd name="T47" fmla="*/ 1 h 78"/>
                <a:gd name="T48" fmla="*/ 41 w 41"/>
                <a:gd name="T49" fmla="*/ 1 h 78"/>
                <a:gd name="T50" fmla="*/ 41 w 41"/>
                <a:gd name="T51" fmla="*/ 1 h 78"/>
                <a:gd name="T52" fmla="*/ 41 w 41"/>
                <a:gd name="T53" fmla="*/ 1 h 78"/>
                <a:gd name="T54" fmla="*/ 41 w 41"/>
                <a:gd name="T55" fmla="*/ 0 h 78"/>
                <a:gd name="T56" fmla="*/ 41 w 41"/>
                <a:gd name="T57" fmla="*/ 0 h 78"/>
                <a:gd name="T58" fmla="*/ 41 w 41"/>
                <a:gd name="T59" fmla="*/ 0 h 78"/>
                <a:gd name="T60" fmla="*/ 41 w 41"/>
                <a:gd name="T61" fmla="*/ 0 h 78"/>
                <a:gd name="T62" fmla="*/ 41 w 41"/>
                <a:gd name="T63" fmla="*/ 0 h 78"/>
                <a:gd name="T64" fmla="*/ 41 w 41"/>
                <a:gd name="T65" fmla="*/ 0 h 78"/>
                <a:gd name="T66" fmla="*/ 41 w 41"/>
                <a:gd name="T6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" h="78">
                  <a:moveTo>
                    <a:pt x="41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5" y="59"/>
                    <a:pt x="37" y="43"/>
                    <a:pt x="39" y="31"/>
                  </a:cubicBezTo>
                  <a:cubicBezTo>
                    <a:pt x="39" y="31"/>
                    <a:pt x="39" y="31"/>
                    <a:pt x="39" y="31"/>
                  </a:cubicBezTo>
                  <a:cubicBezTo>
                    <a:pt x="39" y="31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40" y="23"/>
                    <a:pt x="40" y="17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7"/>
                    <a:pt x="41" y="4"/>
                    <a:pt x="41" y="2"/>
                  </a:cubicBezTo>
                  <a:cubicBezTo>
                    <a:pt x="41" y="2"/>
                    <a:pt x="41" y="1"/>
                    <a:pt x="41" y="1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47"/>
            <p:cNvSpPr>
              <a:spLocks noEditPoints="1"/>
            </p:cNvSpPr>
            <p:nvPr/>
          </p:nvSpPr>
          <p:spPr bwMode="auto">
            <a:xfrm>
              <a:off x="10771452" y="2432405"/>
              <a:ext cx="235126" cy="71085"/>
            </a:xfrm>
            <a:custGeom>
              <a:avLst/>
              <a:gdLst>
                <a:gd name="T0" fmla="*/ 15 w 36"/>
                <a:gd name="T1" fmla="*/ 11 h 11"/>
                <a:gd name="T2" fmla="*/ 15 w 36"/>
                <a:gd name="T3" fmla="*/ 11 h 11"/>
                <a:gd name="T4" fmla="*/ 15 w 36"/>
                <a:gd name="T5" fmla="*/ 11 h 11"/>
                <a:gd name="T6" fmla="*/ 15 w 36"/>
                <a:gd name="T7" fmla="*/ 11 h 11"/>
                <a:gd name="T8" fmla="*/ 0 w 36"/>
                <a:gd name="T9" fmla="*/ 6 h 11"/>
                <a:gd name="T10" fmla="*/ 0 w 36"/>
                <a:gd name="T11" fmla="*/ 6 h 11"/>
                <a:gd name="T12" fmla="*/ 0 w 36"/>
                <a:gd name="T13" fmla="*/ 6 h 11"/>
                <a:gd name="T14" fmla="*/ 36 w 36"/>
                <a:gd name="T15" fmla="*/ 0 h 11"/>
                <a:gd name="T16" fmla="*/ 15 w 36"/>
                <a:gd name="T17" fmla="*/ 11 h 11"/>
                <a:gd name="T18" fmla="*/ 36 w 36"/>
                <a:gd name="T19" fmla="*/ 0 h 11"/>
                <a:gd name="T20" fmla="*/ 36 w 36"/>
                <a:gd name="T21" fmla="*/ 0 h 11"/>
                <a:gd name="T22" fmla="*/ 36 w 36"/>
                <a:gd name="T23" fmla="*/ 0 h 11"/>
                <a:gd name="T24" fmla="*/ 36 w 36"/>
                <a:gd name="T2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11">
                  <a:moveTo>
                    <a:pt x="15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5" y="11"/>
                    <a:pt x="15" y="11"/>
                    <a:pt x="15" y="11"/>
                  </a:cubicBezTo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moveTo>
                    <a:pt x="36" y="0"/>
                  </a:moveTo>
                  <a:cubicBezTo>
                    <a:pt x="31" y="7"/>
                    <a:pt x="23" y="11"/>
                    <a:pt x="15" y="11"/>
                  </a:cubicBezTo>
                  <a:cubicBezTo>
                    <a:pt x="23" y="11"/>
                    <a:pt x="31" y="7"/>
                    <a:pt x="36" y="0"/>
                  </a:cubicBezTo>
                  <a:moveTo>
                    <a:pt x="36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36" y="0"/>
                    <a:pt x="36" y="0"/>
                    <a:pt x="36" y="0"/>
                  </a:cubicBezTo>
                </a:path>
              </a:pathLst>
            </a:custGeom>
            <a:solidFill>
              <a:srgbClr val="F19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48"/>
            <p:cNvSpPr>
              <a:spLocks/>
            </p:cNvSpPr>
            <p:nvPr/>
          </p:nvSpPr>
          <p:spPr bwMode="auto">
            <a:xfrm>
              <a:off x="10771452" y="2191810"/>
              <a:ext cx="265201" cy="311679"/>
            </a:xfrm>
            <a:custGeom>
              <a:avLst/>
              <a:gdLst>
                <a:gd name="T0" fmla="*/ 30 w 41"/>
                <a:gd name="T1" fmla="*/ 0 h 48"/>
                <a:gd name="T2" fmla="*/ 26 w 41"/>
                <a:gd name="T3" fmla="*/ 6 h 48"/>
                <a:gd name="T4" fmla="*/ 34 w 41"/>
                <a:gd name="T5" fmla="*/ 21 h 48"/>
                <a:gd name="T6" fmla="*/ 31 w 41"/>
                <a:gd name="T7" fmla="*/ 33 h 48"/>
                <a:gd name="T8" fmla="*/ 15 w 41"/>
                <a:gd name="T9" fmla="*/ 41 h 48"/>
                <a:gd name="T10" fmla="*/ 4 w 41"/>
                <a:gd name="T11" fmla="*/ 37 h 48"/>
                <a:gd name="T12" fmla="*/ 4 w 41"/>
                <a:gd name="T13" fmla="*/ 37 h 48"/>
                <a:gd name="T14" fmla="*/ 0 w 41"/>
                <a:gd name="T15" fmla="*/ 43 h 48"/>
                <a:gd name="T16" fmla="*/ 0 w 41"/>
                <a:gd name="T17" fmla="*/ 43 h 48"/>
                <a:gd name="T18" fmla="*/ 0 w 41"/>
                <a:gd name="T19" fmla="*/ 43 h 48"/>
                <a:gd name="T20" fmla="*/ 0 w 41"/>
                <a:gd name="T21" fmla="*/ 43 h 48"/>
                <a:gd name="T22" fmla="*/ 0 w 41"/>
                <a:gd name="T23" fmla="*/ 43 h 48"/>
                <a:gd name="T24" fmla="*/ 15 w 41"/>
                <a:gd name="T25" fmla="*/ 48 h 48"/>
                <a:gd name="T26" fmla="*/ 15 w 41"/>
                <a:gd name="T27" fmla="*/ 48 h 48"/>
                <a:gd name="T28" fmla="*/ 15 w 41"/>
                <a:gd name="T29" fmla="*/ 48 h 48"/>
                <a:gd name="T30" fmla="*/ 15 w 41"/>
                <a:gd name="T31" fmla="*/ 48 h 48"/>
                <a:gd name="T32" fmla="*/ 15 w 41"/>
                <a:gd name="T33" fmla="*/ 48 h 48"/>
                <a:gd name="T34" fmla="*/ 15 w 41"/>
                <a:gd name="T35" fmla="*/ 48 h 48"/>
                <a:gd name="T36" fmla="*/ 36 w 41"/>
                <a:gd name="T37" fmla="*/ 37 h 48"/>
                <a:gd name="T38" fmla="*/ 36 w 41"/>
                <a:gd name="T39" fmla="*/ 37 h 48"/>
                <a:gd name="T40" fmla="*/ 36 w 41"/>
                <a:gd name="T41" fmla="*/ 37 h 48"/>
                <a:gd name="T42" fmla="*/ 36 w 41"/>
                <a:gd name="T43" fmla="*/ 37 h 48"/>
                <a:gd name="T44" fmla="*/ 36 w 41"/>
                <a:gd name="T45" fmla="*/ 37 h 48"/>
                <a:gd name="T46" fmla="*/ 36 w 41"/>
                <a:gd name="T47" fmla="*/ 37 h 48"/>
                <a:gd name="T48" fmla="*/ 36 w 41"/>
                <a:gd name="T49" fmla="*/ 37 h 48"/>
                <a:gd name="T50" fmla="*/ 41 w 41"/>
                <a:gd name="T51" fmla="*/ 21 h 48"/>
                <a:gd name="T52" fmla="*/ 30 w 41"/>
                <a:gd name="T53" fmla="*/ 0 h 48"/>
                <a:gd name="T54" fmla="*/ 30 w 41"/>
                <a:gd name="T5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1" h="48">
                  <a:moveTo>
                    <a:pt x="30" y="0"/>
                  </a:moveTo>
                  <a:cubicBezTo>
                    <a:pt x="26" y="6"/>
                    <a:pt x="26" y="6"/>
                    <a:pt x="26" y="6"/>
                  </a:cubicBezTo>
                  <a:cubicBezTo>
                    <a:pt x="32" y="10"/>
                    <a:pt x="34" y="16"/>
                    <a:pt x="34" y="21"/>
                  </a:cubicBezTo>
                  <a:cubicBezTo>
                    <a:pt x="34" y="25"/>
                    <a:pt x="33" y="29"/>
                    <a:pt x="31" y="33"/>
                  </a:cubicBezTo>
                  <a:cubicBezTo>
                    <a:pt x="27" y="38"/>
                    <a:pt x="21" y="41"/>
                    <a:pt x="15" y="41"/>
                  </a:cubicBezTo>
                  <a:cubicBezTo>
                    <a:pt x="11" y="41"/>
                    <a:pt x="7" y="40"/>
                    <a:pt x="4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4" y="46"/>
                    <a:pt x="10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23" y="48"/>
                    <a:pt x="31" y="44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36" y="37"/>
                    <a:pt x="36" y="37"/>
                    <a:pt x="36" y="37"/>
                  </a:cubicBezTo>
                  <a:cubicBezTo>
                    <a:pt x="40" y="32"/>
                    <a:pt x="41" y="27"/>
                    <a:pt x="41" y="21"/>
                  </a:cubicBezTo>
                  <a:cubicBezTo>
                    <a:pt x="41" y="13"/>
                    <a:pt x="37" y="5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2" name="TextBox 91"/>
          <p:cNvSpPr txBox="1"/>
          <p:nvPr/>
        </p:nvSpPr>
        <p:spPr>
          <a:xfrm>
            <a:off x="2675926" y="2788173"/>
            <a:ext cx="6576121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  <a:cs typeface="Clear Sans" panose="020B0503030202020304" pitchFamily="34" charset="0"/>
              </a:rPr>
              <a:t>감사합니다</a:t>
            </a:r>
            <a:endParaRPr lang="en-GB" sz="4800" b="1" dirty="0">
              <a:solidFill>
                <a:schemeClr val="tx1">
                  <a:lumMod val="75000"/>
                  <a:lumOff val="25000"/>
                </a:schemeClr>
              </a:solidFill>
              <a:latin typeface="MD개성체" panose="02020603020101020101" pitchFamily="18" charset="-127"/>
              <a:ea typeface="MD개성체" panose="02020603020101020101" pitchFamily="18" charset="-127"/>
              <a:cs typeface="Clear Sans" panose="020B0503030202020304" pitchFamily="34" charset="0"/>
            </a:endParaRPr>
          </a:p>
        </p:txBody>
      </p:sp>
      <p:sp>
        <p:nvSpPr>
          <p:cNvPr id="93" name="Rectangle 6"/>
          <p:cNvSpPr/>
          <p:nvPr/>
        </p:nvSpPr>
        <p:spPr>
          <a:xfrm>
            <a:off x="0" y="4161853"/>
            <a:ext cx="12192000" cy="2769279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57561 h 1359765"/>
              <a:gd name="connsiteX1" fmla="*/ 574189 w 6216319"/>
              <a:gd name="connsiteY1" fmla="*/ 379355 h 1359765"/>
              <a:gd name="connsiteX2" fmla="*/ 2265770 w 6216319"/>
              <a:gd name="connsiteY2" fmla="*/ 566088 h 1359765"/>
              <a:gd name="connsiteX3" fmla="*/ 3244906 w 6216319"/>
              <a:gd name="connsiteY3" fmla="*/ 549904 h 1359765"/>
              <a:gd name="connsiteX4" fmla="*/ 4628644 w 6216319"/>
              <a:gd name="connsiteY4" fmla="*/ 1092071 h 1359765"/>
              <a:gd name="connsiteX5" fmla="*/ 5356927 w 6216319"/>
              <a:gd name="connsiteY5" fmla="*/ 1245819 h 1359765"/>
              <a:gd name="connsiteX6" fmla="*/ 6216319 w 6216319"/>
              <a:gd name="connsiteY6" fmla="*/ 1359765 h 1359765"/>
              <a:gd name="connsiteX7" fmla="*/ 0 w 6216319"/>
              <a:gd name="connsiteY7" fmla="*/ 1359765 h 1359765"/>
              <a:gd name="connsiteX8" fmla="*/ 0 w 6216319"/>
              <a:gd name="connsiteY8" fmla="*/ 57561 h 1359765"/>
              <a:gd name="connsiteX0" fmla="*/ 0 w 6216319"/>
              <a:gd name="connsiteY0" fmla="*/ 55201 h 1357405"/>
              <a:gd name="connsiteX1" fmla="*/ 574189 w 6216319"/>
              <a:gd name="connsiteY1" fmla="*/ 376995 h 1357405"/>
              <a:gd name="connsiteX2" fmla="*/ 2244895 w 6216319"/>
              <a:gd name="connsiteY2" fmla="*/ 570887 h 1357405"/>
              <a:gd name="connsiteX3" fmla="*/ 3244906 w 6216319"/>
              <a:gd name="connsiteY3" fmla="*/ 547544 h 1357405"/>
              <a:gd name="connsiteX4" fmla="*/ 4628644 w 6216319"/>
              <a:gd name="connsiteY4" fmla="*/ 1089711 h 1357405"/>
              <a:gd name="connsiteX5" fmla="*/ 5356927 w 6216319"/>
              <a:gd name="connsiteY5" fmla="*/ 1243459 h 1357405"/>
              <a:gd name="connsiteX6" fmla="*/ 6216319 w 6216319"/>
              <a:gd name="connsiteY6" fmla="*/ 1357405 h 1357405"/>
              <a:gd name="connsiteX7" fmla="*/ 0 w 6216319"/>
              <a:gd name="connsiteY7" fmla="*/ 1357405 h 1357405"/>
              <a:gd name="connsiteX8" fmla="*/ 0 w 6216319"/>
              <a:gd name="connsiteY8" fmla="*/ 55201 h 1357405"/>
              <a:gd name="connsiteX0" fmla="*/ 0 w 6216319"/>
              <a:gd name="connsiteY0" fmla="*/ 49067 h 1351271"/>
              <a:gd name="connsiteX1" fmla="*/ 574189 w 6216319"/>
              <a:gd name="connsiteY1" fmla="*/ 370861 h 1351271"/>
              <a:gd name="connsiteX2" fmla="*/ 1217749 w 6216319"/>
              <a:gd name="connsiteY2" fmla="*/ 1887 h 1351271"/>
              <a:gd name="connsiteX3" fmla="*/ 2244895 w 6216319"/>
              <a:gd name="connsiteY3" fmla="*/ 564753 h 1351271"/>
              <a:gd name="connsiteX4" fmla="*/ 3244906 w 6216319"/>
              <a:gd name="connsiteY4" fmla="*/ 541410 h 1351271"/>
              <a:gd name="connsiteX5" fmla="*/ 4628644 w 6216319"/>
              <a:gd name="connsiteY5" fmla="*/ 1083577 h 1351271"/>
              <a:gd name="connsiteX6" fmla="*/ 5356927 w 6216319"/>
              <a:gd name="connsiteY6" fmla="*/ 1237325 h 1351271"/>
              <a:gd name="connsiteX7" fmla="*/ 6216319 w 6216319"/>
              <a:gd name="connsiteY7" fmla="*/ 1351271 h 1351271"/>
              <a:gd name="connsiteX8" fmla="*/ 0 w 6216319"/>
              <a:gd name="connsiteY8" fmla="*/ 1351271 h 1351271"/>
              <a:gd name="connsiteX9" fmla="*/ 0 w 6216319"/>
              <a:gd name="connsiteY9" fmla="*/ 49067 h 1351271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2244895 w 6216319"/>
              <a:gd name="connsiteY3" fmla="*/ 515708 h 1302226"/>
              <a:gd name="connsiteX4" fmla="*/ 3244906 w 6216319"/>
              <a:gd name="connsiteY4" fmla="*/ 492365 h 1302226"/>
              <a:gd name="connsiteX5" fmla="*/ 4628644 w 6216319"/>
              <a:gd name="connsiteY5" fmla="*/ 1034532 h 1302226"/>
              <a:gd name="connsiteX6" fmla="*/ 5356927 w 6216319"/>
              <a:gd name="connsiteY6" fmla="*/ 1188280 h 1302226"/>
              <a:gd name="connsiteX7" fmla="*/ 6216319 w 6216319"/>
              <a:gd name="connsiteY7" fmla="*/ 1302226 h 1302226"/>
              <a:gd name="connsiteX8" fmla="*/ 0 w 6216319"/>
              <a:gd name="connsiteY8" fmla="*/ 1302226 h 1302226"/>
              <a:gd name="connsiteX9" fmla="*/ 0 w 6216319"/>
              <a:gd name="connsiteY9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04848 w 6216319"/>
              <a:gd name="connsiteY3" fmla="*/ 296453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244895 w 6216319"/>
              <a:gd name="connsiteY4" fmla="*/ 515708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244906 w 6216319"/>
              <a:gd name="connsiteY5" fmla="*/ 492365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4628644 w 6216319"/>
              <a:gd name="connsiteY6" fmla="*/ 1034532 h 1302226"/>
              <a:gd name="connsiteX7" fmla="*/ 5356927 w 6216319"/>
              <a:gd name="connsiteY7" fmla="*/ 1188280 h 1302226"/>
              <a:gd name="connsiteX8" fmla="*/ 6216319 w 6216319"/>
              <a:gd name="connsiteY8" fmla="*/ 1302226 h 1302226"/>
              <a:gd name="connsiteX9" fmla="*/ 0 w 6216319"/>
              <a:gd name="connsiteY9" fmla="*/ 1302226 h 1302226"/>
              <a:gd name="connsiteX10" fmla="*/ 0 w 6216319"/>
              <a:gd name="connsiteY10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889839 w 6216319"/>
              <a:gd name="connsiteY6" fmla="*/ 317928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48869 w 6216319"/>
              <a:gd name="connsiteY6" fmla="*/ 761757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28644 w 6216319"/>
              <a:gd name="connsiteY7" fmla="*/ 1034532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356927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6216319 w 6216319"/>
              <a:gd name="connsiteY9" fmla="*/ 1302226 h 1302226"/>
              <a:gd name="connsiteX10" fmla="*/ 0 w 6216319"/>
              <a:gd name="connsiteY10" fmla="*/ 1302226 h 1302226"/>
              <a:gd name="connsiteX11" fmla="*/ 0 w 6216319"/>
              <a:gd name="connsiteY11" fmla="*/ 22 h 1302226"/>
              <a:gd name="connsiteX0" fmla="*/ 0 w 6613304"/>
              <a:gd name="connsiteY0" fmla="*/ 22 h 1302226"/>
              <a:gd name="connsiteX1" fmla="*/ 574189 w 6613304"/>
              <a:gd name="connsiteY1" fmla="*/ 321816 h 1302226"/>
              <a:gd name="connsiteX2" fmla="*/ 1015951 w 6613304"/>
              <a:gd name="connsiteY2" fmla="*/ 346561 h 1302226"/>
              <a:gd name="connsiteX3" fmla="*/ 1732682 w 6613304"/>
              <a:gd name="connsiteY3" fmla="*/ 368038 h 1302226"/>
              <a:gd name="connsiteX4" fmla="*/ 2147475 w 6613304"/>
              <a:gd name="connsiteY4" fmla="*/ 479915 h 1302226"/>
              <a:gd name="connsiteX5" fmla="*/ 3043108 w 6613304"/>
              <a:gd name="connsiteY5" fmla="*/ 549633 h 1302226"/>
              <a:gd name="connsiteX6" fmla="*/ 3562786 w 6613304"/>
              <a:gd name="connsiteY6" fmla="*/ 790391 h 1302226"/>
              <a:gd name="connsiteX7" fmla="*/ 4684312 w 6613304"/>
              <a:gd name="connsiteY7" fmla="*/ 1156227 h 1302226"/>
              <a:gd name="connsiteX8" fmla="*/ 5092502 w 6613304"/>
              <a:gd name="connsiteY8" fmla="*/ 1188280 h 1302226"/>
              <a:gd name="connsiteX9" fmla="*/ 5886947 w 6613304"/>
              <a:gd name="connsiteY9" fmla="*/ 1005147 h 1302226"/>
              <a:gd name="connsiteX10" fmla="*/ 6216319 w 6613304"/>
              <a:gd name="connsiteY10" fmla="*/ 1302226 h 1302226"/>
              <a:gd name="connsiteX11" fmla="*/ 0 w 6613304"/>
              <a:gd name="connsiteY11" fmla="*/ 1302226 h 1302226"/>
              <a:gd name="connsiteX12" fmla="*/ 0 w 6613304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7699"/>
              <a:gd name="connsiteY0" fmla="*/ 22 h 1302226"/>
              <a:gd name="connsiteX1" fmla="*/ 574189 w 6597699"/>
              <a:gd name="connsiteY1" fmla="*/ 321816 h 1302226"/>
              <a:gd name="connsiteX2" fmla="*/ 1015951 w 6597699"/>
              <a:gd name="connsiteY2" fmla="*/ 346561 h 1302226"/>
              <a:gd name="connsiteX3" fmla="*/ 1732682 w 6597699"/>
              <a:gd name="connsiteY3" fmla="*/ 368038 h 1302226"/>
              <a:gd name="connsiteX4" fmla="*/ 2147475 w 6597699"/>
              <a:gd name="connsiteY4" fmla="*/ 479915 h 1302226"/>
              <a:gd name="connsiteX5" fmla="*/ 3043108 w 6597699"/>
              <a:gd name="connsiteY5" fmla="*/ 549633 h 1302226"/>
              <a:gd name="connsiteX6" fmla="*/ 3562786 w 6597699"/>
              <a:gd name="connsiteY6" fmla="*/ 790391 h 1302226"/>
              <a:gd name="connsiteX7" fmla="*/ 4684312 w 6597699"/>
              <a:gd name="connsiteY7" fmla="*/ 1156227 h 1302226"/>
              <a:gd name="connsiteX8" fmla="*/ 5092502 w 6597699"/>
              <a:gd name="connsiteY8" fmla="*/ 1188280 h 1302226"/>
              <a:gd name="connsiteX9" fmla="*/ 5810403 w 6597699"/>
              <a:gd name="connsiteY9" fmla="*/ 1184110 h 1302226"/>
              <a:gd name="connsiteX10" fmla="*/ 6216319 w 6597699"/>
              <a:gd name="connsiteY10" fmla="*/ 1302226 h 1302226"/>
              <a:gd name="connsiteX11" fmla="*/ 0 w 6597699"/>
              <a:gd name="connsiteY11" fmla="*/ 1302226 h 1302226"/>
              <a:gd name="connsiteX12" fmla="*/ 0 w 6597699"/>
              <a:gd name="connsiteY12" fmla="*/ 22 h 1302226"/>
              <a:gd name="connsiteX0" fmla="*/ 0 w 6590574"/>
              <a:gd name="connsiteY0" fmla="*/ 22 h 1302226"/>
              <a:gd name="connsiteX1" fmla="*/ 574189 w 6590574"/>
              <a:gd name="connsiteY1" fmla="*/ 321816 h 1302226"/>
              <a:gd name="connsiteX2" fmla="*/ 1015951 w 6590574"/>
              <a:gd name="connsiteY2" fmla="*/ 346561 h 1302226"/>
              <a:gd name="connsiteX3" fmla="*/ 1732682 w 6590574"/>
              <a:gd name="connsiteY3" fmla="*/ 368038 h 1302226"/>
              <a:gd name="connsiteX4" fmla="*/ 2147475 w 6590574"/>
              <a:gd name="connsiteY4" fmla="*/ 479915 h 1302226"/>
              <a:gd name="connsiteX5" fmla="*/ 3043108 w 6590574"/>
              <a:gd name="connsiteY5" fmla="*/ 549633 h 1302226"/>
              <a:gd name="connsiteX6" fmla="*/ 3562786 w 6590574"/>
              <a:gd name="connsiteY6" fmla="*/ 790391 h 1302226"/>
              <a:gd name="connsiteX7" fmla="*/ 4684312 w 6590574"/>
              <a:gd name="connsiteY7" fmla="*/ 1156227 h 1302226"/>
              <a:gd name="connsiteX8" fmla="*/ 5092502 w 6590574"/>
              <a:gd name="connsiteY8" fmla="*/ 1188280 h 1302226"/>
              <a:gd name="connsiteX9" fmla="*/ 5810403 w 6590574"/>
              <a:gd name="connsiteY9" fmla="*/ 1184110 h 1302226"/>
              <a:gd name="connsiteX10" fmla="*/ 6216319 w 6590574"/>
              <a:gd name="connsiteY10" fmla="*/ 1302226 h 1302226"/>
              <a:gd name="connsiteX11" fmla="*/ 0 w 6590574"/>
              <a:gd name="connsiteY11" fmla="*/ 1302226 h 1302226"/>
              <a:gd name="connsiteX12" fmla="*/ 0 w 6590574"/>
              <a:gd name="connsiteY12" fmla="*/ 22 h 1302226"/>
              <a:gd name="connsiteX0" fmla="*/ 0 w 6216319"/>
              <a:gd name="connsiteY0" fmla="*/ 22 h 1302226"/>
              <a:gd name="connsiteX1" fmla="*/ 574189 w 6216319"/>
              <a:gd name="connsiteY1" fmla="*/ 321816 h 1302226"/>
              <a:gd name="connsiteX2" fmla="*/ 1015951 w 6216319"/>
              <a:gd name="connsiteY2" fmla="*/ 346561 h 1302226"/>
              <a:gd name="connsiteX3" fmla="*/ 1732682 w 6216319"/>
              <a:gd name="connsiteY3" fmla="*/ 368038 h 1302226"/>
              <a:gd name="connsiteX4" fmla="*/ 2147475 w 6216319"/>
              <a:gd name="connsiteY4" fmla="*/ 479915 h 1302226"/>
              <a:gd name="connsiteX5" fmla="*/ 3043108 w 6216319"/>
              <a:gd name="connsiteY5" fmla="*/ 549633 h 1302226"/>
              <a:gd name="connsiteX6" fmla="*/ 3562786 w 6216319"/>
              <a:gd name="connsiteY6" fmla="*/ 790391 h 1302226"/>
              <a:gd name="connsiteX7" fmla="*/ 4684312 w 6216319"/>
              <a:gd name="connsiteY7" fmla="*/ 1156227 h 1302226"/>
              <a:gd name="connsiteX8" fmla="*/ 5092502 w 6216319"/>
              <a:gd name="connsiteY8" fmla="*/ 1188280 h 1302226"/>
              <a:gd name="connsiteX9" fmla="*/ 5810403 w 6216319"/>
              <a:gd name="connsiteY9" fmla="*/ 1184110 h 1302226"/>
              <a:gd name="connsiteX10" fmla="*/ 6216319 w 6216319"/>
              <a:gd name="connsiteY10" fmla="*/ 1302226 h 1302226"/>
              <a:gd name="connsiteX11" fmla="*/ 0 w 6216319"/>
              <a:gd name="connsiteY11" fmla="*/ 1302226 h 1302226"/>
              <a:gd name="connsiteX12" fmla="*/ 0 w 6216319"/>
              <a:gd name="connsiteY12" fmla="*/ 22 h 1302226"/>
              <a:gd name="connsiteX0" fmla="*/ 0 w 6216319"/>
              <a:gd name="connsiteY0" fmla="*/ 10 h 1452543"/>
              <a:gd name="connsiteX1" fmla="*/ 574189 w 6216319"/>
              <a:gd name="connsiteY1" fmla="*/ 472133 h 1452543"/>
              <a:gd name="connsiteX2" fmla="*/ 1015951 w 6216319"/>
              <a:gd name="connsiteY2" fmla="*/ 496878 h 1452543"/>
              <a:gd name="connsiteX3" fmla="*/ 1732682 w 6216319"/>
              <a:gd name="connsiteY3" fmla="*/ 518355 h 1452543"/>
              <a:gd name="connsiteX4" fmla="*/ 2147475 w 6216319"/>
              <a:gd name="connsiteY4" fmla="*/ 630232 h 1452543"/>
              <a:gd name="connsiteX5" fmla="*/ 3043108 w 6216319"/>
              <a:gd name="connsiteY5" fmla="*/ 699950 h 1452543"/>
              <a:gd name="connsiteX6" fmla="*/ 3562786 w 6216319"/>
              <a:gd name="connsiteY6" fmla="*/ 940708 h 1452543"/>
              <a:gd name="connsiteX7" fmla="*/ 4684312 w 6216319"/>
              <a:gd name="connsiteY7" fmla="*/ 1306544 h 1452543"/>
              <a:gd name="connsiteX8" fmla="*/ 5092502 w 6216319"/>
              <a:gd name="connsiteY8" fmla="*/ 1338597 h 1452543"/>
              <a:gd name="connsiteX9" fmla="*/ 5810403 w 6216319"/>
              <a:gd name="connsiteY9" fmla="*/ 1334427 h 1452543"/>
              <a:gd name="connsiteX10" fmla="*/ 6216319 w 6216319"/>
              <a:gd name="connsiteY10" fmla="*/ 1452543 h 1452543"/>
              <a:gd name="connsiteX11" fmla="*/ 0 w 6216319"/>
              <a:gd name="connsiteY11" fmla="*/ 1452543 h 1452543"/>
              <a:gd name="connsiteX12" fmla="*/ 0 w 6216319"/>
              <a:gd name="connsiteY12" fmla="*/ 10 h 145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216319" h="1452543">
                <a:moveTo>
                  <a:pt x="0" y="10"/>
                </a:moveTo>
                <a:cubicBezTo>
                  <a:pt x="229007" y="-1920"/>
                  <a:pt x="473169" y="274373"/>
                  <a:pt x="574189" y="472133"/>
                </a:cubicBezTo>
                <a:cubicBezTo>
                  <a:pt x="784106" y="306783"/>
                  <a:pt x="876671" y="335710"/>
                  <a:pt x="1015951" y="496878"/>
                </a:cubicBezTo>
                <a:cubicBezTo>
                  <a:pt x="1169602" y="156200"/>
                  <a:pt x="1541775" y="268250"/>
                  <a:pt x="1732682" y="518355"/>
                </a:cubicBezTo>
                <a:cubicBezTo>
                  <a:pt x="1951423" y="389059"/>
                  <a:pt x="1995178" y="418617"/>
                  <a:pt x="2147475" y="630232"/>
                </a:cubicBezTo>
                <a:cubicBezTo>
                  <a:pt x="2240004" y="303227"/>
                  <a:pt x="2890265" y="229257"/>
                  <a:pt x="3043108" y="699950"/>
                </a:cubicBezTo>
                <a:cubicBezTo>
                  <a:pt x="3340461" y="644318"/>
                  <a:pt x="3395950" y="702404"/>
                  <a:pt x="3562786" y="940708"/>
                </a:cubicBezTo>
                <a:cubicBezTo>
                  <a:pt x="3973172" y="584855"/>
                  <a:pt x="4634636" y="975363"/>
                  <a:pt x="4684312" y="1306544"/>
                </a:cubicBezTo>
                <a:cubicBezTo>
                  <a:pt x="4775936" y="1140966"/>
                  <a:pt x="4979530" y="1164509"/>
                  <a:pt x="5092502" y="1338597"/>
                </a:cubicBezTo>
                <a:cubicBezTo>
                  <a:pt x="5153770" y="1141613"/>
                  <a:pt x="5525680" y="842973"/>
                  <a:pt x="5810403" y="1334427"/>
                </a:cubicBezTo>
                <a:cubicBezTo>
                  <a:pt x="5955954" y="1267516"/>
                  <a:pt x="6049313" y="1259859"/>
                  <a:pt x="6216319" y="1452543"/>
                </a:cubicBezTo>
                <a:lnTo>
                  <a:pt x="0" y="1452543"/>
                </a:lnTo>
                <a:lnTo>
                  <a:pt x="0" y="10"/>
                </a:lnTo>
                <a:close/>
              </a:path>
            </a:pathLst>
          </a:custGeom>
          <a:solidFill>
            <a:schemeClr val="bg1">
              <a:lumMod val="6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6"/>
          <p:cNvSpPr/>
          <p:nvPr/>
        </p:nvSpPr>
        <p:spPr>
          <a:xfrm>
            <a:off x="-16156" y="5447541"/>
            <a:ext cx="6216319" cy="1449603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16319" h="1449603">
                <a:moveTo>
                  <a:pt x="0" y="147399"/>
                </a:moveTo>
                <a:cubicBezTo>
                  <a:pt x="229007" y="145469"/>
                  <a:pt x="222661" y="142579"/>
                  <a:pt x="323681" y="340339"/>
                </a:cubicBezTo>
                <a:cubicBezTo>
                  <a:pt x="1138279" y="-367925"/>
                  <a:pt x="1885444" y="174450"/>
                  <a:pt x="2265770" y="655926"/>
                </a:cubicBezTo>
                <a:cubicBezTo>
                  <a:pt x="2462677" y="479250"/>
                  <a:pt x="2932015" y="355171"/>
                  <a:pt x="3244906" y="639742"/>
                </a:cubicBezTo>
                <a:cubicBezTo>
                  <a:pt x="3517337" y="171753"/>
                  <a:pt x="4733841" y="449580"/>
                  <a:pt x="4628644" y="1181909"/>
                </a:cubicBezTo>
                <a:cubicBezTo>
                  <a:pt x="4984694" y="1080758"/>
                  <a:pt x="5181328" y="1161569"/>
                  <a:pt x="5356927" y="1335657"/>
                </a:cubicBezTo>
                <a:cubicBezTo>
                  <a:pt x="5451606" y="1194156"/>
                  <a:pt x="6105728" y="1026010"/>
                  <a:pt x="6216319" y="1449603"/>
                </a:cubicBezTo>
                <a:lnTo>
                  <a:pt x="0" y="1449603"/>
                </a:lnTo>
                <a:lnTo>
                  <a:pt x="0" y="147399"/>
                </a:lnTo>
                <a:close/>
              </a:path>
            </a:pathLst>
          </a:cu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6"/>
          <p:cNvSpPr/>
          <p:nvPr/>
        </p:nvSpPr>
        <p:spPr>
          <a:xfrm flipV="1">
            <a:off x="-25069" y="-9350"/>
            <a:ext cx="6216319" cy="1449603"/>
          </a:xfrm>
          <a:custGeom>
            <a:avLst/>
            <a:gdLst>
              <a:gd name="connsiteX0" fmla="*/ 0 w 6216319"/>
              <a:gd name="connsiteY0" fmla="*/ 0 h 1302204"/>
              <a:gd name="connsiteX1" fmla="*/ 6216319 w 6216319"/>
              <a:gd name="connsiteY1" fmla="*/ 0 h 1302204"/>
              <a:gd name="connsiteX2" fmla="*/ 6216319 w 6216319"/>
              <a:gd name="connsiteY2" fmla="*/ 1302204 h 1302204"/>
              <a:gd name="connsiteX3" fmla="*/ 0 w 6216319"/>
              <a:gd name="connsiteY3" fmla="*/ 1302204 h 1302204"/>
              <a:gd name="connsiteX4" fmla="*/ 0 w 6216319"/>
              <a:gd name="connsiteY4" fmla="*/ 0 h 1302204"/>
              <a:gd name="connsiteX0" fmla="*/ 0 w 6216319"/>
              <a:gd name="connsiteY0" fmla="*/ 9364 h 1311568"/>
              <a:gd name="connsiteX1" fmla="*/ 339865 w 6216319"/>
              <a:gd name="connsiteY1" fmla="*/ 0 h 1311568"/>
              <a:gd name="connsiteX2" fmla="*/ 6216319 w 6216319"/>
              <a:gd name="connsiteY2" fmla="*/ 9364 h 1311568"/>
              <a:gd name="connsiteX3" fmla="*/ 6216319 w 6216319"/>
              <a:gd name="connsiteY3" fmla="*/ 1311568 h 1311568"/>
              <a:gd name="connsiteX4" fmla="*/ 0 w 6216319"/>
              <a:gd name="connsiteY4" fmla="*/ 1311568 h 1311568"/>
              <a:gd name="connsiteX5" fmla="*/ 0 w 6216319"/>
              <a:gd name="connsiteY5" fmla="*/ 9364 h 1311568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6216319 w 6216319"/>
              <a:gd name="connsiteY2" fmla="*/ 0 h 1302204"/>
              <a:gd name="connsiteX3" fmla="*/ 6216319 w 6216319"/>
              <a:gd name="connsiteY3" fmla="*/ 1302204 h 1302204"/>
              <a:gd name="connsiteX4" fmla="*/ 0 w 6216319"/>
              <a:gd name="connsiteY4" fmla="*/ 1302204 h 1302204"/>
              <a:gd name="connsiteX5" fmla="*/ 0 w 6216319"/>
              <a:gd name="connsiteY5" fmla="*/ 0 h 1302204"/>
              <a:gd name="connsiteX0" fmla="*/ 0 w 6216319"/>
              <a:gd name="connsiteY0" fmla="*/ 47249 h 1349453"/>
              <a:gd name="connsiteX1" fmla="*/ 339865 w 6216319"/>
              <a:gd name="connsiteY1" fmla="*/ 232094 h 1349453"/>
              <a:gd name="connsiteX2" fmla="*/ 2273862 w 6216319"/>
              <a:gd name="connsiteY2" fmla="*/ 280646 h 1349453"/>
              <a:gd name="connsiteX3" fmla="*/ 6216319 w 6216319"/>
              <a:gd name="connsiteY3" fmla="*/ 47249 h 1349453"/>
              <a:gd name="connsiteX4" fmla="*/ 6216319 w 6216319"/>
              <a:gd name="connsiteY4" fmla="*/ 1349453 h 1349453"/>
              <a:gd name="connsiteX5" fmla="*/ 0 w 6216319"/>
              <a:gd name="connsiteY5" fmla="*/ 1349453 h 1349453"/>
              <a:gd name="connsiteX6" fmla="*/ 0 w 6216319"/>
              <a:gd name="connsiteY6" fmla="*/ 47249 h 1349453"/>
              <a:gd name="connsiteX0" fmla="*/ 0 w 6216319"/>
              <a:gd name="connsiteY0" fmla="*/ 30623 h 1332827"/>
              <a:gd name="connsiteX1" fmla="*/ 339865 w 6216319"/>
              <a:gd name="connsiteY1" fmla="*/ 215468 h 1332827"/>
              <a:gd name="connsiteX2" fmla="*/ 2265770 w 6216319"/>
              <a:gd name="connsiteY2" fmla="*/ 539150 h 1332827"/>
              <a:gd name="connsiteX3" fmla="*/ 6216319 w 6216319"/>
              <a:gd name="connsiteY3" fmla="*/ 30623 h 1332827"/>
              <a:gd name="connsiteX4" fmla="*/ 6216319 w 6216319"/>
              <a:gd name="connsiteY4" fmla="*/ 1332827 h 1332827"/>
              <a:gd name="connsiteX5" fmla="*/ 0 w 6216319"/>
              <a:gd name="connsiteY5" fmla="*/ 1332827 h 1332827"/>
              <a:gd name="connsiteX6" fmla="*/ 0 w 6216319"/>
              <a:gd name="connsiteY6" fmla="*/ 30623 h 1332827"/>
              <a:gd name="connsiteX0" fmla="*/ 0 w 6216319"/>
              <a:gd name="connsiteY0" fmla="*/ 31024 h 1333228"/>
              <a:gd name="connsiteX1" fmla="*/ 339865 w 6216319"/>
              <a:gd name="connsiteY1" fmla="*/ 215869 h 1333228"/>
              <a:gd name="connsiteX2" fmla="*/ 2265770 w 6216319"/>
              <a:gd name="connsiteY2" fmla="*/ 539551 h 1333228"/>
              <a:gd name="connsiteX3" fmla="*/ 3269182 w 6216319"/>
              <a:gd name="connsiteY3" fmla="*/ 418171 h 1333228"/>
              <a:gd name="connsiteX4" fmla="*/ 6216319 w 6216319"/>
              <a:gd name="connsiteY4" fmla="*/ 31024 h 1333228"/>
              <a:gd name="connsiteX5" fmla="*/ 6216319 w 6216319"/>
              <a:gd name="connsiteY5" fmla="*/ 1333228 h 1333228"/>
              <a:gd name="connsiteX6" fmla="*/ 0 w 6216319"/>
              <a:gd name="connsiteY6" fmla="*/ 1333228 h 1333228"/>
              <a:gd name="connsiteX7" fmla="*/ 0 w 6216319"/>
              <a:gd name="connsiteY7" fmla="*/ 31024 h 1333228"/>
              <a:gd name="connsiteX0" fmla="*/ 0 w 6216319"/>
              <a:gd name="connsiteY0" fmla="*/ 26175 h 1328379"/>
              <a:gd name="connsiteX1" fmla="*/ 339865 w 6216319"/>
              <a:gd name="connsiteY1" fmla="*/ 211020 h 1328379"/>
              <a:gd name="connsiteX2" fmla="*/ 2265770 w 6216319"/>
              <a:gd name="connsiteY2" fmla="*/ 534702 h 1328379"/>
              <a:gd name="connsiteX3" fmla="*/ 3244906 w 6216319"/>
              <a:gd name="connsiteY3" fmla="*/ 518518 h 1328379"/>
              <a:gd name="connsiteX4" fmla="*/ 6216319 w 6216319"/>
              <a:gd name="connsiteY4" fmla="*/ 26175 h 1328379"/>
              <a:gd name="connsiteX5" fmla="*/ 6216319 w 6216319"/>
              <a:gd name="connsiteY5" fmla="*/ 1328379 h 1328379"/>
              <a:gd name="connsiteX6" fmla="*/ 0 w 6216319"/>
              <a:gd name="connsiteY6" fmla="*/ 1328379 h 1328379"/>
              <a:gd name="connsiteX7" fmla="*/ 0 w 6216319"/>
              <a:gd name="connsiteY7" fmla="*/ 26175 h 1328379"/>
              <a:gd name="connsiteX0" fmla="*/ 0 w 6216319"/>
              <a:gd name="connsiteY0" fmla="*/ 63128 h 1365332"/>
              <a:gd name="connsiteX1" fmla="*/ 339865 w 6216319"/>
              <a:gd name="connsiteY1" fmla="*/ 247973 h 1365332"/>
              <a:gd name="connsiteX2" fmla="*/ 2265770 w 6216319"/>
              <a:gd name="connsiteY2" fmla="*/ 571655 h 1365332"/>
              <a:gd name="connsiteX3" fmla="*/ 3244906 w 6216319"/>
              <a:gd name="connsiteY3" fmla="*/ 555471 h 1365332"/>
              <a:gd name="connsiteX4" fmla="*/ 4725749 w 6216319"/>
              <a:gd name="connsiteY4" fmla="*/ 239882 h 1365332"/>
              <a:gd name="connsiteX5" fmla="*/ 6216319 w 6216319"/>
              <a:gd name="connsiteY5" fmla="*/ 63128 h 1365332"/>
              <a:gd name="connsiteX6" fmla="*/ 6216319 w 6216319"/>
              <a:gd name="connsiteY6" fmla="*/ 1365332 h 1365332"/>
              <a:gd name="connsiteX7" fmla="*/ 0 w 6216319"/>
              <a:gd name="connsiteY7" fmla="*/ 1365332 h 1365332"/>
              <a:gd name="connsiteX8" fmla="*/ 0 w 6216319"/>
              <a:gd name="connsiteY8" fmla="*/ 63128 h 1365332"/>
              <a:gd name="connsiteX0" fmla="*/ 0 w 6216319"/>
              <a:gd name="connsiteY0" fmla="*/ 20810 h 1323014"/>
              <a:gd name="connsiteX1" fmla="*/ 339865 w 6216319"/>
              <a:gd name="connsiteY1" fmla="*/ 205655 h 1323014"/>
              <a:gd name="connsiteX2" fmla="*/ 2265770 w 6216319"/>
              <a:gd name="connsiteY2" fmla="*/ 529337 h 1323014"/>
              <a:gd name="connsiteX3" fmla="*/ 3244906 w 6216319"/>
              <a:gd name="connsiteY3" fmla="*/ 513153 h 1323014"/>
              <a:gd name="connsiteX4" fmla="*/ 4628644 w 6216319"/>
              <a:gd name="connsiteY4" fmla="*/ 1055320 h 1323014"/>
              <a:gd name="connsiteX5" fmla="*/ 6216319 w 6216319"/>
              <a:gd name="connsiteY5" fmla="*/ 20810 h 1323014"/>
              <a:gd name="connsiteX6" fmla="*/ 6216319 w 6216319"/>
              <a:gd name="connsiteY6" fmla="*/ 1323014 h 1323014"/>
              <a:gd name="connsiteX7" fmla="*/ 0 w 6216319"/>
              <a:gd name="connsiteY7" fmla="*/ 1323014 h 1323014"/>
              <a:gd name="connsiteX8" fmla="*/ 0 w 6216319"/>
              <a:gd name="connsiteY8" fmla="*/ 20810 h 1323014"/>
              <a:gd name="connsiteX0" fmla="*/ 0 w 6216319"/>
              <a:gd name="connsiteY0" fmla="*/ 32243 h 1334447"/>
              <a:gd name="connsiteX1" fmla="*/ 339865 w 6216319"/>
              <a:gd name="connsiteY1" fmla="*/ 217088 h 1334447"/>
              <a:gd name="connsiteX2" fmla="*/ 2265770 w 6216319"/>
              <a:gd name="connsiteY2" fmla="*/ 540770 h 1334447"/>
              <a:gd name="connsiteX3" fmla="*/ 3244906 w 6216319"/>
              <a:gd name="connsiteY3" fmla="*/ 524586 h 1334447"/>
              <a:gd name="connsiteX4" fmla="*/ 4628644 w 6216319"/>
              <a:gd name="connsiteY4" fmla="*/ 1066753 h 1334447"/>
              <a:gd name="connsiteX5" fmla="*/ 5526860 w 6216319"/>
              <a:gd name="connsiteY5" fmla="*/ 451758 h 1334447"/>
              <a:gd name="connsiteX6" fmla="*/ 6216319 w 6216319"/>
              <a:gd name="connsiteY6" fmla="*/ 32243 h 1334447"/>
              <a:gd name="connsiteX7" fmla="*/ 6216319 w 6216319"/>
              <a:gd name="connsiteY7" fmla="*/ 1334447 h 1334447"/>
              <a:gd name="connsiteX8" fmla="*/ 0 w 6216319"/>
              <a:gd name="connsiteY8" fmla="*/ 1334447 h 1334447"/>
              <a:gd name="connsiteX9" fmla="*/ 0 w 6216319"/>
              <a:gd name="connsiteY9" fmla="*/ 32243 h 1334447"/>
              <a:gd name="connsiteX0" fmla="*/ 0 w 6216319"/>
              <a:gd name="connsiteY0" fmla="*/ 12831 h 1315035"/>
              <a:gd name="connsiteX1" fmla="*/ 339865 w 6216319"/>
              <a:gd name="connsiteY1" fmla="*/ 197676 h 1315035"/>
              <a:gd name="connsiteX2" fmla="*/ 2265770 w 6216319"/>
              <a:gd name="connsiteY2" fmla="*/ 521358 h 1315035"/>
              <a:gd name="connsiteX3" fmla="*/ 3244906 w 6216319"/>
              <a:gd name="connsiteY3" fmla="*/ 505174 h 1315035"/>
              <a:gd name="connsiteX4" fmla="*/ 4628644 w 6216319"/>
              <a:gd name="connsiteY4" fmla="*/ 1047341 h 1315035"/>
              <a:gd name="connsiteX5" fmla="*/ 5356927 w 6216319"/>
              <a:gd name="connsiteY5" fmla="*/ 1201089 h 1315035"/>
              <a:gd name="connsiteX6" fmla="*/ 6216319 w 6216319"/>
              <a:gd name="connsiteY6" fmla="*/ 12831 h 1315035"/>
              <a:gd name="connsiteX7" fmla="*/ 6216319 w 6216319"/>
              <a:gd name="connsiteY7" fmla="*/ 1315035 h 1315035"/>
              <a:gd name="connsiteX8" fmla="*/ 0 w 6216319"/>
              <a:gd name="connsiteY8" fmla="*/ 1315035 h 1315035"/>
              <a:gd name="connsiteX9" fmla="*/ 0 w 6216319"/>
              <a:gd name="connsiteY9" fmla="*/ 12831 h 1315035"/>
              <a:gd name="connsiteX0" fmla="*/ 0 w 6498499"/>
              <a:gd name="connsiteY0" fmla="*/ 0 h 1302204"/>
              <a:gd name="connsiteX1" fmla="*/ 339865 w 6498499"/>
              <a:gd name="connsiteY1" fmla="*/ 184845 h 1302204"/>
              <a:gd name="connsiteX2" fmla="*/ 2265770 w 6498499"/>
              <a:gd name="connsiteY2" fmla="*/ 508527 h 1302204"/>
              <a:gd name="connsiteX3" fmla="*/ 3244906 w 6498499"/>
              <a:gd name="connsiteY3" fmla="*/ 492343 h 1302204"/>
              <a:gd name="connsiteX4" fmla="*/ 4628644 w 6498499"/>
              <a:gd name="connsiteY4" fmla="*/ 1034510 h 1302204"/>
              <a:gd name="connsiteX5" fmla="*/ 5356927 w 6498499"/>
              <a:gd name="connsiteY5" fmla="*/ 1188258 h 1302204"/>
              <a:gd name="connsiteX6" fmla="*/ 6216319 w 6498499"/>
              <a:gd name="connsiteY6" fmla="*/ 1302204 h 1302204"/>
              <a:gd name="connsiteX7" fmla="*/ 0 w 6498499"/>
              <a:gd name="connsiteY7" fmla="*/ 1302204 h 1302204"/>
              <a:gd name="connsiteX8" fmla="*/ 0 w 649849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0 h 1302204"/>
              <a:gd name="connsiteX1" fmla="*/ 339865 w 6216319"/>
              <a:gd name="connsiteY1" fmla="*/ 184845 h 1302204"/>
              <a:gd name="connsiteX2" fmla="*/ 2265770 w 6216319"/>
              <a:gd name="connsiteY2" fmla="*/ 508527 h 1302204"/>
              <a:gd name="connsiteX3" fmla="*/ 3244906 w 6216319"/>
              <a:gd name="connsiteY3" fmla="*/ 492343 h 1302204"/>
              <a:gd name="connsiteX4" fmla="*/ 4628644 w 6216319"/>
              <a:gd name="connsiteY4" fmla="*/ 1034510 h 1302204"/>
              <a:gd name="connsiteX5" fmla="*/ 5356927 w 6216319"/>
              <a:gd name="connsiteY5" fmla="*/ 1188258 h 1302204"/>
              <a:gd name="connsiteX6" fmla="*/ 6216319 w 6216319"/>
              <a:gd name="connsiteY6" fmla="*/ 1302204 h 1302204"/>
              <a:gd name="connsiteX7" fmla="*/ 0 w 6216319"/>
              <a:gd name="connsiteY7" fmla="*/ 1302204 h 1302204"/>
              <a:gd name="connsiteX8" fmla="*/ 0 w 6216319"/>
              <a:gd name="connsiteY8" fmla="*/ 0 h 1302204"/>
              <a:gd name="connsiteX0" fmla="*/ 0 w 6216319"/>
              <a:gd name="connsiteY0" fmla="*/ 147589 h 1449793"/>
              <a:gd name="connsiteX1" fmla="*/ 339865 w 6216319"/>
              <a:gd name="connsiteY1" fmla="*/ 332434 h 1449793"/>
              <a:gd name="connsiteX2" fmla="*/ 2265770 w 6216319"/>
              <a:gd name="connsiteY2" fmla="*/ 656116 h 1449793"/>
              <a:gd name="connsiteX3" fmla="*/ 3244906 w 6216319"/>
              <a:gd name="connsiteY3" fmla="*/ 639932 h 1449793"/>
              <a:gd name="connsiteX4" fmla="*/ 4628644 w 6216319"/>
              <a:gd name="connsiteY4" fmla="*/ 1182099 h 1449793"/>
              <a:gd name="connsiteX5" fmla="*/ 5356927 w 6216319"/>
              <a:gd name="connsiteY5" fmla="*/ 1335847 h 1449793"/>
              <a:gd name="connsiteX6" fmla="*/ 6216319 w 6216319"/>
              <a:gd name="connsiteY6" fmla="*/ 1449793 h 1449793"/>
              <a:gd name="connsiteX7" fmla="*/ 0 w 6216319"/>
              <a:gd name="connsiteY7" fmla="*/ 1449793 h 1449793"/>
              <a:gd name="connsiteX8" fmla="*/ 0 w 6216319"/>
              <a:gd name="connsiteY8" fmla="*/ 147589 h 1449793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21021 h 1423225"/>
              <a:gd name="connsiteX1" fmla="*/ 339865 w 6216319"/>
              <a:gd name="connsiteY1" fmla="*/ 305866 h 1423225"/>
              <a:gd name="connsiteX2" fmla="*/ 2265770 w 6216319"/>
              <a:gd name="connsiteY2" fmla="*/ 629548 h 1423225"/>
              <a:gd name="connsiteX3" fmla="*/ 3244906 w 6216319"/>
              <a:gd name="connsiteY3" fmla="*/ 613364 h 1423225"/>
              <a:gd name="connsiteX4" fmla="*/ 4628644 w 6216319"/>
              <a:gd name="connsiteY4" fmla="*/ 1155531 h 1423225"/>
              <a:gd name="connsiteX5" fmla="*/ 5356927 w 6216319"/>
              <a:gd name="connsiteY5" fmla="*/ 1309279 h 1423225"/>
              <a:gd name="connsiteX6" fmla="*/ 6216319 w 6216319"/>
              <a:gd name="connsiteY6" fmla="*/ 1423225 h 1423225"/>
              <a:gd name="connsiteX7" fmla="*/ 0 w 6216319"/>
              <a:gd name="connsiteY7" fmla="*/ 1423225 h 1423225"/>
              <a:gd name="connsiteX8" fmla="*/ 0 w 6216319"/>
              <a:gd name="connsiteY8" fmla="*/ 121021 h 1423225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140194 h 1442398"/>
              <a:gd name="connsiteX1" fmla="*/ 339865 w 6216319"/>
              <a:gd name="connsiteY1" fmla="*/ 325039 h 1442398"/>
              <a:gd name="connsiteX2" fmla="*/ 2265770 w 6216319"/>
              <a:gd name="connsiteY2" fmla="*/ 648721 h 1442398"/>
              <a:gd name="connsiteX3" fmla="*/ 3244906 w 6216319"/>
              <a:gd name="connsiteY3" fmla="*/ 632537 h 1442398"/>
              <a:gd name="connsiteX4" fmla="*/ 4628644 w 6216319"/>
              <a:gd name="connsiteY4" fmla="*/ 1174704 h 1442398"/>
              <a:gd name="connsiteX5" fmla="*/ 5356927 w 6216319"/>
              <a:gd name="connsiteY5" fmla="*/ 1328452 h 1442398"/>
              <a:gd name="connsiteX6" fmla="*/ 6216319 w 6216319"/>
              <a:gd name="connsiteY6" fmla="*/ 1442398 h 1442398"/>
              <a:gd name="connsiteX7" fmla="*/ 0 w 6216319"/>
              <a:gd name="connsiteY7" fmla="*/ 1442398 h 1442398"/>
              <a:gd name="connsiteX8" fmla="*/ 0 w 6216319"/>
              <a:gd name="connsiteY8" fmla="*/ 140194 h 1442398"/>
              <a:gd name="connsiteX0" fmla="*/ 0 w 6216319"/>
              <a:gd name="connsiteY0" fmla="*/ 34944 h 1337148"/>
              <a:gd name="connsiteX1" fmla="*/ 339865 w 6216319"/>
              <a:gd name="connsiteY1" fmla="*/ 219789 h 1337148"/>
              <a:gd name="connsiteX2" fmla="*/ 2265770 w 6216319"/>
              <a:gd name="connsiteY2" fmla="*/ 543471 h 1337148"/>
              <a:gd name="connsiteX3" fmla="*/ 3244906 w 6216319"/>
              <a:gd name="connsiteY3" fmla="*/ 527287 h 1337148"/>
              <a:gd name="connsiteX4" fmla="*/ 4628644 w 6216319"/>
              <a:gd name="connsiteY4" fmla="*/ 1069454 h 1337148"/>
              <a:gd name="connsiteX5" fmla="*/ 5356927 w 6216319"/>
              <a:gd name="connsiteY5" fmla="*/ 1223202 h 1337148"/>
              <a:gd name="connsiteX6" fmla="*/ 6216319 w 6216319"/>
              <a:gd name="connsiteY6" fmla="*/ 1337148 h 1337148"/>
              <a:gd name="connsiteX7" fmla="*/ 0 w 6216319"/>
              <a:gd name="connsiteY7" fmla="*/ 1337148 h 1337148"/>
              <a:gd name="connsiteX8" fmla="*/ 0 w 6216319"/>
              <a:gd name="connsiteY8" fmla="*/ 34944 h 1337148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44896 h 1347100"/>
              <a:gd name="connsiteX1" fmla="*/ 339865 w 6216319"/>
              <a:gd name="connsiteY1" fmla="*/ 229741 h 1347100"/>
              <a:gd name="connsiteX2" fmla="*/ 2265770 w 6216319"/>
              <a:gd name="connsiteY2" fmla="*/ 553423 h 1347100"/>
              <a:gd name="connsiteX3" fmla="*/ 3244906 w 6216319"/>
              <a:gd name="connsiteY3" fmla="*/ 537239 h 1347100"/>
              <a:gd name="connsiteX4" fmla="*/ 4628644 w 6216319"/>
              <a:gd name="connsiteY4" fmla="*/ 1079406 h 1347100"/>
              <a:gd name="connsiteX5" fmla="*/ 5356927 w 6216319"/>
              <a:gd name="connsiteY5" fmla="*/ 1233154 h 1347100"/>
              <a:gd name="connsiteX6" fmla="*/ 6216319 w 6216319"/>
              <a:gd name="connsiteY6" fmla="*/ 1347100 h 1347100"/>
              <a:gd name="connsiteX7" fmla="*/ 0 w 6216319"/>
              <a:gd name="connsiteY7" fmla="*/ 1347100 h 1347100"/>
              <a:gd name="connsiteX8" fmla="*/ 0 w 6216319"/>
              <a:gd name="connsiteY8" fmla="*/ 44896 h 1347100"/>
              <a:gd name="connsiteX0" fmla="*/ 0 w 6216319"/>
              <a:gd name="connsiteY0" fmla="*/ 530 h 1302734"/>
              <a:gd name="connsiteX1" fmla="*/ 339865 w 6216319"/>
              <a:gd name="connsiteY1" fmla="*/ 185375 h 1302734"/>
              <a:gd name="connsiteX2" fmla="*/ 2265770 w 6216319"/>
              <a:gd name="connsiteY2" fmla="*/ 509057 h 1302734"/>
              <a:gd name="connsiteX3" fmla="*/ 3244906 w 6216319"/>
              <a:gd name="connsiteY3" fmla="*/ 492873 h 1302734"/>
              <a:gd name="connsiteX4" fmla="*/ 4628644 w 6216319"/>
              <a:gd name="connsiteY4" fmla="*/ 1035040 h 1302734"/>
              <a:gd name="connsiteX5" fmla="*/ 5356927 w 6216319"/>
              <a:gd name="connsiteY5" fmla="*/ 1188788 h 1302734"/>
              <a:gd name="connsiteX6" fmla="*/ 6216319 w 6216319"/>
              <a:gd name="connsiteY6" fmla="*/ 1302734 h 1302734"/>
              <a:gd name="connsiteX7" fmla="*/ 0 w 6216319"/>
              <a:gd name="connsiteY7" fmla="*/ 1302734 h 1302734"/>
              <a:gd name="connsiteX8" fmla="*/ 0 w 6216319"/>
              <a:gd name="connsiteY8" fmla="*/ 530 h 1302734"/>
              <a:gd name="connsiteX0" fmla="*/ 0 w 6216319"/>
              <a:gd name="connsiteY0" fmla="*/ 20163 h 1322367"/>
              <a:gd name="connsiteX1" fmla="*/ 2265770 w 6216319"/>
              <a:gd name="connsiteY1" fmla="*/ 528690 h 1322367"/>
              <a:gd name="connsiteX2" fmla="*/ 3244906 w 6216319"/>
              <a:gd name="connsiteY2" fmla="*/ 512506 h 1322367"/>
              <a:gd name="connsiteX3" fmla="*/ 4628644 w 6216319"/>
              <a:gd name="connsiteY3" fmla="*/ 1054673 h 1322367"/>
              <a:gd name="connsiteX4" fmla="*/ 5356927 w 6216319"/>
              <a:gd name="connsiteY4" fmla="*/ 1208421 h 1322367"/>
              <a:gd name="connsiteX5" fmla="*/ 6216319 w 6216319"/>
              <a:gd name="connsiteY5" fmla="*/ 1322367 h 1322367"/>
              <a:gd name="connsiteX6" fmla="*/ 0 w 6216319"/>
              <a:gd name="connsiteY6" fmla="*/ 1322367 h 1322367"/>
              <a:gd name="connsiteX7" fmla="*/ 0 w 6216319"/>
              <a:gd name="connsiteY7" fmla="*/ 20163 h 1322367"/>
              <a:gd name="connsiteX0" fmla="*/ 0 w 6216319"/>
              <a:gd name="connsiteY0" fmla="*/ 105646 h 1407850"/>
              <a:gd name="connsiteX1" fmla="*/ 477430 w 6216319"/>
              <a:gd name="connsiteY1" fmla="*/ 136745 h 1407850"/>
              <a:gd name="connsiteX2" fmla="*/ 2265770 w 6216319"/>
              <a:gd name="connsiteY2" fmla="*/ 614173 h 1407850"/>
              <a:gd name="connsiteX3" fmla="*/ 3244906 w 6216319"/>
              <a:gd name="connsiteY3" fmla="*/ 597989 h 1407850"/>
              <a:gd name="connsiteX4" fmla="*/ 4628644 w 6216319"/>
              <a:gd name="connsiteY4" fmla="*/ 1140156 h 1407850"/>
              <a:gd name="connsiteX5" fmla="*/ 5356927 w 6216319"/>
              <a:gd name="connsiteY5" fmla="*/ 1293904 h 1407850"/>
              <a:gd name="connsiteX6" fmla="*/ 6216319 w 6216319"/>
              <a:gd name="connsiteY6" fmla="*/ 1407850 h 1407850"/>
              <a:gd name="connsiteX7" fmla="*/ 0 w 6216319"/>
              <a:gd name="connsiteY7" fmla="*/ 1407850 h 1407850"/>
              <a:gd name="connsiteX8" fmla="*/ 0 w 6216319"/>
              <a:gd name="connsiteY8" fmla="*/ 105646 h 1407850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71230 h 1373434"/>
              <a:gd name="connsiteX1" fmla="*/ 323681 w 6216319"/>
              <a:gd name="connsiteY1" fmla="*/ 264170 h 1373434"/>
              <a:gd name="connsiteX2" fmla="*/ 2265770 w 6216319"/>
              <a:gd name="connsiteY2" fmla="*/ 579757 h 1373434"/>
              <a:gd name="connsiteX3" fmla="*/ 3244906 w 6216319"/>
              <a:gd name="connsiteY3" fmla="*/ 563573 h 1373434"/>
              <a:gd name="connsiteX4" fmla="*/ 4628644 w 6216319"/>
              <a:gd name="connsiteY4" fmla="*/ 1105740 h 1373434"/>
              <a:gd name="connsiteX5" fmla="*/ 5356927 w 6216319"/>
              <a:gd name="connsiteY5" fmla="*/ 1259488 h 1373434"/>
              <a:gd name="connsiteX6" fmla="*/ 6216319 w 6216319"/>
              <a:gd name="connsiteY6" fmla="*/ 1373434 h 1373434"/>
              <a:gd name="connsiteX7" fmla="*/ 0 w 6216319"/>
              <a:gd name="connsiteY7" fmla="*/ 1373434 h 1373434"/>
              <a:gd name="connsiteX8" fmla="*/ 0 w 6216319"/>
              <a:gd name="connsiteY8" fmla="*/ 71230 h 1373434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  <a:gd name="connsiteX0" fmla="*/ 0 w 6216319"/>
              <a:gd name="connsiteY0" fmla="*/ 147399 h 1449603"/>
              <a:gd name="connsiteX1" fmla="*/ 323681 w 6216319"/>
              <a:gd name="connsiteY1" fmla="*/ 340339 h 1449603"/>
              <a:gd name="connsiteX2" fmla="*/ 2265770 w 6216319"/>
              <a:gd name="connsiteY2" fmla="*/ 655926 h 1449603"/>
              <a:gd name="connsiteX3" fmla="*/ 3244906 w 6216319"/>
              <a:gd name="connsiteY3" fmla="*/ 639742 h 1449603"/>
              <a:gd name="connsiteX4" fmla="*/ 4628644 w 6216319"/>
              <a:gd name="connsiteY4" fmla="*/ 1181909 h 1449603"/>
              <a:gd name="connsiteX5" fmla="*/ 5356927 w 6216319"/>
              <a:gd name="connsiteY5" fmla="*/ 1335657 h 1449603"/>
              <a:gd name="connsiteX6" fmla="*/ 6216319 w 6216319"/>
              <a:gd name="connsiteY6" fmla="*/ 1449603 h 1449603"/>
              <a:gd name="connsiteX7" fmla="*/ 0 w 6216319"/>
              <a:gd name="connsiteY7" fmla="*/ 1449603 h 1449603"/>
              <a:gd name="connsiteX8" fmla="*/ 0 w 6216319"/>
              <a:gd name="connsiteY8" fmla="*/ 147399 h 144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16319" h="1449603">
                <a:moveTo>
                  <a:pt x="0" y="147399"/>
                </a:moveTo>
                <a:cubicBezTo>
                  <a:pt x="229007" y="145469"/>
                  <a:pt x="222661" y="142579"/>
                  <a:pt x="323681" y="340339"/>
                </a:cubicBezTo>
                <a:cubicBezTo>
                  <a:pt x="1138279" y="-367925"/>
                  <a:pt x="1885444" y="174450"/>
                  <a:pt x="2265770" y="655926"/>
                </a:cubicBezTo>
                <a:cubicBezTo>
                  <a:pt x="2462677" y="479250"/>
                  <a:pt x="2932015" y="355171"/>
                  <a:pt x="3244906" y="639742"/>
                </a:cubicBezTo>
                <a:cubicBezTo>
                  <a:pt x="3517337" y="171753"/>
                  <a:pt x="4733841" y="449580"/>
                  <a:pt x="4628644" y="1181909"/>
                </a:cubicBezTo>
                <a:cubicBezTo>
                  <a:pt x="4984694" y="1080758"/>
                  <a:pt x="5181328" y="1161569"/>
                  <a:pt x="5356927" y="1335657"/>
                </a:cubicBezTo>
                <a:cubicBezTo>
                  <a:pt x="5451606" y="1194156"/>
                  <a:pt x="6105728" y="1026010"/>
                  <a:pt x="6216319" y="1449603"/>
                </a:cubicBezTo>
                <a:lnTo>
                  <a:pt x="0" y="1449603"/>
                </a:lnTo>
                <a:lnTo>
                  <a:pt x="0" y="147399"/>
                </a:lnTo>
                <a:close/>
              </a:path>
            </a:pathLst>
          </a:custGeom>
          <a:solidFill>
            <a:schemeClr val="bg1">
              <a:lumMod val="8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624577" y="-254858"/>
            <a:ext cx="5139517" cy="6001523"/>
            <a:chOff x="6624577" y="-254858"/>
            <a:chExt cx="5139517" cy="6001523"/>
          </a:xfrm>
        </p:grpSpPr>
        <p:sp>
          <p:nvSpPr>
            <p:cNvPr id="96" name="Freeform 9"/>
            <p:cNvSpPr>
              <a:spLocks/>
            </p:cNvSpPr>
            <p:nvPr/>
          </p:nvSpPr>
          <p:spPr bwMode="auto">
            <a:xfrm>
              <a:off x="9862269" y="-254858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9"/>
            <p:cNvSpPr>
              <a:spLocks/>
            </p:cNvSpPr>
            <p:nvPr/>
          </p:nvSpPr>
          <p:spPr bwMode="auto">
            <a:xfrm>
              <a:off x="6624577" y="701858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9"/>
            <p:cNvSpPr>
              <a:spLocks/>
            </p:cNvSpPr>
            <p:nvPr/>
          </p:nvSpPr>
          <p:spPr bwMode="auto">
            <a:xfrm>
              <a:off x="9095390" y="4384590"/>
              <a:ext cx="1901825" cy="1362075"/>
            </a:xfrm>
            <a:custGeom>
              <a:avLst/>
              <a:gdLst>
                <a:gd name="T0" fmla="*/ 464 w 504"/>
                <a:gd name="T1" fmla="*/ 178 h 360"/>
                <a:gd name="T2" fmla="*/ 468 w 504"/>
                <a:gd name="T3" fmla="*/ 144 h 360"/>
                <a:gd name="T4" fmla="*/ 324 w 504"/>
                <a:gd name="T5" fmla="*/ 0 h 360"/>
                <a:gd name="T6" fmla="*/ 196 w 504"/>
                <a:gd name="T7" fmla="*/ 79 h 360"/>
                <a:gd name="T8" fmla="*/ 162 w 504"/>
                <a:gd name="T9" fmla="*/ 72 h 360"/>
                <a:gd name="T10" fmla="*/ 72 w 504"/>
                <a:gd name="T11" fmla="*/ 159 h 360"/>
                <a:gd name="T12" fmla="*/ 0 w 504"/>
                <a:gd name="T13" fmla="*/ 252 h 360"/>
                <a:gd name="T14" fmla="*/ 144 w 504"/>
                <a:gd name="T15" fmla="*/ 360 h 360"/>
                <a:gd name="T16" fmla="*/ 360 w 504"/>
                <a:gd name="T17" fmla="*/ 360 h 360"/>
                <a:gd name="T18" fmla="*/ 504 w 504"/>
                <a:gd name="T19" fmla="*/ 252 h 360"/>
                <a:gd name="T20" fmla="*/ 464 w 504"/>
                <a:gd name="T21" fmla="*/ 178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4" h="360">
                  <a:moveTo>
                    <a:pt x="464" y="178"/>
                  </a:moveTo>
                  <a:cubicBezTo>
                    <a:pt x="466" y="167"/>
                    <a:pt x="468" y="156"/>
                    <a:pt x="468" y="144"/>
                  </a:cubicBezTo>
                  <a:cubicBezTo>
                    <a:pt x="468" y="64"/>
                    <a:pt x="404" y="0"/>
                    <a:pt x="324" y="0"/>
                  </a:cubicBezTo>
                  <a:cubicBezTo>
                    <a:pt x="268" y="0"/>
                    <a:pt x="220" y="32"/>
                    <a:pt x="196" y="79"/>
                  </a:cubicBezTo>
                  <a:cubicBezTo>
                    <a:pt x="186" y="74"/>
                    <a:pt x="174" y="72"/>
                    <a:pt x="162" y="72"/>
                  </a:cubicBezTo>
                  <a:cubicBezTo>
                    <a:pt x="113" y="72"/>
                    <a:pt x="74" y="111"/>
                    <a:pt x="72" y="159"/>
                  </a:cubicBezTo>
                  <a:cubicBezTo>
                    <a:pt x="29" y="178"/>
                    <a:pt x="0" y="212"/>
                    <a:pt x="0" y="252"/>
                  </a:cubicBezTo>
                  <a:cubicBezTo>
                    <a:pt x="0" y="311"/>
                    <a:pt x="65" y="360"/>
                    <a:pt x="144" y="360"/>
                  </a:cubicBezTo>
                  <a:cubicBezTo>
                    <a:pt x="360" y="360"/>
                    <a:pt x="360" y="360"/>
                    <a:pt x="360" y="360"/>
                  </a:cubicBezTo>
                  <a:cubicBezTo>
                    <a:pt x="439" y="360"/>
                    <a:pt x="504" y="311"/>
                    <a:pt x="504" y="252"/>
                  </a:cubicBezTo>
                  <a:cubicBezTo>
                    <a:pt x="504" y="223"/>
                    <a:pt x="489" y="197"/>
                    <a:pt x="464" y="178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99" name="Freeform 9"/>
          <p:cNvSpPr>
            <a:spLocks/>
          </p:cNvSpPr>
          <p:nvPr/>
        </p:nvSpPr>
        <p:spPr bwMode="auto">
          <a:xfrm>
            <a:off x="10431790" y="3115596"/>
            <a:ext cx="1901825" cy="1362075"/>
          </a:xfrm>
          <a:custGeom>
            <a:avLst/>
            <a:gdLst>
              <a:gd name="T0" fmla="*/ 464 w 504"/>
              <a:gd name="T1" fmla="*/ 178 h 360"/>
              <a:gd name="T2" fmla="*/ 468 w 504"/>
              <a:gd name="T3" fmla="*/ 144 h 360"/>
              <a:gd name="T4" fmla="*/ 324 w 504"/>
              <a:gd name="T5" fmla="*/ 0 h 360"/>
              <a:gd name="T6" fmla="*/ 196 w 504"/>
              <a:gd name="T7" fmla="*/ 79 h 360"/>
              <a:gd name="T8" fmla="*/ 162 w 504"/>
              <a:gd name="T9" fmla="*/ 72 h 360"/>
              <a:gd name="T10" fmla="*/ 72 w 504"/>
              <a:gd name="T11" fmla="*/ 159 h 360"/>
              <a:gd name="T12" fmla="*/ 0 w 504"/>
              <a:gd name="T13" fmla="*/ 252 h 360"/>
              <a:gd name="T14" fmla="*/ 144 w 504"/>
              <a:gd name="T15" fmla="*/ 360 h 360"/>
              <a:gd name="T16" fmla="*/ 360 w 504"/>
              <a:gd name="T17" fmla="*/ 360 h 360"/>
              <a:gd name="T18" fmla="*/ 504 w 504"/>
              <a:gd name="T19" fmla="*/ 252 h 360"/>
              <a:gd name="T20" fmla="*/ 464 w 504"/>
              <a:gd name="T21" fmla="*/ 178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4" h="360">
                <a:moveTo>
                  <a:pt x="464" y="178"/>
                </a:moveTo>
                <a:cubicBezTo>
                  <a:pt x="466" y="167"/>
                  <a:pt x="468" y="156"/>
                  <a:pt x="468" y="144"/>
                </a:cubicBezTo>
                <a:cubicBezTo>
                  <a:pt x="468" y="64"/>
                  <a:pt x="404" y="0"/>
                  <a:pt x="324" y="0"/>
                </a:cubicBezTo>
                <a:cubicBezTo>
                  <a:pt x="268" y="0"/>
                  <a:pt x="220" y="32"/>
                  <a:pt x="196" y="79"/>
                </a:cubicBezTo>
                <a:cubicBezTo>
                  <a:pt x="186" y="74"/>
                  <a:pt x="174" y="72"/>
                  <a:pt x="162" y="72"/>
                </a:cubicBezTo>
                <a:cubicBezTo>
                  <a:pt x="113" y="72"/>
                  <a:pt x="74" y="111"/>
                  <a:pt x="72" y="159"/>
                </a:cubicBezTo>
                <a:cubicBezTo>
                  <a:pt x="29" y="178"/>
                  <a:pt x="0" y="212"/>
                  <a:pt x="0" y="252"/>
                </a:cubicBezTo>
                <a:cubicBezTo>
                  <a:pt x="0" y="311"/>
                  <a:pt x="65" y="360"/>
                  <a:pt x="144" y="360"/>
                </a:cubicBezTo>
                <a:cubicBezTo>
                  <a:pt x="360" y="360"/>
                  <a:pt x="360" y="360"/>
                  <a:pt x="360" y="360"/>
                </a:cubicBezTo>
                <a:cubicBezTo>
                  <a:pt x="439" y="360"/>
                  <a:pt x="504" y="311"/>
                  <a:pt x="504" y="252"/>
                </a:cubicBezTo>
                <a:cubicBezTo>
                  <a:pt x="504" y="223"/>
                  <a:pt x="489" y="197"/>
                  <a:pt x="464" y="178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" name="TextBox 2"/>
          <p:cNvSpPr txBox="1"/>
          <p:nvPr/>
        </p:nvSpPr>
        <p:spPr>
          <a:xfrm>
            <a:off x="9206905" y="6027282"/>
            <a:ext cx="29514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출처</a:t>
            </a:r>
            <a:r>
              <a:rPr lang="en-US" altLang="ko-KR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:</a:t>
            </a:r>
            <a:r>
              <a:rPr lang="ko-KR" altLang="en-US" sz="1400" dirty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rkarkslr.tistory.com (</a:t>
            </a:r>
            <a:r>
              <a:rPr lang="en-US" altLang="ko-KR" sz="1400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ppt</a:t>
            </a:r>
            <a:r>
              <a:rPr lang="en-US" altLang="ko-KR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</a:p>
          <a:p>
            <a:r>
              <a:rPr lang="en-US" altLang="ko-KR" sz="1400" dirty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         </a:t>
            </a:r>
            <a:r>
              <a:rPr lang="ko-KR" altLang="en-US" sz="1400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네이버</a:t>
            </a:r>
            <a:r>
              <a:rPr lang="ko-KR" altLang="en-US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지식백과</a:t>
            </a:r>
            <a:endParaRPr lang="en-US" altLang="ko-KR" sz="1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en-US" altLang="ko-KR" sz="1400" dirty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sz="1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         </a:t>
            </a:r>
            <a:r>
              <a:rPr lang="ko-KR" altLang="en-US" sz="1400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위키페디아</a:t>
            </a:r>
            <a:endParaRPr lang="ko-KR" altLang="en-US" sz="1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4805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81661"/>
            <a:ext cx="12192000" cy="19191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8" name="Group 47"/>
          <p:cNvGrpSpPr/>
          <p:nvPr/>
        </p:nvGrpSpPr>
        <p:grpSpPr>
          <a:xfrm>
            <a:off x="1697677" y="1739933"/>
            <a:ext cx="2500041" cy="3872315"/>
            <a:chOff x="5165534" y="1160901"/>
            <a:chExt cx="3678157" cy="5697099"/>
          </a:xfrm>
        </p:grpSpPr>
        <p:sp>
          <p:nvSpPr>
            <p:cNvPr id="49" name="Freeform 329"/>
            <p:cNvSpPr>
              <a:spLocks/>
            </p:cNvSpPr>
            <p:nvPr/>
          </p:nvSpPr>
          <p:spPr bwMode="auto">
            <a:xfrm>
              <a:off x="7703155" y="1883147"/>
              <a:ext cx="446175" cy="1299485"/>
            </a:xfrm>
            <a:custGeom>
              <a:avLst/>
              <a:gdLst>
                <a:gd name="T0" fmla="*/ 21 w 67"/>
                <a:gd name="T1" fmla="*/ 15 h 197"/>
                <a:gd name="T2" fmla="*/ 30 w 67"/>
                <a:gd name="T3" fmla="*/ 118 h 197"/>
                <a:gd name="T4" fmla="*/ 12 w 67"/>
                <a:gd name="T5" fmla="*/ 100 h 197"/>
                <a:gd name="T6" fmla="*/ 21 w 67"/>
                <a:gd name="T7" fmla="*/ 15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197">
                  <a:moveTo>
                    <a:pt x="21" y="15"/>
                  </a:moveTo>
                  <a:cubicBezTo>
                    <a:pt x="48" y="0"/>
                    <a:pt x="67" y="22"/>
                    <a:pt x="30" y="118"/>
                  </a:cubicBezTo>
                  <a:cubicBezTo>
                    <a:pt x="0" y="197"/>
                    <a:pt x="12" y="100"/>
                    <a:pt x="12" y="100"/>
                  </a:cubicBezTo>
                  <a:cubicBezTo>
                    <a:pt x="21" y="15"/>
                    <a:pt x="21" y="15"/>
                    <a:pt x="21" y="15"/>
                  </a:cubicBezTo>
                </a:path>
              </a:pathLst>
            </a:custGeom>
            <a:solidFill>
              <a:srgbClr val="75524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30"/>
            <p:cNvSpPr>
              <a:spLocks/>
            </p:cNvSpPr>
            <p:nvPr/>
          </p:nvSpPr>
          <p:spPr bwMode="auto">
            <a:xfrm>
              <a:off x="7803545" y="2491060"/>
              <a:ext cx="239819" cy="309534"/>
            </a:xfrm>
            <a:custGeom>
              <a:avLst/>
              <a:gdLst>
                <a:gd name="T0" fmla="*/ 3 w 36"/>
                <a:gd name="T1" fmla="*/ 9 h 47"/>
                <a:gd name="T2" fmla="*/ 34 w 36"/>
                <a:gd name="T3" fmla="*/ 23 h 47"/>
                <a:gd name="T4" fmla="*/ 0 w 36"/>
                <a:gd name="T5" fmla="*/ 37 h 47"/>
                <a:gd name="T6" fmla="*/ 3 w 36"/>
                <a:gd name="T7" fmla="*/ 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7">
                  <a:moveTo>
                    <a:pt x="3" y="9"/>
                  </a:moveTo>
                  <a:cubicBezTo>
                    <a:pt x="21" y="0"/>
                    <a:pt x="33" y="12"/>
                    <a:pt x="34" y="23"/>
                  </a:cubicBezTo>
                  <a:cubicBezTo>
                    <a:pt x="36" y="35"/>
                    <a:pt x="26" y="47"/>
                    <a:pt x="0" y="37"/>
                  </a:cubicBezTo>
                  <a:cubicBezTo>
                    <a:pt x="3" y="9"/>
                    <a:pt x="3" y="9"/>
                    <a:pt x="3" y="9"/>
                  </a:cubicBezTo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31"/>
            <p:cNvSpPr>
              <a:spLocks/>
            </p:cNvSpPr>
            <p:nvPr/>
          </p:nvSpPr>
          <p:spPr bwMode="auto">
            <a:xfrm>
              <a:off x="7850952" y="2597027"/>
              <a:ext cx="117121" cy="136641"/>
            </a:xfrm>
            <a:custGeom>
              <a:avLst/>
              <a:gdLst>
                <a:gd name="T0" fmla="*/ 1 w 18"/>
                <a:gd name="T1" fmla="*/ 6 h 21"/>
                <a:gd name="T2" fmla="*/ 0 w 18"/>
                <a:gd name="T3" fmla="*/ 14 h 21"/>
                <a:gd name="T4" fmla="*/ 1 w 18"/>
                <a:gd name="T5" fmla="*/ 6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21">
                  <a:moveTo>
                    <a:pt x="1" y="6"/>
                  </a:moveTo>
                  <a:cubicBezTo>
                    <a:pt x="18" y="0"/>
                    <a:pt x="17" y="21"/>
                    <a:pt x="0" y="14"/>
                  </a:cubicBezTo>
                  <a:lnTo>
                    <a:pt x="1" y="6"/>
                  </a:lnTo>
                  <a:close/>
                </a:path>
              </a:pathLst>
            </a:custGeom>
            <a:solidFill>
              <a:srgbClr val="BD7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32"/>
            <p:cNvSpPr>
              <a:spLocks/>
            </p:cNvSpPr>
            <p:nvPr/>
          </p:nvSpPr>
          <p:spPr bwMode="auto">
            <a:xfrm>
              <a:off x="7903934" y="2555198"/>
              <a:ext cx="86447" cy="47406"/>
            </a:xfrm>
            <a:custGeom>
              <a:avLst/>
              <a:gdLst>
                <a:gd name="T0" fmla="*/ 4 w 13"/>
                <a:gd name="T1" fmla="*/ 0 h 7"/>
                <a:gd name="T2" fmla="*/ 0 w 13"/>
                <a:gd name="T3" fmla="*/ 2 h 7"/>
                <a:gd name="T4" fmla="*/ 5 w 13"/>
                <a:gd name="T5" fmla="*/ 7 h 7"/>
                <a:gd name="T6" fmla="*/ 8 w 13"/>
                <a:gd name="T7" fmla="*/ 7 h 7"/>
                <a:gd name="T8" fmla="*/ 12 w 13"/>
                <a:gd name="T9" fmla="*/ 5 h 7"/>
                <a:gd name="T10" fmla="*/ 7 w 13"/>
                <a:gd name="T11" fmla="*/ 0 h 7"/>
                <a:gd name="T12" fmla="*/ 4 w 13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7">
                  <a:moveTo>
                    <a:pt x="4" y="0"/>
                  </a:moveTo>
                  <a:cubicBezTo>
                    <a:pt x="2" y="0"/>
                    <a:pt x="1" y="0"/>
                    <a:pt x="0" y="2"/>
                  </a:cubicBezTo>
                  <a:cubicBezTo>
                    <a:pt x="0" y="4"/>
                    <a:pt x="2" y="6"/>
                    <a:pt x="5" y="7"/>
                  </a:cubicBezTo>
                  <a:cubicBezTo>
                    <a:pt x="6" y="7"/>
                    <a:pt x="7" y="7"/>
                    <a:pt x="8" y="7"/>
                  </a:cubicBezTo>
                  <a:cubicBezTo>
                    <a:pt x="10" y="7"/>
                    <a:pt x="12" y="7"/>
                    <a:pt x="12" y="5"/>
                  </a:cubicBezTo>
                  <a:cubicBezTo>
                    <a:pt x="13" y="3"/>
                    <a:pt x="11" y="1"/>
                    <a:pt x="7" y="0"/>
                  </a:cubicBezTo>
                  <a:cubicBezTo>
                    <a:pt x="6" y="0"/>
                    <a:pt x="5" y="0"/>
                    <a:pt x="4" y="0"/>
                  </a:cubicBezTo>
                </a:path>
              </a:pathLst>
            </a:custGeom>
            <a:solidFill>
              <a:srgbClr val="F9C0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33"/>
            <p:cNvSpPr>
              <a:spLocks/>
            </p:cNvSpPr>
            <p:nvPr/>
          </p:nvSpPr>
          <p:spPr bwMode="auto">
            <a:xfrm>
              <a:off x="6113657" y="1570824"/>
              <a:ext cx="423866" cy="1288331"/>
            </a:xfrm>
            <a:custGeom>
              <a:avLst/>
              <a:gdLst>
                <a:gd name="T0" fmla="*/ 51 w 64"/>
                <a:gd name="T1" fmla="*/ 195 h 195"/>
                <a:gd name="T2" fmla="*/ 64 w 64"/>
                <a:gd name="T3" fmla="*/ 34 h 195"/>
                <a:gd name="T4" fmla="*/ 51 w 64"/>
                <a:gd name="T5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195">
                  <a:moveTo>
                    <a:pt x="51" y="195"/>
                  </a:moveTo>
                  <a:cubicBezTo>
                    <a:pt x="0" y="105"/>
                    <a:pt x="22" y="0"/>
                    <a:pt x="64" y="34"/>
                  </a:cubicBezTo>
                  <a:cubicBezTo>
                    <a:pt x="51" y="195"/>
                    <a:pt x="51" y="195"/>
                    <a:pt x="51" y="195"/>
                  </a:cubicBezTo>
                </a:path>
              </a:pathLst>
            </a:custGeom>
            <a:solidFill>
              <a:srgbClr val="75524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34"/>
            <p:cNvSpPr>
              <a:spLocks/>
            </p:cNvSpPr>
            <p:nvPr/>
          </p:nvSpPr>
          <p:spPr bwMode="auto">
            <a:xfrm>
              <a:off x="6211257" y="2376728"/>
              <a:ext cx="234242" cy="312323"/>
            </a:xfrm>
            <a:custGeom>
              <a:avLst/>
              <a:gdLst>
                <a:gd name="T0" fmla="*/ 34 w 35"/>
                <a:gd name="T1" fmla="*/ 10 h 47"/>
                <a:gd name="T2" fmla="*/ 2 w 35"/>
                <a:gd name="T3" fmla="*/ 24 h 47"/>
                <a:gd name="T4" fmla="*/ 35 w 35"/>
                <a:gd name="T5" fmla="*/ 37 h 47"/>
                <a:gd name="T6" fmla="*/ 34 w 35"/>
                <a:gd name="T7" fmla="*/ 1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47">
                  <a:moveTo>
                    <a:pt x="34" y="10"/>
                  </a:moveTo>
                  <a:cubicBezTo>
                    <a:pt x="16" y="0"/>
                    <a:pt x="3" y="12"/>
                    <a:pt x="2" y="24"/>
                  </a:cubicBezTo>
                  <a:cubicBezTo>
                    <a:pt x="0" y="35"/>
                    <a:pt x="10" y="47"/>
                    <a:pt x="35" y="37"/>
                  </a:cubicBezTo>
                  <a:cubicBezTo>
                    <a:pt x="34" y="10"/>
                    <a:pt x="34" y="10"/>
                    <a:pt x="34" y="10"/>
                  </a:cubicBezTo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35"/>
            <p:cNvSpPr>
              <a:spLocks/>
            </p:cNvSpPr>
            <p:nvPr/>
          </p:nvSpPr>
          <p:spPr bwMode="auto">
            <a:xfrm>
              <a:off x="6286549" y="2477117"/>
              <a:ext cx="117121" cy="145007"/>
            </a:xfrm>
            <a:custGeom>
              <a:avLst/>
              <a:gdLst>
                <a:gd name="T0" fmla="*/ 18 w 18"/>
                <a:gd name="T1" fmla="*/ 7 h 22"/>
                <a:gd name="T2" fmla="*/ 18 w 18"/>
                <a:gd name="T3" fmla="*/ 15 h 22"/>
                <a:gd name="T4" fmla="*/ 18 w 18"/>
                <a:gd name="T5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22">
                  <a:moveTo>
                    <a:pt x="18" y="7"/>
                  </a:moveTo>
                  <a:cubicBezTo>
                    <a:pt x="0" y="0"/>
                    <a:pt x="1" y="22"/>
                    <a:pt x="18" y="15"/>
                  </a:cubicBezTo>
                  <a:lnTo>
                    <a:pt x="18" y="7"/>
                  </a:lnTo>
                  <a:close/>
                </a:path>
              </a:pathLst>
            </a:custGeom>
            <a:solidFill>
              <a:srgbClr val="BD7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36"/>
            <p:cNvSpPr>
              <a:spLocks/>
            </p:cNvSpPr>
            <p:nvPr/>
          </p:nvSpPr>
          <p:spPr bwMode="auto">
            <a:xfrm>
              <a:off x="6272606" y="2443654"/>
              <a:ext cx="86447" cy="52984"/>
            </a:xfrm>
            <a:custGeom>
              <a:avLst/>
              <a:gdLst>
                <a:gd name="T0" fmla="*/ 8 w 13"/>
                <a:gd name="T1" fmla="*/ 0 h 8"/>
                <a:gd name="T2" fmla="*/ 6 w 13"/>
                <a:gd name="T3" fmla="*/ 1 h 8"/>
                <a:gd name="T4" fmla="*/ 1 w 13"/>
                <a:gd name="T5" fmla="*/ 5 h 8"/>
                <a:gd name="T6" fmla="*/ 5 w 13"/>
                <a:gd name="T7" fmla="*/ 8 h 8"/>
                <a:gd name="T8" fmla="*/ 7 w 13"/>
                <a:gd name="T9" fmla="*/ 8 h 8"/>
                <a:gd name="T10" fmla="*/ 13 w 13"/>
                <a:gd name="T11" fmla="*/ 3 h 8"/>
                <a:gd name="T12" fmla="*/ 8 w 13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8">
                  <a:moveTo>
                    <a:pt x="8" y="0"/>
                  </a:moveTo>
                  <a:cubicBezTo>
                    <a:pt x="7" y="0"/>
                    <a:pt x="7" y="1"/>
                    <a:pt x="6" y="1"/>
                  </a:cubicBezTo>
                  <a:cubicBezTo>
                    <a:pt x="3" y="1"/>
                    <a:pt x="0" y="3"/>
                    <a:pt x="1" y="5"/>
                  </a:cubicBezTo>
                  <a:cubicBezTo>
                    <a:pt x="1" y="7"/>
                    <a:pt x="3" y="8"/>
                    <a:pt x="5" y="8"/>
                  </a:cubicBezTo>
                  <a:cubicBezTo>
                    <a:pt x="6" y="8"/>
                    <a:pt x="7" y="8"/>
                    <a:pt x="7" y="8"/>
                  </a:cubicBezTo>
                  <a:cubicBezTo>
                    <a:pt x="11" y="7"/>
                    <a:pt x="13" y="5"/>
                    <a:pt x="13" y="3"/>
                  </a:cubicBezTo>
                  <a:cubicBezTo>
                    <a:pt x="12" y="1"/>
                    <a:pt x="11" y="0"/>
                    <a:pt x="8" y="0"/>
                  </a:cubicBezTo>
                </a:path>
              </a:pathLst>
            </a:custGeom>
            <a:solidFill>
              <a:srgbClr val="F9C0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38"/>
            <p:cNvSpPr>
              <a:spLocks/>
            </p:cNvSpPr>
            <p:nvPr/>
          </p:nvSpPr>
          <p:spPr bwMode="auto">
            <a:xfrm>
              <a:off x="6345110" y="1941707"/>
              <a:ext cx="1525362" cy="3421606"/>
            </a:xfrm>
            <a:custGeom>
              <a:avLst/>
              <a:gdLst>
                <a:gd name="T0" fmla="*/ 1 w 230"/>
                <a:gd name="T1" fmla="*/ 462 h 518"/>
                <a:gd name="T2" fmla="*/ 9 w 230"/>
                <a:gd name="T3" fmla="*/ 483 h 518"/>
                <a:gd name="T4" fmla="*/ 131 w 230"/>
                <a:gd name="T5" fmla="*/ 511 h 518"/>
                <a:gd name="T6" fmla="*/ 165 w 230"/>
                <a:gd name="T7" fmla="*/ 499 h 518"/>
                <a:gd name="T8" fmla="*/ 171 w 230"/>
                <a:gd name="T9" fmla="*/ 496 h 518"/>
                <a:gd name="T10" fmla="*/ 230 w 230"/>
                <a:gd name="T11" fmla="*/ 58 h 518"/>
                <a:gd name="T12" fmla="*/ 227 w 230"/>
                <a:gd name="T13" fmla="*/ 15 h 518"/>
                <a:gd name="T14" fmla="*/ 193 w 230"/>
                <a:gd name="T15" fmla="*/ 12 h 518"/>
                <a:gd name="T16" fmla="*/ 187 w 230"/>
                <a:gd name="T17" fmla="*/ 12 h 518"/>
                <a:gd name="T18" fmla="*/ 71 w 230"/>
                <a:gd name="T19" fmla="*/ 4 h 518"/>
                <a:gd name="T20" fmla="*/ 60 w 230"/>
                <a:gd name="T21" fmla="*/ 3 h 518"/>
                <a:gd name="T22" fmla="*/ 19 w 230"/>
                <a:gd name="T23" fmla="*/ 0 h 518"/>
                <a:gd name="T24" fmla="*/ 13 w 230"/>
                <a:gd name="T25" fmla="*/ 38 h 518"/>
                <a:gd name="T26" fmla="*/ 1 w 230"/>
                <a:gd name="T27" fmla="*/ 462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0" h="518">
                  <a:moveTo>
                    <a:pt x="1" y="462"/>
                  </a:moveTo>
                  <a:cubicBezTo>
                    <a:pt x="5" y="466"/>
                    <a:pt x="1" y="478"/>
                    <a:pt x="9" y="483"/>
                  </a:cubicBezTo>
                  <a:cubicBezTo>
                    <a:pt x="37" y="500"/>
                    <a:pt x="87" y="518"/>
                    <a:pt x="131" y="511"/>
                  </a:cubicBezTo>
                  <a:cubicBezTo>
                    <a:pt x="143" y="509"/>
                    <a:pt x="155" y="505"/>
                    <a:pt x="165" y="499"/>
                  </a:cubicBezTo>
                  <a:cubicBezTo>
                    <a:pt x="167" y="498"/>
                    <a:pt x="169" y="497"/>
                    <a:pt x="171" y="496"/>
                  </a:cubicBezTo>
                  <a:cubicBezTo>
                    <a:pt x="172" y="495"/>
                    <a:pt x="227" y="182"/>
                    <a:pt x="230" y="58"/>
                  </a:cubicBezTo>
                  <a:cubicBezTo>
                    <a:pt x="230" y="39"/>
                    <a:pt x="230" y="24"/>
                    <a:pt x="227" y="15"/>
                  </a:cubicBezTo>
                  <a:cubicBezTo>
                    <a:pt x="216" y="14"/>
                    <a:pt x="204" y="13"/>
                    <a:pt x="193" y="12"/>
                  </a:cubicBezTo>
                  <a:cubicBezTo>
                    <a:pt x="191" y="12"/>
                    <a:pt x="189" y="12"/>
                    <a:pt x="187" y="12"/>
                  </a:cubicBezTo>
                  <a:cubicBezTo>
                    <a:pt x="148" y="9"/>
                    <a:pt x="110" y="6"/>
                    <a:pt x="71" y="4"/>
                  </a:cubicBezTo>
                  <a:cubicBezTo>
                    <a:pt x="68" y="3"/>
                    <a:pt x="64" y="3"/>
                    <a:pt x="60" y="3"/>
                  </a:cubicBezTo>
                  <a:cubicBezTo>
                    <a:pt x="46" y="2"/>
                    <a:pt x="33" y="1"/>
                    <a:pt x="19" y="0"/>
                  </a:cubicBezTo>
                  <a:cubicBezTo>
                    <a:pt x="17" y="8"/>
                    <a:pt x="15" y="22"/>
                    <a:pt x="13" y="38"/>
                  </a:cubicBezTo>
                  <a:cubicBezTo>
                    <a:pt x="0" y="152"/>
                    <a:pt x="5" y="436"/>
                    <a:pt x="1" y="462"/>
                  </a:cubicBezTo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39"/>
            <p:cNvSpPr>
              <a:spLocks/>
            </p:cNvSpPr>
            <p:nvPr/>
          </p:nvSpPr>
          <p:spPr bwMode="auto">
            <a:xfrm>
              <a:off x="6286549" y="3257924"/>
              <a:ext cx="1511419" cy="1650848"/>
            </a:xfrm>
            <a:custGeom>
              <a:avLst/>
              <a:gdLst>
                <a:gd name="T0" fmla="*/ 13 w 228"/>
                <a:gd name="T1" fmla="*/ 0 h 250"/>
                <a:gd name="T2" fmla="*/ 1 w 228"/>
                <a:gd name="T3" fmla="*/ 221 h 250"/>
                <a:gd name="T4" fmla="*/ 195 w 228"/>
                <a:gd name="T5" fmla="*/ 250 h 250"/>
                <a:gd name="T6" fmla="*/ 225 w 228"/>
                <a:gd name="T7" fmla="*/ 17 h 250"/>
                <a:gd name="T8" fmla="*/ 123 w 228"/>
                <a:gd name="T9" fmla="*/ 43 h 250"/>
                <a:gd name="T10" fmla="*/ 13 w 228"/>
                <a:gd name="T11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8" h="250">
                  <a:moveTo>
                    <a:pt x="13" y="0"/>
                  </a:moveTo>
                  <a:cubicBezTo>
                    <a:pt x="9" y="38"/>
                    <a:pt x="0" y="219"/>
                    <a:pt x="1" y="221"/>
                  </a:cubicBezTo>
                  <a:cubicBezTo>
                    <a:pt x="195" y="250"/>
                    <a:pt x="195" y="250"/>
                    <a:pt x="195" y="250"/>
                  </a:cubicBezTo>
                  <a:cubicBezTo>
                    <a:pt x="195" y="243"/>
                    <a:pt x="228" y="29"/>
                    <a:pt x="225" y="17"/>
                  </a:cubicBezTo>
                  <a:cubicBezTo>
                    <a:pt x="123" y="43"/>
                    <a:pt x="123" y="43"/>
                    <a:pt x="123" y="43"/>
                  </a:cubicBezTo>
                  <a:cubicBezTo>
                    <a:pt x="13" y="0"/>
                    <a:pt x="13" y="0"/>
                    <a:pt x="13" y="0"/>
                  </a:cubicBezTo>
                </a:path>
              </a:pathLst>
            </a:custGeom>
            <a:solidFill>
              <a:srgbClr val="48484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41"/>
            <p:cNvSpPr>
              <a:spLocks/>
            </p:cNvSpPr>
            <p:nvPr/>
          </p:nvSpPr>
          <p:spPr bwMode="auto">
            <a:xfrm>
              <a:off x="6272606" y="6573563"/>
              <a:ext cx="780806" cy="284437"/>
            </a:xfrm>
            <a:custGeom>
              <a:avLst/>
              <a:gdLst>
                <a:gd name="T0" fmla="*/ 87 w 118"/>
                <a:gd name="T1" fmla="*/ 0 h 43"/>
                <a:gd name="T2" fmla="*/ 46 w 118"/>
                <a:gd name="T3" fmla="*/ 13 h 43"/>
                <a:gd name="T4" fmla="*/ 6 w 118"/>
                <a:gd name="T5" fmla="*/ 26 h 43"/>
                <a:gd name="T6" fmla="*/ 0 w 118"/>
                <a:gd name="T7" fmla="*/ 43 h 43"/>
                <a:gd name="T8" fmla="*/ 117 w 118"/>
                <a:gd name="T9" fmla="*/ 42 h 43"/>
                <a:gd name="T10" fmla="*/ 106 w 118"/>
                <a:gd name="T11" fmla="*/ 3 h 43"/>
                <a:gd name="T12" fmla="*/ 87 w 118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" h="43">
                  <a:moveTo>
                    <a:pt x="87" y="0"/>
                  </a:move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13" y="8"/>
                    <a:pt x="6" y="26"/>
                  </a:cubicBezTo>
                  <a:cubicBezTo>
                    <a:pt x="2" y="38"/>
                    <a:pt x="0" y="43"/>
                    <a:pt x="0" y="43"/>
                  </a:cubicBezTo>
                  <a:cubicBezTo>
                    <a:pt x="33" y="43"/>
                    <a:pt x="117" y="42"/>
                    <a:pt x="117" y="42"/>
                  </a:cubicBezTo>
                  <a:cubicBezTo>
                    <a:pt x="118" y="32"/>
                    <a:pt x="106" y="3"/>
                    <a:pt x="106" y="3"/>
                  </a:cubicBezTo>
                  <a:lnTo>
                    <a:pt x="87" y="0"/>
                  </a:lnTo>
                  <a:close/>
                </a:path>
              </a:pathLst>
            </a:custGeom>
            <a:solidFill>
              <a:srgbClr val="24242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42"/>
            <p:cNvSpPr>
              <a:spLocks/>
            </p:cNvSpPr>
            <p:nvPr/>
          </p:nvSpPr>
          <p:spPr bwMode="auto">
            <a:xfrm>
              <a:off x="6417613" y="5106763"/>
              <a:ext cx="630222" cy="1684311"/>
            </a:xfrm>
            <a:custGeom>
              <a:avLst/>
              <a:gdLst>
                <a:gd name="T0" fmla="*/ 51 w 95"/>
                <a:gd name="T1" fmla="*/ 23 h 255"/>
                <a:gd name="T2" fmla="*/ 95 w 95"/>
                <a:gd name="T3" fmla="*/ 255 h 255"/>
                <a:gd name="T4" fmla="*/ 36 w 95"/>
                <a:gd name="T5" fmla="*/ 233 h 255"/>
                <a:gd name="T6" fmla="*/ 38 w 95"/>
                <a:gd name="T7" fmla="*/ 130 h 255"/>
                <a:gd name="T8" fmla="*/ 0 w 95"/>
                <a:gd name="T9" fmla="*/ 0 h 255"/>
                <a:gd name="T10" fmla="*/ 51 w 95"/>
                <a:gd name="T11" fmla="*/ 23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255">
                  <a:moveTo>
                    <a:pt x="51" y="23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36" y="233"/>
                    <a:pt x="36" y="233"/>
                    <a:pt x="36" y="233"/>
                  </a:cubicBezTo>
                  <a:cubicBezTo>
                    <a:pt x="38" y="130"/>
                    <a:pt x="38" y="130"/>
                    <a:pt x="38" y="130"/>
                  </a:cubicBezTo>
                  <a:cubicBezTo>
                    <a:pt x="29" y="88"/>
                    <a:pt x="0" y="0"/>
                    <a:pt x="0" y="0"/>
                  </a:cubicBezTo>
                  <a:lnTo>
                    <a:pt x="51" y="23"/>
                  </a:lnTo>
                  <a:close/>
                </a:path>
              </a:pathLst>
            </a:custGeom>
            <a:solidFill>
              <a:srgbClr val="48484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43"/>
            <p:cNvSpPr>
              <a:spLocks/>
            </p:cNvSpPr>
            <p:nvPr/>
          </p:nvSpPr>
          <p:spPr bwMode="auto">
            <a:xfrm>
              <a:off x="7393622" y="6573563"/>
              <a:ext cx="775229" cy="284437"/>
            </a:xfrm>
            <a:custGeom>
              <a:avLst/>
              <a:gdLst>
                <a:gd name="T0" fmla="*/ 30 w 117"/>
                <a:gd name="T1" fmla="*/ 0 h 43"/>
                <a:gd name="T2" fmla="*/ 71 w 117"/>
                <a:gd name="T3" fmla="*/ 13 h 43"/>
                <a:gd name="T4" fmla="*/ 111 w 117"/>
                <a:gd name="T5" fmla="*/ 26 h 43"/>
                <a:gd name="T6" fmla="*/ 117 w 117"/>
                <a:gd name="T7" fmla="*/ 43 h 43"/>
                <a:gd name="T8" fmla="*/ 0 w 117"/>
                <a:gd name="T9" fmla="*/ 42 h 43"/>
                <a:gd name="T10" fmla="*/ 3 w 117"/>
                <a:gd name="T11" fmla="*/ 3 h 43"/>
                <a:gd name="T12" fmla="*/ 30 w 117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" h="43">
                  <a:moveTo>
                    <a:pt x="30" y="0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104" y="8"/>
                    <a:pt x="111" y="26"/>
                  </a:cubicBezTo>
                  <a:cubicBezTo>
                    <a:pt x="116" y="38"/>
                    <a:pt x="117" y="43"/>
                    <a:pt x="117" y="43"/>
                  </a:cubicBezTo>
                  <a:cubicBezTo>
                    <a:pt x="84" y="43"/>
                    <a:pt x="0" y="42"/>
                    <a:pt x="0" y="42"/>
                  </a:cubicBezTo>
                  <a:cubicBezTo>
                    <a:pt x="0" y="32"/>
                    <a:pt x="3" y="3"/>
                    <a:pt x="3" y="3"/>
                  </a:cubicBezTo>
                  <a:lnTo>
                    <a:pt x="30" y="0"/>
                  </a:lnTo>
                  <a:close/>
                </a:path>
              </a:pathLst>
            </a:custGeom>
            <a:solidFill>
              <a:srgbClr val="24242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344"/>
            <p:cNvSpPr>
              <a:spLocks/>
            </p:cNvSpPr>
            <p:nvPr/>
          </p:nvSpPr>
          <p:spPr bwMode="auto">
            <a:xfrm>
              <a:off x="7153803" y="5207152"/>
              <a:ext cx="591182" cy="1572768"/>
            </a:xfrm>
            <a:custGeom>
              <a:avLst/>
              <a:gdLst>
                <a:gd name="T0" fmla="*/ 0 w 89"/>
                <a:gd name="T1" fmla="*/ 11 h 238"/>
                <a:gd name="T2" fmla="*/ 35 w 89"/>
                <a:gd name="T3" fmla="*/ 238 h 238"/>
                <a:gd name="T4" fmla="*/ 89 w 89"/>
                <a:gd name="T5" fmla="*/ 215 h 238"/>
                <a:gd name="T6" fmla="*/ 48 w 89"/>
                <a:gd name="T7" fmla="*/ 114 h 238"/>
                <a:gd name="T8" fmla="*/ 48 w 89"/>
                <a:gd name="T9" fmla="*/ 0 h 238"/>
                <a:gd name="T10" fmla="*/ 0 w 89"/>
                <a:gd name="T11" fmla="*/ 11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238">
                  <a:moveTo>
                    <a:pt x="0" y="11"/>
                  </a:moveTo>
                  <a:cubicBezTo>
                    <a:pt x="35" y="238"/>
                    <a:pt x="35" y="238"/>
                    <a:pt x="35" y="238"/>
                  </a:cubicBezTo>
                  <a:cubicBezTo>
                    <a:pt x="89" y="215"/>
                    <a:pt x="89" y="215"/>
                    <a:pt x="89" y="215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5" y="70"/>
                    <a:pt x="48" y="0"/>
                    <a:pt x="48" y="0"/>
                  </a:cubicBezTo>
                  <a:lnTo>
                    <a:pt x="0" y="11"/>
                  </a:lnTo>
                  <a:close/>
                </a:path>
              </a:pathLst>
            </a:custGeom>
            <a:solidFill>
              <a:srgbClr val="484848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45"/>
            <p:cNvSpPr>
              <a:spLocks/>
            </p:cNvSpPr>
            <p:nvPr/>
          </p:nvSpPr>
          <p:spPr bwMode="auto">
            <a:xfrm>
              <a:off x="7187266" y="3592556"/>
              <a:ext cx="25097" cy="86447"/>
            </a:xfrm>
            <a:custGeom>
              <a:avLst/>
              <a:gdLst>
                <a:gd name="T0" fmla="*/ 7 w 9"/>
                <a:gd name="T1" fmla="*/ 0 h 31"/>
                <a:gd name="T2" fmla="*/ 7 w 9"/>
                <a:gd name="T3" fmla="*/ 22 h 31"/>
                <a:gd name="T4" fmla="*/ 0 w 9"/>
                <a:gd name="T5" fmla="*/ 19 h 31"/>
                <a:gd name="T6" fmla="*/ 2 w 9"/>
                <a:gd name="T7" fmla="*/ 31 h 31"/>
                <a:gd name="T8" fmla="*/ 9 w 9"/>
                <a:gd name="T9" fmla="*/ 31 h 31"/>
                <a:gd name="T10" fmla="*/ 7 w 9"/>
                <a:gd name="T1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31">
                  <a:moveTo>
                    <a:pt x="7" y="0"/>
                  </a:moveTo>
                  <a:lnTo>
                    <a:pt x="7" y="22"/>
                  </a:lnTo>
                  <a:lnTo>
                    <a:pt x="0" y="19"/>
                  </a:lnTo>
                  <a:lnTo>
                    <a:pt x="2" y="31"/>
                  </a:lnTo>
                  <a:lnTo>
                    <a:pt x="9" y="31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47"/>
            <p:cNvSpPr>
              <a:spLocks/>
            </p:cNvSpPr>
            <p:nvPr/>
          </p:nvSpPr>
          <p:spPr bwMode="auto">
            <a:xfrm>
              <a:off x="6782919" y="3606499"/>
              <a:ext cx="504736" cy="964854"/>
            </a:xfrm>
            <a:custGeom>
              <a:avLst/>
              <a:gdLst>
                <a:gd name="T0" fmla="*/ 59 w 181"/>
                <a:gd name="T1" fmla="*/ 0 h 346"/>
                <a:gd name="T2" fmla="*/ 0 w 181"/>
                <a:gd name="T3" fmla="*/ 240 h 346"/>
                <a:gd name="T4" fmla="*/ 85 w 181"/>
                <a:gd name="T5" fmla="*/ 346 h 346"/>
                <a:gd name="T6" fmla="*/ 181 w 181"/>
                <a:gd name="T7" fmla="*/ 256 h 346"/>
                <a:gd name="T8" fmla="*/ 145 w 181"/>
                <a:gd name="T9" fmla="*/ 5 h 346"/>
                <a:gd name="T10" fmla="*/ 59 w 181"/>
                <a:gd name="T11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346">
                  <a:moveTo>
                    <a:pt x="59" y="0"/>
                  </a:moveTo>
                  <a:lnTo>
                    <a:pt x="0" y="240"/>
                  </a:lnTo>
                  <a:lnTo>
                    <a:pt x="85" y="346"/>
                  </a:lnTo>
                  <a:lnTo>
                    <a:pt x="181" y="256"/>
                  </a:lnTo>
                  <a:lnTo>
                    <a:pt x="145" y="5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348"/>
            <p:cNvSpPr>
              <a:spLocks/>
            </p:cNvSpPr>
            <p:nvPr/>
          </p:nvSpPr>
          <p:spPr bwMode="auto">
            <a:xfrm>
              <a:off x="6782919" y="3606499"/>
              <a:ext cx="504736" cy="964854"/>
            </a:xfrm>
            <a:custGeom>
              <a:avLst/>
              <a:gdLst>
                <a:gd name="T0" fmla="*/ 59 w 181"/>
                <a:gd name="T1" fmla="*/ 0 h 346"/>
                <a:gd name="T2" fmla="*/ 0 w 181"/>
                <a:gd name="T3" fmla="*/ 240 h 346"/>
                <a:gd name="T4" fmla="*/ 85 w 181"/>
                <a:gd name="T5" fmla="*/ 346 h 346"/>
                <a:gd name="T6" fmla="*/ 181 w 181"/>
                <a:gd name="T7" fmla="*/ 256 h 346"/>
                <a:gd name="T8" fmla="*/ 145 w 181"/>
                <a:gd name="T9" fmla="*/ 5 h 346"/>
                <a:gd name="T10" fmla="*/ 59 w 181"/>
                <a:gd name="T11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1" h="346">
                  <a:moveTo>
                    <a:pt x="59" y="0"/>
                  </a:moveTo>
                  <a:lnTo>
                    <a:pt x="0" y="240"/>
                  </a:lnTo>
                  <a:lnTo>
                    <a:pt x="85" y="346"/>
                  </a:lnTo>
                  <a:lnTo>
                    <a:pt x="181" y="256"/>
                  </a:lnTo>
                  <a:lnTo>
                    <a:pt x="145" y="5"/>
                  </a:lnTo>
                  <a:lnTo>
                    <a:pt x="5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49"/>
            <p:cNvSpPr>
              <a:spLocks/>
            </p:cNvSpPr>
            <p:nvPr/>
          </p:nvSpPr>
          <p:spPr bwMode="auto">
            <a:xfrm>
              <a:off x="6922349" y="3461492"/>
              <a:ext cx="298380" cy="192413"/>
            </a:xfrm>
            <a:custGeom>
              <a:avLst/>
              <a:gdLst>
                <a:gd name="T0" fmla="*/ 5 w 107"/>
                <a:gd name="T1" fmla="*/ 0 h 69"/>
                <a:gd name="T2" fmla="*/ 0 w 107"/>
                <a:gd name="T3" fmla="*/ 52 h 69"/>
                <a:gd name="T4" fmla="*/ 102 w 107"/>
                <a:gd name="T5" fmla="*/ 69 h 69"/>
                <a:gd name="T6" fmla="*/ 107 w 107"/>
                <a:gd name="T7" fmla="*/ 5 h 69"/>
                <a:gd name="T8" fmla="*/ 5 w 107"/>
                <a:gd name="T9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69">
                  <a:moveTo>
                    <a:pt x="5" y="0"/>
                  </a:moveTo>
                  <a:lnTo>
                    <a:pt x="0" y="52"/>
                  </a:lnTo>
                  <a:lnTo>
                    <a:pt x="102" y="69"/>
                  </a:lnTo>
                  <a:lnTo>
                    <a:pt x="107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50"/>
            <p:cNvSpPr>
              <a:spLocks/>
            </p:cNvSpPr>
            <p:nvPr/>
          </p:nvSpPr>
          <p:spPr bwMode="auto">
            <a:xfrm>
              <a:off x="6922349" y="3461492"/>
              <a:ext cx="298380" cy="192413"/>
            </a:xfrm>
            <a:custGeom>
              <a:avLst/>
              <a:gdLst>
                <a:gd name="T0" fmla="*/ 5 w 107"/>
                <a:gd name="T1" fmla="*/ 0 h 69"/>
                <a:gd name="T2" fmla="*/ 0 w 107"/>
                <a:gd name="T3" fmla="*/ 52 h 69"/>
                <a:gd name="T4" fmla="*/ 102 w 107"/>
                <a:gd name="T5" fmla="*/ 69 h 69"/>
                <a:gd name="T6" fmla="*/ 107 w 107"/>
                <a:gd name="T7" fmla="*/ 5 h 69"/>
                <a:gd name="T8" fmla="*/ 5 w 107"/>
                <a:gd name="T9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69">
                  <a:moveTo>
                    <a:pt x="5" y="0"/>
                  </a:moveTo>
                  <a:lnTo>
                    <a:pt x="0" y="52"/>
                  </a:lnTo>
                  <a:lnTo>
                    <a:pt x="102" y="69"/>
                  </a:lnTo>
                  <a:lnTo>
                    <a:pt x="107" y="5"/>
                  </a:lnTo>
                  <a:lnTo>
                    <a:pt x="5" y="0"/>
                  </a:ln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351"/>
            <p:cNvSpPr>
              <a:spLocks/>
            </p:cNvSpPr>
            <p:nvPr/>
          </p:nvSpPr>
          <p:spPr bwMode="auto">
            <a:xfrm>
              <a:off x="7187266" y="3645539"/>
              <a:ext cx="5577" cy="33463"/>
            </a:xfrm>
            <a:custGeom>
              <a:avLst/>
              <a:gdLst>
                <a:gd name="T0" fmla="*/ 0 w 2"/>
                <a:gd name="T1" fmla="*/ 0 h 12"/>
                <a:gd name="T2" fmla="*/ 2 w 2"/>
                <a:gd name="T3" fmla="*/ 12 h 12"/>
                <a:gd name="T4" fmla="*/ 2 w 2"/>
                <a:gd name="T5" fmla="*/ 12 h 12"/>
                <a:gd name="T6" fmla="*/ 0 w 2"/>
                <a:gd name="T7" fmla="*/ 0 h 12"/>
                <a:gd name="T8" fmla="*/ 0 w 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12">
                  <a:moveTo>
                    <a:pt x="0" y="0"/>
                  </a:moveTo>
                  <a:lnTo>
                    <a:pt x="2" y="12"/>
                  </a:lnTo>
                  <a:lnTo>
                    <a:pt x="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52"/>
            <p:cNvSpPr>
              <a:spLocks/>
            </p:cNvSpPr>
            <p:nvPr/>
          </p:nvSpPr>
          <p:spPr bwMode="auto">
            <a:xfrm>
              <a:off x="7187266" y="3645539"/>
              <a:ext cx="5577" cy="33463"/>
            </a:xfrm>
            <a:custGeom>
              <a:avLst/>
              <a:gdLst>
                <a:gd name="T0" fmla="*/ 0 w 2"/>
                <a:gd name="T1" fmla="*/ 0 h 12"/>
                <a:gd name="T2" fmla="*/ 2 w 2"/>
                <a:gd name="T3" fmla="*/ 12 h 12"/>
                <a:gd name="T4" fmla="*/ 2 w 2"/>
                <a:gd name="T5" fmla="*/ 12 h 12"/>
                <a:gd name="T6" fmla="*/ 0 w 2"/>
                <a:gd name="T7" fmla="*/ 0 h 12"/>
                <a:gd name="T8" fmla="*/ 0 w 2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12">
                  <a:moveTo>
                    <a:pt x="0" y="0"/>
                  </a:moveTo>
                  <a:lnTo>
                    <a:pt x="2" y="12"/>
                  </a:lnTo>
                  <a:lnTo>
                    <a:pt x="2" y="12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353"/>
            <p:cNvSpPr>
              <a:spLocks/>
            </p:cNvSpPr>
            <p:nvPr/>
          </p:nvSpPr>
          <p:spPr bwMode="auto">
            <a:xfrm>
              <a:off x="6936292" y="3620442"/>
              <a:ext cx="256551" cy="58561"/>
            </a:xfrm>
            <a:custGeom>
              <a:avLst/>
              <a:gdLst>
                <a:gd name="T0" fmla="*/ 4 w 92"/>
                <a:gd name="T1" fmla="*/ 0 h 21"/>
                <a:gd name="T2" fmla="*/ 0 w 92"/>
                <a:gd name="T3" fmla="*/ 16 h 21"/>
                <a:gd name="T4" fmla="*/ 92 w 92"/>
                <a:gd name="T5" fmla="*/ 21 h 21"/>
                <a:gd name="T6" fmla="*/ 90 w 92"/>
                <a:gd name="T7" fmla="*/ 9 h 21"/>
                <a:gd name="T8" fmla="*/ 28 w 92"/>
                <a:gd name="T9" fmla="*/ 0 h 21"/>
                <a:gd name="T10" fmla="*/ 4 w 92"/>
                <a:gd name="T1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21">
                  <a:moveTo>
                    <a:pt x="4" y="0"/>
                  </a:moveTo>
                  <a:lnTo>
                    <a:pt x="0" y="16"/>
                  </a:lnTo>
                  <a:lnTo>
                    <a:pt x="92" y="21"/>
                  </a:lnTo>
                  <a:lnTo>
                    <a:pt x="90" y="9"/>
                  </a:lnTo>
                  <a:lnTo>
                    <a:pt x="2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354"/>
            <p:cNvSpPr>
              <a:spLocks/>
            </p:cNvSpPr>
            <p:nvPr/>
          </p:nvSpPr>
          <p:spPr bwMode="auto">
            <a:xfrm>
              <a:off x="6936292" y="3620442"/>
              <a:ext cx="256551" cy="58561"/>
            </a:xfrm>
            <a:custGeom>
              <a:avLst/>
              <a:gdLst>
                <a:gd name="T0" fmla="*/ 4 w 92"/>
                <a:gd name="T1" fmla="*/ 0 h 21"/>
                <a:gd name="T2" fmla="*/ 0 w 92"/>
                <a:gd name="T3" fmla="*/ 16 h 21"/>
                <a:gd name="T4" fmla="*/ 92 w 92"/>
                <a:gd name="T5" fmla="*/ 21 h 21"/>
                <a:gd name="T6" fmla="*/ 90 w 92"/>
                <a:gd name="T7" fmla="*/ 9 h 21"/>
                <a:gd name="T8" fmla="*/ 28 w 92"/>
                <a:gd name="T9" fmla="*/ 0 h 21"/>
                <a:gd name="T10" fmla="*/ 4 w 92"/>
                <a:gd name="T1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21">
                  <a:moveTo>
                    <a:pt x="4" y="0"/>
                  </a:moveTo>
                  <a:lnTo>
                    <a:pt x="0" y="16"/>
                  </a:lnTo>
                  <a:lnTo>
                    <a:pt x="92" y="21"/>
                  </a:lnTo>
                  <a:lnTo>
                    <a:pt x="90" y="9"/>
                  </a:lnTo>
                  <a:lnTo>
                    <a:pt x="28" y="0"/>
                  </a:lnTo>
                  <a:lnTo>
                    <a:pt x="4" y="0"/>
                  </a:ln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55"/>
            <p:cNvSpPr>
              <a:spLocks/>
            </p:cNvSpPr>
            <p:nvPr/>
          </p:nvSpPr>
          <p:spPr bwMode="auto">
            <a:xfrm>
              <a:off x="7014372" y="3620442"/>
              <a:ext cx="172893" cy="25097"/>
            </a:xfrm>
            <a:custGeom>
              <a:avLst/>
              <a:gdLst>
                <a:gd name="T0" fmla="*/ 0 w 62"/>
                <a:gd name="T1" fmla="*/ 0 h 9"/>
                <a:gd name="T2" fmla="*/ 62 w 62"/>
                <a:gd name="T3" fmla="*/ 9 h 9"/>
                <a:gd name="T4" fmla="*/ 62 w 62"/>
                <a:gd name="T5" fmla="*/ 9 h 9"/>
                <a:gd name="T6" fmla="*/ 62 w 62"/>
                <a:gd name="T7" fmla="*/ 5 h 9"/>
                <a:gd name="T8" fmla="*/ 0 w 62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9">
                  <a:moveTo>
                    <a:pt x="0" y="0"/>
                  </a:moveTo>
                  <a:lnTo>
                    <a:pt x="62" y="9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356"/>
            <p:cNvSpPr>
              <a:spLocks/>
            </p:cNvSpPr>
            <p:nvPr/>
          </p:nvSpPr>
          <p:spPr bwMode="auto">
            <a:xfrm>
              <a:off x="7014372" y="3620442"/>
              <a:ext cx="172893" cy="25097"/>
            </a:xfrm>
            <a:custGeom>
              <a:avLst/>
              <a:gdLst>
                <a:gd name="T0" fmla="*/ 0 w 62"/>
                <a:gd name="T1" fmla="*/ 0 h 9"/>
                <a:gd name="T2" fmla="*/ 62 w 62"/>
                <a:gd name="T3" fmla="*/ 9 h 9"/>
                <a:gd name="T4" fmla="*/ 62 w 62"/>
                <a:gd name="T5" fmla="*/ 9 h 9"/>
                <a:gd name="T6" fmla="*/ 62 w 62"/>
                <a:gd name="T7" fmla="*/ 5 h 9"/>
                <a:gd name="T8" fmla="*/ 0 w 62"/>
                <a:gd name="T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9">
                  <a:moveTo>
                    <a:pt x="0" y="0"/>
                  </a:moveTo>
                  <a:lnTo>
                    <a:pt x="62" y="9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0" y="0"/>
                  </a:ln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357"/>
            <p:cNvSpPr>
              <a:spLocks/>
            </p:cNvSpPr>
            <p:nvPr/>
          </p:nvSpPr>
          <p:spPr bwMode="auto">
            <a:xfrm>
              <a:off x="6902829" y="3489377"/>
              <a:ext cx="342997" cy="175681"/>
            </a:xfrm>
            <a:custGeom>
              <a:avLst/>
              <a:gdLst>
                <a:gd name="T0" fmla="*/ 4 w 123"/>
                <a:gd name="T1" fmla="*/ 0 h 63"/>
                <a:gd name="T2" fmla="*/ 0 w 123"/>
                <a:gd name="T3" fmla="*/ 47 h 63"/>
                <a:gd name="T4" fmla="*/ 119 w 123"/>
                <a:gd name="T5" fmla="*/ 63 h 63"/>
                <a:gd name="T6" fmla="*/ 123 w 123"/>
                <a:gd name="T7" fmla="*/ 4 h 63"/>
                <a:gd name="T8" fmla="*/ 4 w 123"/>
                <a:gd name="T9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" h="63">
                  <a:moveTo>
                    <a:pt x="4" y="0"/>
                  </a:moveTo>
                  <a:lnTo>
                    <a:pt x="0" y="47"/>
                  </a:lnTo>
                  <a:lnTo>
                    <a:pt x="119" y="63"/>
                  </a:lnTo>
                  <a:lnTo>
                    <a:pt x="123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358"/>
            <p:cNvSpPr>
              <a:spLocks noEditPoints="1"/>
            </p:cNvSpPr>
            <p:nvPr/>
          </p:nvSpPr>
          <p:spPr bwMode="auto">
            <a:xfrm>
              <a:off x="6821959" y="3706887"/>
              <a:ext cx="443387" cy="725035"/>
            </a:xfrm>
            <a:custGeom>
              <a:avLst/>
              <a:gdLst>
                <a:gd name="T0" fmla="*/ 148 w 159"/>
                <a:gd name="T1" fmla="*/ 97 h 260"/>
                <a:gd name="T2" fmla="*/ 38 w 159"/>
                <a:gd name="T3" fmla="*/ 0 h 260"/>
                <a:gd name="T4" fmla="*/ 22 w 159"/>
                <a:gd name="T5" fmla="*/ 61 h 260"/>
                <a:gd name="T6" fmla="*/ 159 w 159"/>
                <a:gd name="T7" fmla="*/ 166 h 260"/>
                <a:gd name="T8" fmla="*/ 148 w 159"/>
                <a:gd name="T9" fmla="*/ 97 h 260"/>
                <a:gd name="T10" fmla="*/ 10 w 159"/>
                <a:gd name="T11" fmla="*/ 111 h 260"/>
                <a:gd name="T12" fmla="*/ 0 w 159"/>
                <a:gd name="T13" fmla="*/ 147 h 260"/>
                <a:gd name="T14" fmla="*/ 124 w 159"/>
                <a:gd name="T15" fmla="*/ 260 h 260"/>
                <a:gd name="T16" fmla="*/ 155 w 159"/>
                <a:gd name="T17" fmla="*/ 230 h 260"/>
                <a:gd name="T18" fmla="*/ 10 w 159"/>
                <a:gd name="T19" fmla="*/ 111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9" h="260">
                  <a:moveTo>
                    <a:pt x="148" y="97"/>
                  </a:moveTo>
                  <a:lnTo>
                    <a:pt x="38" y="0"/>
                  </a:lnTo>
                  <a:lnTo>
                    <a:pt x="22" y="61"/>
                  </a:lnTo>
                  <a:lnTo>
                    <a:pt x="159" y="166"/>
                  </a:lnTo>
                  <a:lnTo>
                    <a:pt x="148" y="97"/>
                  </a:lnTo>
                  <a:close/>
                  <a:moveTo>
                    <a:pt x="10" y="111"/>
                  </a:moveTo>
                  <a:lnTo>
                    <a:pt x="0" y="147"/>
                  </a:lnTo>
                  <a:lnTo>
                    <a:pt x="124" y="260"/>
                  </a:lnTo>
                  <a:lnTo>
                    <a:pt x="155" y="230"/>
                  </a:lnTo>
                  <a:lnTo>
                    <a:pt x="10" y="111"/>
                  </a:lnTo>
                  <a:close/>
                </a:path>
              </a:pathLst>
            </a:custGeom>
            <a:solidFill>
              <a:srgbClr val="696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359"/>
            <p:cNvSpPr>
              <a:spLocks/>
            </p:cNvSpPr>
            <p:nvPr/>
          </p:nvSpPr>
          <p:spPr bwMode="auto">
            <a:xfrm>
              <a:off x="6702050" y="2410191"/>
              <a:ext cx="181259" cy="178470"/>
            </a:xfrm>
            <a:custGeom>
              <a:avLst/>
              <a:gdLst>
                <a:gd name="T0" fmla="*/ 27 w 27"/>
                <a:gd name="T1" fmla="*/ 13 h 27"/>
                <a:gd name="T2" fmla="*/ 13 w 27"/>
                <a:gd name="T3" fmla="*/ 0 h 27"/>
                <a:gd name="T4" fmla="*/ 0 w 27"/>
                <a:gd name="T5" fmla="*/ 13 h 27"/>
                <a:gd name="T6" fmla="*/ 13 w 27"/>
                <a:gd name="T7" fmla="*/ 26 h 27"/>
                <a:gd name="T8" fmla="*/ 27 w 27"/>
                <a:gd name="T9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13"/>
                  </a:moveTo>
                  <a:cubicBezTo>
                    <a:pt x="27" y="6"/>
                    <a:pt x="21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7"/>
                    <a:pt x="26" y="21"/>
                    <a:pt x="27" y="13"/>
                  </a:cubicBezTo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60"/>
            <p:cNvSpPr>
              <a:spLocks/>
            </p:cNvSpPr>
            <p:nvPr/>
          </p:nvSpPr>
          <p:spPr bwMode="auto">
            <a:xfrm>
              <a:off x="6729936" y="2438077"/>
              <a:ext cx="66927" cy="64138"/>
            </a:xfrm>
            <a:custGeom>
              <a:avLst/>
              <a:gdLst>
                <a:gd name="T0" fmla="*/ 5 w 10"/>
                <a:gd name="T1" fmla="*/ 0 h 10"/>
                <a:gd name="T2" fmla="*/ 0 w 10"/>
                <a:gd name="T3" fmla="*/ 5 h 10"/>
                <a:gd name="T4" fmla="*/ 5 w 10"/>
                <a:gd name="T5" fmla="*/ 10 h 10"/>
                <a:gd name="T6" fmla="*/ 5 w 10"/>
                <a:gd name="T7" fmla="*/ 10 h 10"/>
                <a:gd name="T8" fmla="*/ 10 w 10"/>
                <a:gd name="T9" fmla="*/ 5 h 10"/>
                <a:gd name="T10" fmla="*/ 5 w 10"/>
                <a:gd name="T11" fmla="*/ 0 h 10"/>
                <a:gd name="T12" fmla="*/ 5 w 10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1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7"/>
                    <a:pt x="2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0"/>
                    <a:pt x="10" y="8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61"/>
            <p:cNvSpPr>
              <a:spLocks/>
            </p:cNvSpPr>
            <p:nvPr/>
          </p:nvSpPr>
          <p:spPr bwMode="auto">
            <a:xfrm>
              <a:off x="7360159" y="2463174"/>
              <a:ext cx="178470" cy="178470"/>
            </a:xfrm>
            <a:custGeom>
              <a:avLst/>
              <a:gdLst>
                <a:gd name="T0" fmla="*/ 27 w 27"/>
                <a:gd name="T1" fmla="*/ 13 h 27"/>
                <a:gd name="T2" fmla="*/ 14 w 27"/>
                <a:gd name="T3" fmla="*/ 0 h 27"/>
                <a:gd name="T4" fmla="*/ 0 w 27"/>
                <a:gd name="T5" fmla="*/ 13 h 27"/>
                <a:gd name="T6" fmla="*/ 13 w 27"/>
                <a:gd name="T7" fmla="*/ 27 h 27"/>
                <a:gd name="T8" fmla="*/ 27 w 27"/>
                <a:gd name="T9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13"/>
                  </a:moveTo>
                  <a:cubicBezTo>
                    <a:pt x="27" y="6"/>
                    <a:pt x="21" y="0"/>
                    <a:pt x="14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7"/>
                  </a:cubicBezTo>
                  <a:cubicBezTo>
                    <a:pt x="21" y="27"/>
                    <a:pt x="27" y="21"/>
                    <a:pt x="27" y="13"/>
                  </a:cubicBezTo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362"/>
            <p:cNvSpPr>
              <a:spLocks/>
            </p:cNvSpPr>
            <p:nvPr/>
          </p:nvSpPr>
          <p:spPr bwMode="auto">
            <a:xfrm>
              <a:off x="7385256" y="2491060"/>
              <a:ext cx="66927" cy="64138"/>
            </a:xfrm>
            <a:custGeom>
              <a:avLst/>
              <a:gdLst>
                <a:gd name="T0" fmla="*/ 5 w 10"/>
                <a:gd name="T1" fmla="*/ 0 h 10"/>
                <a:gd name="T2" fmla="*/ 0 w 10"/>
                <a:gd name="T3" fmla="*/ 5 h 10"/>
                <a:gd name="T4" fmla="*/ 5 w 10"/>
                <a:gd name="T5" fmla="*/ 10 h 10"/>
                <a:gd name="T6" fmla="*/ 5 w 10"/>
                <a:gd name="T7" fmla="*/ 10 h 10"/>
                <a:gd name="T8" fmla="*/ 10 w 10"/>
                <a:gd name="T9" fmla="*/ 5 h 10"/>
                <a:gd name="T10" fmla="*/ 5 w 10"/>
                <a:gd name="T11" fmla="*/ 0 h 10"/>
                <a:gd name="T12" fmla="*/ 5 w 10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10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0"/>
                    <a:pt x="10" y="8"/>
                    <a:pt x="10" y="5"/>
                  </a:cubicBezTo>
                  <a:cubicBezTo>
                    <a:pt x="10" y="2"/>
                    <a:pt x="8" y="0"/>
                    <a:pt x="5" y="0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363"/>
            <p:cNvSpPr>
              <a:spLocks/>
            </p:cNvSpPr>
            <p:nvPr/>
          </p:nvSpPr>
          <p:spPr bwMode="auto">
            <a:xfrm>
              <a:off x="6431556" y="1160901"/>
              <a:ext cx="1982691" cy="1098706"/>
            </a:xfrm>
            <a:custGeom>
              <a:avLst/>
              <a:gdLst>
                <a:gd name="T0" fmla="*/ 217 w 299"/>
                <a:gd name="T1" fmla="*/ 105 h 166"/>
                <a:gd name="T2" fmla="*/ 216 w 299"/>
                <a:gd name="T3" fmla="*/ 105 h 166"/>
                <a:gd name="T4" fmla="*/ 171 w 299"/>
                <a:gd name="T5" fmla="*/ 74 h 166"/>
                <a:gd name="T6" fmla="*/ 104 w 299"/>
                <a:gd name="T7" fmla="*/ 66 h 166"/>
                <a:gd name="T8" fmla="*/ 16 w 299"/>
                <a:gd name="T9" fmla="*/ 96 h 166"/>
                <a:gd name="T10" fmla="*/ 0 w 299"/>
                <a:gd name="T11" fmla="*/ 129 h 166"/>
                <a:gd name="T12" fmla="*/ 214 w 299"/>
                <a:gd name="T13" fmla="*/ 133 h 166"/>
                <a:gd name="T14" fmla="*/ 217 w 299"/>
                <a:gd name="T15" fmla="*/ 105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9" h="166">
                  <a:moveTo>
                    <a:pt x="217" y="105"/>
                  </a:moveTo>
                  <a:cubicBezTo>
                    <a:pt x="216" y="105"/>
                    <a:pt x="216" y="105"/>
                    <a:pt x="216" y="105"/>
                  </a:cubicBezTo>
                  <a:cubicBezTo>
                    <a:pt x="299" y="66"/>
                    <a:pt x="253" y="63"/>
                    <a:pt x="171" y="74"/>
                  </a:cubicBezTo>
                  <a:cubicBezTo>
                    <a:pt x="207" y="44"/>
                    <a:pt x="168" y="48"/>
                    <a:pt x="104" y="66"/>
                  </a:cubicBezTo>
                  <a:cubicBezTo>
                    <a:pt x="153" y="0"/>
                    <a:pt x="58" y="65"/>
                    <a:pt x="16" y="96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43" y="166"/>
                    <a:pt x="157" y="151"/>
                    <a:pt x="214" y="133"/>
                  </a:cubicBezTo>
                  <a:cubicBezTo>
                    <a:pt x="280" y="116"/>
                    <a:pt x="284" y="90"/>
                    <a:pt x="217" y="105"/>
                  </a:cubicBezTo>
                  <a:close/>
                </a:path>
              </a:pathLst>
            </a:custGeom>
            <a:solidFill>
              <a:srgbClr val="75524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364"/>
            <p:cNvSpPr>
              <a:spLocks/>
            </p:cNvSpPr>
            <p:nvPr/>
          </p:nvSpPr>
          <p:spPr bwMode="auto">
            <a:xfrm>
              <a:off x="6523580" y="2198258"/>
              <a:ext cx="443387" cy="192413"/>
            </a:xfrm>
            <a:custGeom>
              <a:avLst/>
              <a:gdLst>
                <a:gd name="T0" fmla="*/ 10 w 67"/>
                <a:gd name="T1" fmla="*/ 11 h 29"/>
                <a:gd name="T2" fmla="*/ 18 w 67"/>
                <a:gd name="T3" fmla="*/ 26 h 29"/>
                <a:gd name="T4" fmla="*/ 57 w 67"/>
                <a:gd name="T5" fmla="*/ 20 h 29"/>
                <a:gd name="T6" fmla="*/ 52 w 67"/>
                <a:gd name="T7" fmla="*/ 2 h 29"/>
                <a:gd name="T8" fmla="*/ 10 w 67"/>
                <a:gd name="T9" fmla="*/ 1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9">
                  <a:moveTo>
                    <a:pt x="10" y="11"/>
                  </a:moveTo>
                  <a:cubicBezTo>
                    <a:pt x="0" y="15"/>
                    <a:pt x="6" y="29"/>
                    <a:pt x="18" y="26"/>
                  </a:cubicBezTo>
                  <a:cubicBezTo>
                    <a:pt x="30" y="24"/>
                    <a:pt x="48" y="21"/>
                    <a:pt x="57" y="20"/>
                  </a:cubicBezTo>
                  <a:cubicBezTo>
                    <a:pt x="67" y="18"/>
                    <a:pt x="66" y="0"/>
                    <a:pt x="52" y="2"/>
                  </a:cubicBezTo>
                  <a:cubicBezTo>
                    <a:pt x="38" y="5"/>
                    <a:pt x="10" y="11"/>
                    <a:pt x="10" y="11"/>
                  </a:cubicBez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365"/>
            <p:cNvSpPr>
              <a:spLocks/>
            </p:cNvSpPr>
            <p:nvPr/>
          </p:nvSpPr>
          <p:spPr bwMode="auto">
            <a:xfrm>
              <a:off x="7293232" y="2240087"/>
              <a:ext cx="451753" cy="231453"/>
            </a:xfrm>
            <a:custGeom>
              <a:avLst/>
              <a:gdLst>
                <a:gd name="T0" fmla="*/ 57 w 68"/>
                <a:gd name="T1" fmla="*/ 16 h 35"/>
                <a:gd name="T2" fmla="*/ 48 w 68"/>
                <a:gd name="T3" fmla="*/ 31 h 35"/>
                <a:gd name="T4" fmla="*/ 10 w 68"/>
                <a:gd name="T5" fmla="*/ 20 h 35"/>
                <a:gd name="T6" fmla="*/ 17 w 68"/>
                <a:gd name="T7" fmla="*/ 3 h 35"/>
                <a:gd name="T8" fmla="*/ 57 w 68"/>
                <a:gd name="T9" fmla="*/ 16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35">
                  <a:moveTo>
                    <a:pt x="57" y="16"/>
                  </a:moveTo>
                  <a:cubicBezTo>
                    <a:pt x="68" y="22"/>
                    <a:pt x="60" y="35"/>
                    <a:pt x="48" y="31"/>
                  </a:cubicBezTo>
                  <a:cubicBezTo>
                    <a:pt x="37" y="27"/>
                    <a:pt x="19" y="22"/>
                    <a:pt x="10" y="20"/>
                  </a:cubicBezTo>
                  <a:cubicBezTo>
                    <a:pt x="0" y="17"/>
                    <a:pt x="3" y="0"/>
                    <a:pt x="17" y="3"/>
                  </a:cubicBezTo>
                  <a:cubicBezTo>
                    <a:pt x="31" y="7"/>
                    <a:pt x="57" y="16"/>
                    <a:pt x="57" y="16"/>
                  </a:cubicBez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366"/>
            <p:cNvSpPr>
              <a:spLocks/>
            </p:cNvSpPr>
            <p:nvPr/>
          </p:nvSpPr>
          <p:spPr bwMode="auto">
            <a:xfrm>
              <a:off x="5483434" y="3600921"/>
              <a:ext cx="3056301" cy="2035675"/>
            </a:xfrm>
            <a:custGeom>
              <a:avLst/>
              <a:gdLst>
                <a:gd name="T0" fmla="*/ 446 w 461"/>
                <a:gd name="T1" fmla="*/ 297 h 308"/>
                <a:gd name="T2" fmla="*/ 435 w 461"/>
                <a:gd name="T3" fmla="*/ 307 h 308"/>
                <a:gd name="T4" fmla="*/ 11 w 461"/>
                <a:gd name="T5" fmla="*/ 285 h 308"/>
                <a:gd name="T6" fmla="*/ 0 w 461"/>
                <a:gd name="T7" fmla="*/ 273 h 308"/>
                <a:gd name="T8" fmla="*/ 14 w 461"/>
                <a:gd name="T9" fmla="*/ 11 h 308"/>
                <a:gd name="T10" fmla="*/ 26 w 461"/>
                <a:gd name="T11" fmla="*/ 0 h 308"/>
                <a:gd name="T12" fmla="*/ 450 w 461"/>
                <a:gd name="T13" fmla="*/ 22 h 308"/>
                <a:gd name="T14" fmla="*/ 460 w 461"/>
                <a:gd name="T15" fmla="*/ 34 h 308"/>
                <a:gd name="T16" fmla="*/ 446 w 461"/>
                <a:gd name="T17" fmla="*/ 297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1" h="308">
                  <a:moveTo>
                    <a:pt x="446" y="297"/>
                  </a:moveTo>
                  <a:cubicBezTo>
                    <a:pt x="446" y="303"/>
                    <a:pt x="441" y="308"/>
                    <a:pt x="435" y="307"/>
                  </a:cubicBezTo>
                  <a:cubicBezTo>
                    <a:pt x="11" y="285"/>
                    <a:pt x="11" y="285"/>
                    <a:pt x="11" y="285"/>
                  </a:cubicBezTo>
                  <a:cubicBezTo>
                    <a:pt x="5" y="285"/>
                    <a:pt x="0" y="279"/>
                    <a:pt x="0" y="273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4" y="4"/>
                    <a:pt x="20" y="0"/>
                    <a:pt x="26" y="0"/>
                  </a:cubicBezTo>
                  <a:cubicBezTo>
                    <a:pt x="450" y="22"/>
                    <a:pt x="450" y="22"/>
                    <a:pt x="450" y="22"/>
                  </a:cubicBezTo>
                  <a:cubicBezTo>
                    <a:pt x="456" y="23"/>
                    <a:pt x="461" y="28"/>
                    <a:pt x="460" y="34"/>
                  </a:cubicBezTo>
                  <a:cubicBezTo>
                    <a:pt x="446" y="297"/>
                    <a:pt x="446" y="297"/>
                    <a:pt x="446" y="297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367"/>
            <p:cNvSpPr>
              <a:spLocks/>
            </p:cNvSpPr>
            <p:nvPr/>
          </p:nvSpPr>
          <p:spPr bwMode="auto">
            <a:xfrm>
              <a:off x="5511319" y="4069405"/>
              <a:ext cx="429444" cy="950911"/>
            </a:xfrm>
            <a:custGeom>
              <a:avLst/>
              <a:gdLst>
                <a:gd name="T0" fmla="*/ 12 w 65"/>
                <a:gd name="T1" fmla="*/ 0 h 144"/>
                <a:gd name="T2" fmla="*/ 7 w 65"/>
                <a:gd name="T3" fmla="*/ 1 h 144"/>
                <a:gd name="T4" fmla="*/ 0 w 65"/>
                <a:gd name="T5" fmla="*/ 133 h 144"/>
                <a:gd name="T6" fmla="*/ 0 w 65"/>
                <a:gd name="T7" fmla="*/ 134 h 144"/>
                <a:gd name="T8" fmla="*/ 2 w 65"/>
                <a:gd name="T9" fmla="*/ 134 h 144"/>
                <a:gd name="T10" fmla="*/ 38 w 65"/>
                <a:gd name="T11" fmla="*/ 144 h 144"/>
                <a:gd name="T12" fmla="*/ 40 w 65"/>
                <a:gd name="T13" fmla="*/ 144 h 144"/>
                <a:gd name="T14" fmla="*/ 62 w 65"/>
                <a:gd name="T15" fmla="*/ 126 h 144"/>
                <a:gd name="T16" fmla="*/ 58 w 65"/>
                <a:gd name="T17" fmla="*/ 107 h 144"/>
                <a:gd name="T18" fmla="*/ 37 w 65"/>
                <a:gd name="T19" fmla="*/ 96 h 144"/>
                <a:gd name="T20" fmla="*/ 38 w 65"/>
                <a:gd name="T21" fmla="*/ 96 h 144"/>
                <a:gd name="T22" fmla="*/ 57 w 65"/>
                <a:gd name="T23" fmla="*/ 71 h 144"/>
                <a:gd name="T24" fmla="*/ 47 w 65"/>
                <a:gd name="T25" fmla="*/ 50 h 144"/>
                <a:gd name="T26" fmla="*/ 40 w 65"/>
                <a:gd name="T27" fmla="*/ 48 h 144"/>
                <a:gd name="T28" fmla="*/ 52 w 65"/>
                <a:gd name="T29" fmla="*/ 26 h 144"/>
                <a:gd name="T30" fmla="*/ 42 w 65"/>
                <a:gd name="T31" fmla="*/ 5 h 144"/>
                <a:gd name="T32" fmla="*/ 12 w 65"/>
                <a:gd name="T33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44">
                  <a:moveTo>
                    <a:pt x="12" y="0"/>
                  </a:moveTo>
                  <a:cubicBezTo>
                    <a:pt x="10" y="0"/>
                    <a:pt x="9" y="1"/>
                    <a:pt x="7" y="1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1" y="134"/>
                    <a:pt x="1" y="134"/>
                    <a:pt x="2" y="134"/>
                  </a:cubicBezTo>
                  <a:cubicBezTo>
                    <a:pt x="16" y="140"/>
                    <a:pt x="37" y="144"/>
                    <a:pt x="38" y="144"/>
                  </a:cubicBezTo>
                  <a:cubicBezTo>
                    <a:pt x="39" y="144"/>
                    <a:pt x="39" y="144"/>
                    <a:pt x="40" y="144"/>
                  </a:cubicBezTo>
                  <a:cubicBezTo>
                    <a:pt x="48" y="144"/>
                    <a:pt x="59" y="136"/>
                    <a:pt x="62" y="126"/>
                  </a:cubicBezTo>
                  <a:cubicBezTo>
                    <a:pt x="65" y="118"/>
                    <a:pt x="64" y="112"/>
                    <a:pt x="58" y="107"/>
                  </a:cubicBezTo>
                  <a:cubicBezTo>
                    <a:pt x="53" y="102"/>
                    <a:pt x="45" y="99"/>
                    <a:pt x="37" y="96"/>
                  </a:cubicBezTo>
                  <a:cubicBezTo>
                    <a:pt x="38" y="96"/>
                    <a:pt x="38" y="96"/>
                    <a:pt x="38" y="96"/>
                  </a:cubicBezTo>
                  <a:cubicBezTo>
                    <a:pt x="47" y="95"/>
                    <a:pt x="56" y="82"/>
                    <a:pt x="57" y="71"/>
                  </a:cubicBezTo>
                  <a:cubicBezTo>
                    <a:pt x="59" y="61"/>
                    <a:pt x="55" y="53"/>
                    <a:pt x="47" y="50"/>
                  </a:cubicBezTo>
                  <a:cubicBezTo>
                    <a:pt x="45" y="49"/>
                    <a:pt x="43" y="48"/>
                    <a:pt x="40" y="48"/>
                  </a:cubicBezTo>
                  <a:cubicBezTo>
                    <a:pt x="46" y="43"/>
                    <a:pt x="50" y="34"/>
                    <a:pt x="52" y="26"/>
                  </a:cubicBezTo>
                  <a:cubicBezTo>
                    <a:pt x="53" y="16"/>
                    <a:pt x="50" y="9"/>
                    <a:pt x="42" y="5"/>
                  </a:cubicBezTo>
                  <a:cubicBezTo>
                    <a:pt x="33" y="1"/>
                    <a:pt x="21" y="0"/>
                    <a:pt x="12" y="0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380"/>
            <p:cNvSpPr>
              <a:spLocks/>
            </p:cNvSpPr>
            <p:nvPr/>
          </p:nvSpPr>
          <p:spPr bwMode="auto">
            <a:xfrm>
              <a:off x="5171111" y="4348265"/>
              <a:ext cx="711092" cy="334631"/>
            </a:xfrm>
            <a:custGeom>
              <a:avLst/>
              <a:gdLst>
                <a:gd name="T0" fmla="*/ 39 w 107"/>
                <a:gd name="T1" fmla="*/ 51 h 51"/>
                <a:gd name="T2" fmla="*/ 80 w 107"/>
                <a:gd name="T3" fmla="*/ 49 h 51"/>
                <a:gd name="T4" fmla="*/ 89 w 107"/>
                <a:gd name="T5" fmla="*/ 8 h 51"/>
                <a:gd name="T6" fmla="*/ 27 w 107"/>
                <a:gd name="T7" fmla="*/ 6 h 51"/>
                <a:gd name="T8" fmla="*/ 39 w 107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51">
                  <a:moveTo>
                    <a:pt x="39" y="51"/>
                  </a:moveTo>
                  <a:cubicBezTo>
                    <a:pt x="80" y="49"/>
                    <a:pt x="80" y="49"/>
                    <a:pt x="80" y="49"/>
                  </a:cubicBezTo>
                  <a:cubicBezTo>
                    <a:pt x="93" y="47"/>
                    <a:pt x="107" y="16"/>
                    <a:pt x="89" y="8"/>
                  </a:cubicBezTo>
                  <a:cubicBezTo>
                    <a:pt x="70" y="0"/>
                    <a:pt x="34" y="5"/>
                    <a:pt x="27" y="6"/>
                  </a:cubicBezTo>
                  <a:cubicBezTo>
                    <a:pt x="19" y="7"/>
                    <a:pt x="0" y="36"/>
                    <a:pt x="39" y="51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381"/>
            <p:cNvSpPr>
              <a:spLocks/>
            </p:cNvSpPr>
            <p:nvPr/>
          </p:nvSpPr>
          <p:spPr bwMode="auto">
            <a:xfrm>
              <a:off x="5257558" y="4643856"/>
              <a:ext cx="663686" cy="356940"/>
            </a:xfrm>
            <a:custGeom>
              <a:avLst/>
              <a:gdLst>
                <a:gd name="T0" fmla="*/ 33 w 100"/>
                <a:gd name="T1" fmla="*/ 42 h 54"/>
                <a:gd name="T2" fmla="*/ 68 w 100"/>
                <a:gd name="T3" fmla="*/ 52 h 54"/>
                <a:gd name="T4" fmla="*/ 86 w 100"/>
                <a:gd name="T5" fmla="*/ 19 h 54"/>
                <a:gd name="T6" fmla="*/ 34 w 100"/>
                <a:gd name="T7" fmla="*/ 1 h 54"/>
                <a:gd name="T8" fmla="*/ 33 w 100"/>
                <a:gd name="T9" fmla="*/ 4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54">
                  <a:moveTo>
                    <a:pt x="33" y="42"/>
                  </a:moveTo>
                  <a:cubicBezTo>
                    <a:pt x="47" y="48"/>
                    <a:pt x="68" y="52"/>
                    <a:pt x="68" y="52"/>
                  </a:cubicBezTo>
                  <a:cubicBezTo>
                    <a:pt x="80" y="54"/>
                    <a:pt x="100" y="31"/>
                    <a:pt x="86" y="19"/>
                  </a:cubicBezTo>
                  <a:cubicBezTo>
                    <a:pt x="73" y="7"/>
                    <a:pt x="41" y="2"/>
                    <a:pt x="34" y="1"/>
                  </a:cubicBezTo>
                  <a:cubicBezTo>
                    <a:pt x="27" y="0"/>
                    <a:pt x="0" y="29"/>
                    <a:pt x="33" y="42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382"/>
            <p:cNvSpPr>
              <a:spLocks/>
            </p:cNvSpPr>
            <p:nvPr/>
          </p:nvSpPr>
          <p:spPr bwMode="auto">
            <a:xfrm>
              <a:off x="5165534" y="4049885"/>
              <a:ext cx="674840" cy="337420"/>
            </a:xfrm>
            <a:custGeom>
              <a:avLst/>
              <a:gdLst>
                <a:gd name="T0" fmla="*/ 37 w 102"/>
                <a:gd name="T1" fmla="*/ 51 h 51"/>
                <a:gd name="T2" fmla="*/ 76 w 102"/>
                <a:gd name="T3" fmla="*/ 49 h 51"/>
                <a:gd name="T4" fmla="*/ 85 w 102"/>
                <a:gd name="T5" fmla="*/ 8 h 51"/>
                <a:gd name="T6" fmla="*/ 26 w 102"/>
                <a:gd name="T7" fmla="*/ 7 h 51"/>
                <a:gd name="T8" fmla="*/ 37 w 10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51">
                  <a:moveTo>
                    <a:pt x="37" y="51"/>
                  </a:moveTo>
                  <a:cubicBezTo>
                    <a:pt x="76" y="49"/>
                    <a:pt x="76" y="49"/>
                    <a:pt x="76" y="49"/>
                  </a:cubicBezTo>
                  <a:cubicBezTo>
                    <a:pt x="89" y="47"/>
                    <a:pt x="102" y="16"/>
                    <a:pt x="85" y="8"/>
                  </a:cubicBezTo>
                  <a:cubicBezTo>
                    <a:pt x="67" y="0"/>
                    <a:pt x="33" y="4"/>
                    <a:pt x="26" y="7"/>
                  </a:cubicBezTo>
                  <a:cubicBezTo>
                    <a:pt x="19" y="9"/>
                    <a:pt x="0" y="36"/>
                    <a:pt x="37" y="51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383"/>
            <p:cNvSpPr>
              <a:spLocks/>
            </p:cNvSpPr>
            <p:nvPr/>
          </p:nvSpPr>
          <p:spPr bwMode="auto">
            <a:xfrm>
              <a:off x="8500694" y="4392882"/>
              <a:ext cx="5577" cy="92024"/>
            </a:xfrm>
            <a:custGeom>
              <a:avLst/>
              <a:gdLst>
                <a:gd name="T0" fmla="*/ 2 w 2"/>
                <a:gd name="T1" fmla="*/ 0 h 33"/>
                <a:gd name="T2" fmla="*/ 0 w 2"/>
                <a:gd name="T3" fmla="*/ 33 h 33"/>
                <a:gd name="T4" fmla="*/ 2 w 2"/>
                <a:gd name="T5" fmla="*/ 0 h 33"/>
                <a:gd name="T6" fmla="*/ 2 w 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3">
                  <a:moveTo>
                    <a:pt x="2" y="0"/>
                  </a:moveTo>
                  <a:lnTo>
                    <a:pt x="0" y="33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384"/>
            <p:cNvSpPr>
              <a:spLocks/>
            </p:cNvSpPr>
            <p:nvPr/>
          </p:nvSpPr>
          <p:spPr bwMode="auto">
            <a:xfrm>
              <a:off x="8500694" y="4392882"/>
              <a:ext cx="5577" cy="92024"/>
            </a:xfrm>
            <a:custGeom>
              <a:avLst/>
              <a:gdLst>
                <a:gd name="T0" fmla="*/ 2 w 2"/>
                <a:gd name="T1" fmla="*/ 0 h 33"/>
                <a:gd name="T2" fmla="*/ 0 w 2"/>
                <a:gd name="T3" fmla="*/ 33 h 33"/>
                <a:gd name="T4" fmla="*/ 2 w 2"/>
                <a:gd name="T5" fmla="*/ 0 h 33"/>
                <a:gd name="T6" fmla="*/ 2 w 2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3">
                  <a:moveTo>
                    <a:pt x="2" y="0"/>
                  </a:moveTo>
                  <a:lnTo>
                    <a:pt x="0" y="33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385"/>
            <p:cNvSpPr>
              <a:spLocks/>
            </p:cNvSpPr>
            <p:nvPr/>
          </p:nvSpPr>
          <p:spPr bwMode="auto">
            <a:xfrm>
              <a:off x="8101924" y="4392882"/>
              <a:ext cx="404346" cy="950911"/>
            </a:xfrm>
            <a:custGeom>
              <a:avLst/>
              <a:gdLst>
                <a:gd name="T0" fmla="*/ 54 w 61"/>
                <a:gd name="T1" fmla="*/ 0 h 144"/>
                <a:gd name="T2" fmla="*/ 24 w 61"/>
                <a:gd name="T3" fmla="*/ 5 h 144"/>
                <a:gd name="T4" fmla="*/ 14 w 61"/>
                <a:gd name="T5" fmla="*/ 26 h 144"/>
                <a:gd name="T6" fmla="*/ 26 w 61"/>
                <a:gd name="T7" fmla="*/ 47 h 144"/>
                <a:gd name="T8" fmla="*/ 19 w 61"/>
                <a:gd name="T9" fmla="*/ 50 h 144"/>
                <a:gd name="T10" fmla="*/ 8 w 61"/>
                <a:gd name="T11" fmla="*/ 71 h 144"/>
                <a:gd name="T12" fmla="*/ 28 w 61"/>
                <a:gd name="T13" fmla="*/ 96 h 144"/>
                <a:gd name="T14" fmla="*/ 28 w 61"/>
                <a:gd name="T15" fmla="*/ 96 h 144"/>
                <a:gd name="T16" fmla="*/ 7 w 61"/>
                <a:gd name="T17" fmla="*/ 107 h 144"/>
                <a:gd name="T18" fmla="*/ 3 w 61"/>
                <a:gd name="T19" fmla="*/ 125 h 144"/>
                <a:gd name="T20" fmla="*/ 25 w 61"/>
                <a:gd name="T21" fmla="*/ 144 h 144"/>
                <a:gd name="T22" fmla="*/ 27 w 61"/>
                <a:gd name="T23" fmla="*/ 144 h 144"/>
                <a:gd name="T24" fmla="*/ 53 w 61"/>
                <a:gd name="T25" fmla="*/ 138 h 144"/>
                <a:gd name="T26" fmla="*/ 60 w 61"/>
                <a:gd name="T27" fmla="*/ 14 h 144"/>
                <a:gd name="T28" fmla="*/ 61 w 61"/>
                <a:gd name="T29" fmla="*/ 0 h 144"/>
                <a:gd name="T30" fmla="*/ 54 w 61"/>
                <a:gd name="T3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44">
                  <a:moveTo>
                    <a:pt x="54" y="0"/>
                  </a:moveTo>
                  <a:cubicBezTo>
                    <a:pt x="45" y="0"/>
                    <a:pt x="32" y="1"/>
                    <a:pt x="24" y="5"/>
                  </a:cubicBezTo>
                  <a:cubicBezTo>
                    <a:pt x="16" y="9"/>
                    <a:pt x="13" y="16"/>
                    <a:pt x="14" y="26"/>
                  </a:cubicBezTo>
                  <a:cubicBezTo>
                    <a:pt x="15" y="34"/>
                    <a:pt x="20" y="43"/>
                    <a:pt x="26" y="47"/>
                  </a:cubicBezTo>
                  <a:cubicBezTo>
                    <a:pt x="23" y="48"/>
                    <a:pt x="21" y="49"/>
                    <a:pt x="19" y="50"/>
                  </a:cubicBezTo>
                  <a:cubicBezTo>
                    <a:pt x="11" y="53"/>
                    <a:pt x="7" y="61"/>
                    <a:pt x="8" y="71"/>
                  </a:cubicBezTo>
                  <a:cubicBezTo>
                    <a:pt x="10" y="82"/>
                    <a:pt x="18" y="95"/>
                    <a:pt x="28" y="96"/>
                  </a:cubicBezTo>
                  <a:cubicBezTo>
                    <a:pt x="28" y="96"/>
                    <a:pt x="28" y="96"/>
                    <a:pt x="28" y="96"/>
                  </a:cubicBezTo>
                  <a:cubicBezTo>
                    <a:pt x="20" y="99"/>
                    <a:pt x="12" y="102"/>
                    <a:pt x="7" y="107"/>
                  </a:cubicBezTo>
                  <a:cubicBezTo>
                    <a:pt x="2" y="111"/>
                    <a:pt x="0" y="118"/>
                    <a:pt x="3" y="125"/>
                  </a:cubicBezTo>
                  <a:cubicBezTo>
                    <a:pt x="7" y="135"/>
                    <a:pt x="17" y="144"/>
                    <a:pt x="25" y="144"/>
                  </a:cubicBezTo>
                  <a:cubicBezTo>
                    <a:pt x="26" y="144"/>
                    <a:pt x="27" y="144"/>
                    <a:pt x="27" y="144"/>
                  </a:cubicBezTo>
                  <a:cubicBezTo>
                    <a:pt x="28" y="144"/>
                    <a:pt x="41" y="142"/>
                    <a:pt x="53" y="13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58" y="0"/>
                    <a:pt x="56" y="0"/>
                    <a:pt x="54" y="0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386"/>
            <p:cNvSpPr>
              <a:spLocks/>
            </p:cNvSpPr>
            <p:nvPr/>
          </p:nvSpPr>
          <p:spPr bwMode="auto">
            <a:xfrm>
              <a:off x="8127022" y="4671742"/>
              <a:ext cx="711092" cy="329054"/>
            </a:xfrm>
            <a:custGeom>
              <a:avLst/>
              <a:gdLst>
                <a:gd name="T0" fmla="*/ 68 w 107"/>
                <a:gd name="T1" fmla="*/ 50 h 50"/>
                <a:gd name="T2" fmla="*/ 26 w 107"/>
                <a:gd name="T3" fmla="*/ 48 h 50"/>
                <a:gd name="T4" fmla="*/ 18 w 107"/>
                <a:gd name="T5" fmla="*/ 8 h 50"/>
                <a:gd name="T6" fmla="*/ 80 w 107"/>
                <a:gd name="T7" fmla="*/ 6 h 50"/>
                <a:gd name="T8" fmla="*/ 68 w 107"/>
                <a:gd name="T9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50">
                  <a:moveTo>
                    <a:pt x="68" y="50"/>
                  </a:moveTo>
                  <a:cubicBezTo>
                    <a:pt x="26" y="48"/>
                    <a:pt x="26" y="48"/>
                    <a:pt x="26" y="48"/>
                  </a:cubicBezTo>
                  <a:cubicBezTo>
                    <a:pt x="14" y="47"/>
                    <a:pt x="0" y="16"/>
                    <a:pt x="18" y="8"/>
                  </a:cubicBezTo>
                  <a:cubicBezTo>
                    <a:pt x="37" y="0"/>
                    <a:pt x="72" y="5"/>
                    <a:pt x="80" y="6"/>
                  </a:cubicBezTo>
                  <a:cubicBezTo>
                    <a:pt x="87" y="7"/>
                    <a:pt x="107" y="35"/>
                    <a:pt x="68" y="50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387"/>
            <p:cNvSpPr>
              <a:spLocks/>
            </p:cNvSpPr>
            <p:nvPr/>
          </p:nvSpPr>
          <p:spPr bwMode="auto">
            <a:xfrm>
              <a:off x="8087982" y="4967333"/>
              <a:ext cx="663686" cy="351363"/>
            </a:xfrm>
            <a:custGeom>
              <a:avLst/>
              <a:gdLst>
                <a:gd name="T0" fmla="*/ 67 w 100"/>
                <a:gd name="T1" fmla="*/ 42 h 53"/>
                <a:gd name="T2" fmla="*/ 31 w 100"/>
                <a:gd name="T3" fmla="*/ 51 h 53"/>
                <a:gd name="T4" fmla="*/ 13 w 100"/>
                <a:gd name="T5" fmla="*/ 19 h 53"/>
                <a:gd name="T6" fmla="*/ 66 w 100"/>
                <a:gd name="T7" fmla="*/ 1 h 53"/>
                <a:gd name="T8" fmla="*/ 67 w 100"/>
                <a:gd name="T9" fmla="*/ 4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53">
                  <a:moveTo>
                    <a:pt x="67" y="42"/>
                  </a:moveTo>
                  <a:cubicBezTo>
                    <a:pt x="53" y="48"/>
                    <a:pt x="31" y="51"/>
                    <a:pt x="31" y="51"/>
                  </a:cubicBezTo>
                  <a:cubicBezTo>
                    <a:pt x="20" y="53"/>
                    <a:pt x="0" y="31"/>
                    <a:pt x="13" y="19"/>
                  </a:cubicBezTo>
                  <a:cubicBezTo>
                    <a:pt x="27" y="7"/>
                    <a:pt x="59" y="2"/>
                    <a:pt x="66" y="1"/>
                  </a:cubicBezTo>
                  <a:cubicBezTo>
                    <a:pt x="72" y="0"/>
                    <a:pt x="100" y="29"/>
                    <a:pt x="67" y="42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388"/>
            <p:cNvSpPr>
              <a:spLocks/>
            </p:cNvSpPr>
            <p:nvPr/>
          </p:nvSpPr>
          <p:spPr bwMode="auto">
            <a:xfrm>
              <a:off x="8168851" y="4373362"/>
              <a:ext cx="674840" cy="337420"/>
            </a:xfrm>
            <a:custGeom>
              <a:avLst/>
              <a:gdLst>
                <a:gd name="T0" fmla="*/ 65 w 102"/>
                <a:gd name="T1" fmla="*/ 51 h 51"/>
                <a:gd name="T2" fmla="*/ 25 w 102"/>
                <a:gd name="T3" fmla="*/ 48 h 51"/>
                <a:gd name="T4" fmla="*/ 17 w 102"/>
                <a:gd name="T5" fmla="*/ 8 h 51"/>
                <a:gd name="T6" fmla="*/ 76 w 102"/>
                <a:gd name="T7" fmla="*/ 6 h 51"/>
                <a:gd name="T8" fmla="*/ 65 w 102"/>
                <a:gd name="T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" h="51">
                  <a:moveTo>
                    <a:pt x="65" y="51"/>
                  </a:moveTo>
                  <a:cubicBezTo>
                    <a:pt x="25" y="48"/>
                    <a:pt x="25" y="48"/>
                    <a:pt x="25" y="48"/>
                  </a:cubicBezTo>
                  <a:cubicBezTo>
                    <a:pt x="13" y="47"/>
                    <a:pt x="0" y="16"/>
                    <a:pt x="17" y="8"/>
                  </a:cubicBezTo>
                  <a:cubicBezTo>
                    <a:pt x="35" y="0"/>
                    <a:pt x="69" y="4"/>
                    <a:pt x="76" y="6"/>
                  </a:cubicBezTo>
                  <a:cubicBezTo>
                    <a:pt x="83" y="9"/>
                    <a:pt x="102" y="36"/>
                    <a:pt x="65" y="51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393"/>
            <p:cNvSpPr>
              <a:spLocks/>
            </p:cNvSpPr>
            <p:nvPr/>
          </p:nvSpPr>
          <p:spPr bwMode="auto">
            <a:xfrm>
              <a:off x="6583535" y="2722477"/>
              <a:ext cx="1065243" cy="694360"/>
            </a:xfrm>
            <a:custGeom>
              <a:avLst/>
              <a:gdLst>
                <a:gd name="T0" fmla="*/ 4 w 161"/>
                <a:gd name="T1" fmla="*/ 0 h 105"/>
                <a:gd name="T2" fmla="*/ 160 w 161"/>
                <a:gd name="T3" fmla="*/ 15 h 105"/>
                <a:gd name="T4" fmla="*/ 71 w 161"/>
                <a:gd name="T5" fmla="*/ 97 h 105"/>
                <a:gd name="T6" fmla="*/ 4 w 161"/>
                <a:gd name="T7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1" h="105">
                  <a:moveTo>
                    <a:pt x="4" y="0"/>
                  </a:moveTo>
                  <a:cubicBezTo>
                    <a:pt x="4" y="0"/>
                    <a:pt x="89" y="52"/>
                    <a:pt x="160" y="15"/>
                  </a:cubicBezTo>
                  <a:cubicBezTo>
                    <a:pt x="161" y="57"/>
                    <a:pt x="127" y="105"/>
                    <a:pt x="71" y="97"/>
                  </a:cubicBezTo>
                  <a:cubicBezTo>
                    <a:pt x="23" y="90"/>
                    <a:pt x="0" y="57"/>
                    <a:pt x="4" y="0"/>
                  </a:cubicBezTo>
                  <a:close/>
                </a:path>
              </a:pathLst>
            </a:custGeom>
            <a:solidFill>
              <a:srgbClr val="450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394"/>
            <p:cNvSpPr>
              <a:spLocks/>
            </p:cNvSpPr>
            <p:nvPr/>
          </p:nvSpPr>
          <p:spPr bwMode="auto">
            <a:xfrm>
              <a:off x="6763399" y="3138014"/>
              <a:ext cx="616279" cy="237031"/>
            </a:xfrm>
            <a:custGeom>
              <a:avLst/>
              <a:gdLst>
                <a:gd name="T0" fmla="*/ 0 w 93"/>
                <a:gd name="T1" fmla="*/ 13 h 36"/>
                <a:gd name="T2" fmla="*/ 44 w 93"/>
                <a:gd name="T3" fmla="*/ 33 h 36"/>
                <a:gd name="T4" fmla="*/ 93 w 93"/>
                <a:gd name="T5" fmla="*/ 24 h 36"/>
                <a:gd name="T6" fmla="*/ 50 w 93"/>
                <a:gd name="T7" fmla="*/ 2 h 36"/>
                <a:gd name="T8" fmla="*/ 0 w 93"/>
                <a:gd name="T9" fmla="*/ 1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36">
                  <a:moveTo>
                    <a:pt x="0" y="13"/>
                  </a:moveTo>
                  <a:cubicBezTo>
                    <a:pt x="11" y="24"/>
                    <a:pt x="25" y="30"/>
                    <a:pt x="44" y="33"/>
                  </a:cubicBezTo>
                  <a:cubicBezTo>
                    <a:pt x="63" y="36"/>
                    <a:pt x="80" y="32"/>
                    <a:pt x="93" y="24"/>
                  </a:cubicBezTo>
                  <a:cubicBezTo>
                    <a:pt x="81" y="8"/>
                    <a:pt x="77" y="3"/>
                    <a:pt x="50" y="2"/>
                  </a:cubicBezTo>
                  <a:cubicBezTo>
                    <a:pt x="14" y="0"/>
                    <a:pt x="9" y="9"/>
                    <a:pt x="0" y="13"/>
                  </a:cubicBezTo>
                  <a:close/>
                </a:path>
              </a:pathLst>
            </a:custGeom>
            <a:solidFill>
              <a:srgbClr val="F7C2AB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395"/>
            <p:cNvSpPr>
              <a:spLocks/>
            </p:cNvSpPr>
            <p:nvPr/>
          </p:nvSpPr>
          <p:spPr bwMode="auto">
            <a:xfrm>
              <a:off x="6610026" y="2714148"/>
              <a:ext cx="1034569" cy="423866"/>
            </a:xfrm>
            <a:custGeom>
              <a:avLst/>
              <a:gdLst>
                <a:gd name="T0" fmla="*/ 0 w 156"/>
                <a:gd name="T1" fmla="*/ 0 h 64"/>
                <a:gd name="T2" fmla="*/ 0 w 156"/>
                <a:gd name="T3" fmla="*/ 12 h 64"/>
                <a:gd name="T4" fmla="*/ 154 w 156"/>
                <a:gd name="T5" fmla="*/ 32 h 64"/>
                <a:gd name="T6" fmla="*/ 156 w 156"/>
                <a:gd name="T7" fmla="*/ 15 h 64"/>
                <a:gd name="T8" fmla="*/ 0 w 156"/>
                <a:gd name="T9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64">
                  <a:moveTo>
                    <a:pt x="0" y="0"/>
                  </a:moveTo>
                  <a:cubicBezTo>
                    <a:pt x="0" y="4"/>
                    <a:pt x="0" y="8"/>
                    <a:pt x="0" y="12"/>
                  </a:cubicBezTo>
                  <a:cubicBezTo>
                    <a:pt x="15" y="23"/>
                    <a:pt x="81" y="64"/>
                    <a:pt x="154" y="32"/>
                  </a:cubicBezTo>
                  <a:cubicBezTo>
                    <a:pt x="156" y="26"/>
                    <a:pt x="156" y="21"/>
                    <a:pt x="156" y="15"/>
                  </a:cubicBezTo>
                  <a:cubicBezTo>
                    <a:pt x="85" y="5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396"/>
            <p:cNvSpPr>
              <a:spLocks/>
            </p:cNvSpPr>
            <p:nvPr/>
          </p:nvSpPr>
          <p:spPr bwMode="auto">
            <a:xfrm>
              <a:off x="6610026" y="2714148"/>
              <a:ext cx="1034569" cy="342997"/>
            </a:xfrm>
            <a:custGeom>
              <a:avLst/>
              <a:gdLst>
                <a:gd name="T0" fmla="*/ 0 w 156"/>
                <a:gd name="T1" fmla="*/ 0 h 52"/>
                <a:gd name="T2" fmla="*/ 0 w 156"/>
                <a:gd name="T3" fmla="*/ 11 h 52"/>
                <a:gd name="T4" fmla="*/ 78 w 156"/>
                <a:gd name="T5" fmla="*/ 30 h 52"/>
                <a:gd name="T6" fmla="*/ 154 w 156"/>
                <a:gd name="T7" fmla="*/ 32 h 52"/>
                <a:gd name="T8" fmla="*/ 156 w 156"/>
                <a:gd name="T9" fmla="*/ 15 h 52"/>
                <a:gd name="T10" fmla="*/ 0 w 156"/>
                <a:gd name="T11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6" h="52">
                  <a:moveTo>
                    <a:pt x="0" y="0"/>
                  </a:moveTo>
                  <a:cubicBezTo>
                    <a:pt x="0" y="4"/>
                    <a:pt x="0" y="8"/>
                    <a:pt x="0" y="11"/>
                  </a:cubicBezTo>
                  <a:cubicBezTo>
                    <a:pt x="8" y="3"/>
                    <a:pt x="33" y="24"/>
                    <a:pt x="78" y="30"/>
                  </a:cubicBezTo>
                  <a:cubicBezTo>
                    <a:pt x="123" y="36"/>
                    <a:pt x="150" y="18"/>
                    <a:pt x="154" y="32"/>
                  </a:cubicBezTo>
                  <a:cubicBezTo>
                    <a:pt x="156" y="26"/>
                    <a:pt x="156" y="20"/>
                    <a:pt x="156" y="15"/>
                  </a:cubicBezTo>
                  <a:cubicBezTo>
                    <a:pt x="85" y="5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397"/>
            <p:cNvSpPr>
              <a:spLocks/>
            </p:cNvSpPr>
            <p:nvPr/>
          </p:nvSpPr>
          <p:spPr bwMode="auto">
            <a:xfrm>
              <a:off x="6749456" y="3217729"/>
              <a:ext cx="674840" cy="170104"/>
            </a:xfrm>
            <a:custGeom>
              <a:avLst/>
              <a:gdLst>
                <a:gd name="T0" fmla="*/ 0 w 102"/>
                <a:gd name="T1" fmla="*/ 2 h 26"/>
                <a:gd name="T2" fmla="*/ 46 w 102"/>
                <a:gd name="T3" fmla="*/ 23 h 26"/>
                <a:gd name="T4" fmla="*/ 102 w 102"/>
                <a:gd name="T5" fmla="*/ 9 h 26"/>
                <a:gd name="T6" fmla="*/ 0 w 102"/>
                <a:gd name="T7" fmla="*/ 2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26">
                  <a:moveTo>
                    <a:pt x="0" y="2"/>
                  </a:moveTo>
                  <a:cubicBezTo>
                    <a:pt x="11" y="13"/>
                    <a:pt x="27" y="20"/>
                    <a:pt x="46" y="23"/>
                  </a:cubicBezTo>
                  <a:cubicBezTo>
                    <a:pt x="69" y="26"/>
                    <a:pt x="88" y="20"/>
                    <a:pt x="102" y="9"/>
                  </a:cubicBezTo>
                  <a:cubicBezTo>
                    <a:pt x="59" y="23"/>
                    <a:pt x="11" y="0"/>
                    <a:pt x="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9" name="TextBox 98"/>
          <p:cNvSpPr txBox="1"/>
          <p:nvPr/>
        </p:nvSpPr>
        <p:spPr>
          <a:xfrm rot="187980">
            <a:off x="2349782" y="3685902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ko-KR" altLang="en-US" sz="4000" b="1" i="1" dirty="0" smtClean="0">
                <a:cs typeface="Clear Sans" panose="020B0503030202020304" pitchFamily="34" charset="0"/>
              </a:rPr>
              <a:t>헌</a:t>
            </a:r>
            <a:r>
              <a:rPr lang="ko-KR" altLang="en-US" sz="4000" b="1" i="1" dirty="0">
                <a:cs typeface="Clear Sans" panose="020B0503030202020304" pitchFamily="34" charset="0"/>
              </a:rPr>
              <a:t>법</a:t>
            </a:r>
            <a:endParaRPr lang="en-US" sz="4000" b="1" i="1" dirty="0">
              <a:cs typeface="Clear Sans" panose="020B0503030202020304" pitchFamily="34" charset="0"/>
            </a:endParaRPr>
          </a:p>
        </p:txBody>
      </p:sp>
      <p:sp>
        <p:nvSpPr>
          <p:cNvPr id="102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2"/>
                </a:solidFill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2"/>
              </a:solidFill>
              <a:ea typeface="+mj-ea"/>
              <a:cs typeface="+mj-cs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/>
              <a:t>3</a:t>
            </a:fld>
            <a:endParaRPr lang="en-US" sz="1400" dirty="0"/>
          </a:p>
        </p:txBody>
      </p:sp>
      <p:sp>
        <p:nvSpPr>
          <p:cNvPr id="104" name="Rectangle 103"/>
          <p:cNvSpPr/>
          <p:nvPr/>
        </p:nvSpPr>
        <p:spPr>
          <a:xfrm>
            <a:off x="3893773" y="6424504"/>
            <a:ext cx="4418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900" dirty="0" smtClean="0">
                <a:solidFill>
                  <a:schemeClr val="accent5"/>
                </a:solidFill>
              </a:rPr>
              <a:t>www.</a:t>
            </a:r>
            <a:r>
              <a:rPr lang="en-US" sz="900" dirty="0" err="1" smtClean="0">
                <a:solidFill>
                  <a:schemeClr val="accent5"/>
                </a:solidFill>
              </a:rPr>
              <a:t>yourweb</a:t>
            </a:r>
            <a:r>
              <a:rPr lang="id-ID" sz="900" dirty="0" smtClean="0">
                <a:solidFill>
                  <a:schemeClr val="accent5"/>
                </a:solidFill>
              </a:rPr>
              <a:t>.com</a:t>
            </a:r>
            <a:endParaRPr lang="id-ID" sz="900" dirty="0">
              <a:solidFill>
                <a:schemeClr val="accent5"/>
              </a:solidFill>
            </a:endParaRPr>
          </a:p>
          <a:p>
            <a:pPr algn="ctr"/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 Solution</a:t>
            </a:r>
            <a:r>
              <a:rPr lang="id-ID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id-ID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PowerPoint Template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All Rights Reserved.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모서리가 둥근 사각형 설명선 7"/>
          <p:cNvSpPr/>
          <p:nvPr/>
        </p:nvSpPr>
        <p:spPr>
          <a:xfrm>
            <a:off x="5095875" y="1436834"/>
            <a:ext cx="6143625" cy="3517867"/>
          </a:xfrm>
          <a:prstGeom prst="wedgeRoundRectCallout">
            <a:avLst>
              <a:gd name="adj1" fmla="val -60988"/>
              <a:gd name="adj2" fmla="val 2517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일본의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정치는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일본 국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헌법에서 정한 내용에 의해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이루어지는 일당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우위 정당제 국가이며 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법치주의에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기반을 둔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국가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주권이 국민에게 있는 국민 주권을 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원리로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하는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의회민주주의 국가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15" name="Title 1"/>
          <p:cNvSpPr txBox="1">
            <a:spLocks/>
          </p:cNvSpPr>
          <p:nvPr/>
        </p:nvSpPr>
        <p:spPr>
          <a:xfrm>
            <a:off x="338279" y="419556"/>
            <a:ext cx="2703874" cy="5414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b="1" dirty="0" smtClean="0">
                <a:latin typeface="+mn-ea"/>
                <a:ea typeface="+mn-ea"/>
                <a:cs typeface="Clear Sans Light" panose="020B0303030202020304" pitchFamily="34" charset="0"/>
              </a:rPr>
              <a:t>1. </a:t>
            </a:r>
            <a:r>
              <a:rPr lang="ko-KR" altLang="en-US" b="1" dirty="0" smtClean="0">
                <a:latin typeface="+mn-ea"/>
                <a:ea typeface="+mn-ea"/>
                <a:cs typeface="Clear Sans Light" panose="020B0303030202020304" pitchFamily="34" charset="0"/>
              </a:rPr>
              <a:t>헌법</a:t>
            </a:r>
            <a:endParaRPr lang="en-GB" b="1" dirty="0">
              <a:latin typeface="+mn-ea"/>
              <a:ea typeface="+mn-ea"/>
              <a:cs typeface="Clear Sans Light" panose="020B0303030202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593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104" grpId="1"/>
      <p:bldP spid="104" grpId="2"/>
      <p:bldP spid="104" grpId="3"/>
      <p:bldP spid="104" grpId="4"/>
      <p:bldP spid="104" grpId="5"/>
      <p:bldP spid="104" grpId="6"/>
      <p:bldP spid="104" grpId="7"/>
      <p:bldP spid="104" grpId="8"/>
      <p:bldP spid="104" grpId="9"/>
      <p:bldP spid="104" grpId="10"/>
      <p:bldP spid="104" grpId="11"/>
      <p:bldP spid="104" grpId="12"/>
      <p:bldP spid="104" grpId="1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 flipV="1">
            <a:off x="3409950" y="1698234"/>
            <a:ext cx="1089066" cy="1652937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409950" y="2952751"/>
            <a:ext cx="1089066" cy="39842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409950" y="3315029"/>
            <a:ext cx="1009650" cy="1190168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09616" y="422807"/>
            <a:ext cx="18822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4400" b="1" dirty="0" smtClean="0">
                <a:latin typeface="Signika" panose="02010003020600000004" pitchFamily="50" charset="0"/>
              </a:rPr>
              <a:t>1. </a:t>
            </a:r>
            <a:r>
              <a:rPr lang="ko-KR" altLang="en-US" sz="4400" b="1" dirty="0" smtClean="0">
                <a:latin typeface="Signika" panose="02010003020600000004" pitchFamily="50" charset="0"/>
              </a:rPr>
              <a:t>헌법</a:t>
            </a:r>
            <a:endParaRPr lang="ar-SA" sz="4400" b="1" dirty="0">
              <a:latin typeface="Signika" panose="02010003020600000004" pitchFamily="50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5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798228" y="6425475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4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62" name="Text Placeholder 2"/>
          <p:cNvSpPr txBox="1">
            <a:spLocks/>
          </p:cNvSpPr>
          <p:nvPr/>
        </p:nvSpPr>
        <p:spPr>
          <a:xfrm>
            <a:off x="7643061" y="1192248"/>
            <a:ext cx="3910763" cy="8945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 latinLnBrk="1"/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국민주권이라는 것은 정치의 주인공은 국민이고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정치는 국민을 위해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국민 의지에 따른다는 것</a:t>
            </a:r>
          </a:p>
        </p:txBody>
      </p:sp>
      <p:sp>
        <p:nvSpPr>
          <p:cNvPr id="65" name="Text Placeholder 2"/>
          <p:cNvSpPr txBox="1">
            <a:spLocks/>
          </p:cNvSpPr>
          <p:nvPr/>
        </p:nvSpPr>
        <p:spPr>
          <a:xfrm>
            <a:off x="7643060" y="2360318"/>
            <a:ext cx="3910763" cy="9908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 latinLnBrk="1"/>
            <a:r>
              <a:rPr lang="ko-KR" altLang="en-US" sz="1600" dirty="0">
                <a:solidFill>
                  <a:schemeClr val="tx1"/>
                </a:solidFill>
              </a:rPr>
              <a:t>공공의 복지에 반하지 않는 한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자유권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참정권</a:t>
            </a:r>
            <a:r>
              <a:rPr lang="en-US" altLang="ko-KR" sz="1600" dirty="0">
                <a:solidFill>
                  <a:schemeClr val="tx1"/>
                </a:solidFill>
              </a:rPr>
              <a:t>·</a:t>
            </a:r>
            <a:r>
              <a:rPr lang="ko-KR" altLang="en-US" sz="1600" dirty="0">
                <a:solidFill>
                  <a:schemeClr val="tx1"/>
                </a:solidFill>
              </a:rPr>
              <a:t>사회권 등 개개인의 기본 인권의 존중을 보장한다는 것</a:t>
            </a:r>
          </a:p>
        </p:txBody>
      </p:sp>
      <p:sp>
        <p:nvSpPr>
          <p:cNvPr id="71" name="Text Placeholder 2"/>
          <p:cNvSpPr txBox="1">
            <a:spLocks/>
          </p:cNvSpPr>
          <p:nvPr/>
        </p:nvSpPr>
        <p:spPr>
          <a:xfrm>
            <a:off x="7248525" y="4337912"/>
            <a:ext cx="4705350" cy="163961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 latinLnBrk="1"/>
            <a:r>
              <a:rPr lang="ko-KR" altLang="en-US" sz="1600" dirty="0">
                <a:solidFill>
                  <a:schemeClr val="tx1"/>
                </a:solidFill>
              </a:rPr>
              <a:t>침략전쟁을 하지 않을 것과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tx1"/>
                </a:solidFill>
              </a:rPr>
              <a:t>이를 </a:t>
            </a:r>
            <a:r>
              <a:rPr lang="ko-KR" altLang="en-US" sz="1600" dirty="0">
                <a:solidFill>
                  <a:schemeClr val="tx1"/>
                </a:solidFill>
              </a:rPr>
              <a:t>위한 전력을 갖지 않을 것을 명기한 </a:t>
            </a:r>
            <a:r>
              <a:rPr lang="ko-KR" altLang="en-US" sz="1600" dirty="0" smtClean="0">
                <a:solidFill>
                  <a:schemeClr val="tx1"/>
                </a:solidFill>
              </a:rPr>
              <a:t>것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tx1"/>
                </a:solidFill>
              </a:rPr>
              <a:t>제</a:t>
            </a:r>
            <a:r>
              <a:rPr lang="en-US" altLang="ko-KR" sz="1600" dirty="0">
                <a:solidFill>
                  <a:schemeClr val="tx1"/>
                </a:solidFill>
              </a:rPr>
              <a:t>9</a:t>
            </a:r>
            <a:r>
              <a:rPr lang="ko-KR" altLang="en-US" sz="1600" dirty="0">
                <a:solidFill>
                  <a:schemeClr val="tx1"/>
                </a:solidFill>
              </a:rPr>
              <a:t>조에 ① 일본국민은 정의와 질서를 기조로 한 국제평화를 성실히 희구하고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국권의 발동인 전쟁과 무력에 의한 위협 또는 무력의 행사는</a:t>
            </a:r>
            <a:r>
              <a:rPr lang="en-US" altLang="ko-KR" sz="1600" dirty="0">
                <a:solidFill>
                  <a:schemeClr val="tx1"/>
                </a:solidFill>
              </a:rPr>
              <a:t>, </a:t>
            </a:r>
            <a:r>
              <a:rPr lang="ko-KR" altLang="en-US" sz="1600" dirty="0">
                <a:solidFill>
                  <a:schemeClr val="tx1"/>
                </a:solidFill>
              </a:rPr>
              <a:t>국제분쟁을 해결하는 수단으로서는 영구히 이를 포기한다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fontAlgn="base" latinLnBrk="1"/>
            <a:r>
              <a:rPr lang="ko-KR" altLang="en-US" sz="1600" dirty="0" smtClean="0">
                <a:solidFill>
                  <a:schemeClr val="tx1"/>
                </a:solidFill>
              </a:rPr>
              <a:t>② </a:t>
            </a:r>
            <a:r>
              <a:rPr lang="ko-KR" altLang="en-US" sz="1600" dirty="0">
                <a:solidFill>
                  <a:schemeClr val="tx1"/>
                </a:solidFill>
              </a:rPr>
              <a:t>전항의 목적을 달성하기 위하여</a:t>
            </a:r>
            <a:r>
              <a:rPr lang="en-US" altLang="ko-KR" sz="1600" dirty="0">
                <a:solidFill>
                  <a:schemeClr val="tx1"/>
                </a:solidFill>
              </a:rPr>
              <a:t>, '</a:t>
            </a:r>
            <a:r>
              <a:rPr lang="ko-KR" altLang="en-US" sz="1600" dirty="0">
                <a:solidFill>
                  <a:schemeClr val="tx1"/>
                </a:solidFill>
              </a:rPr>
              <a:t>육해공군 외 다른 전력을 보유하지 않는다</a:t>
            </a:r>
            <a:r>
              <a:rPr lang="en-US" altLang="ko-KR" sz="1600" dirty="0">
                <a:solidFill>
                  <a:schemeClr val="tx1"/>
                </a:solidFill>
              </a:rPr>
              <a:t>. </a:t>
            </a:r>
            <a:r>
              <a:rPr lang="ko-KR" altLang="en-US" sz="1600" dirty="0">
                <a:solidFill>
                  <a:schemeClr val="tx1"/>
                </a:solidFill>
              </a:rPr>
              <a:t>국가의 교전권을 인정치 않는다</a:t>
            </a:r>
            <a:r>
              <a:rPr lang="en-US" altLang="ko-KR" sz="1600" dirty="0">
                <a:solidFill>
                  <a:schemeClr val="tx1"/>
                </a:solidFill>
              </a:rPr>
              <a:t>.'</a:t>
            </a:r>
            <a:r>
              <a:rPr lang="ko-KR" altLang="en-US" sz="1600" dirty="0">
                <a:solidFill>
                  <a:schemeClr val="tx1"/>
                </a:solidFill>
              </a:rPr>
              <a:t>고 규정</a:t>
            </a:r>
          </a:p>
          <a:p>
            <a:pPr fontAlgn="base" latinLnBrk="1"/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571585" y="1271607"/>
            <a:ext cx="2562639" cy="85325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base" latinLnBrk="1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국민 주권의 원칙</a:t>
            </a:r>
          </a:p>
        </p:txBody>
      </p:sp>
      <p:sp>
        <p:nvSpPr>
          <p:cNvPr id="31" name="Oval 30"/>
          <p:cNvSpPr/>
          <p:nvPr/>
        </p:nvSpPr>
        <p:spPr>
          <a:xfrm>
            <a:off x="4571585" y="2429119"/>
            <a:ext cx="2562639" cy="85325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base" latinLnBrk="1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기본적 인권의 존중</a:t>
            </a:r>
          </a:p>
        </p:txBody>
      </p:sp>
      <p:sp>
        <p:nvSpPr>
          <p:cNvPr id="28" name="Oval 27"/>
          <p:cNvSpPr/>
          <p:nvPr/>
        </p:nvSpPr>
        <p:spPr>
          <a:xfrm>
            <a:off x="4571586" y="4078571"/>
            <a:ext cx="2562638" cy="85325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fontAlgn="base" latinLnBrk="1"/>
            <a:r>
              <a:rPr lang="ko-KR" altLang="en-US" sz="28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평화주의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886543" y="6514135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3" name="Oval 17"/>
          <p:cNvSpPr/>
          <p:nvPr/>
        </p:nvSpPr>
        <p:spPr>
          <a:xfrm>
            <a:off x="847725" y="2292145"/>
            <a:ext cx="2466975" cy="2045768"/>
          </a:xfrm>
          <a:prstGeom prst="ellipse">
            <a:avLst/>
          </a:prstGeom>
          <a:solidFill>
            <a:srgbClr val="ED9F1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3</a:t>
            </a:r>
            <a:r>
              <a:rPr lang="ko-KR" altLang="en-US" sz="40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</a:t>
            </a:r>
            <a:endParaRPr lang="en-US" altLang="ko-KR" sz="40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>
              <a:defRPr/>
            </a:pPr>
            <a:r>
              <a:rPr lang="ko-KR" altLang="en-US" sz="40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원리</a:t>
            </a:r>
            <a:endParaRPr lang="en-US" sz="40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9648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52" grpId="0"/>
      <p:bldP spid="52" grpId="1"/>
      <p:bldP spid="52" grpId="2"/>
      <p:bldP spid="52" grpId="3"/>
      <p:bldP spid="52" grpId="4"/>
      <p:bldP spid="52" grpId="5"/>
      <p:bldP spid="52" grpId="6"/>
      <p:bldP spid="52" grpId="7"/>
      <p:bldP spid="52" grpId="8"/>
      <p:bldP spid="52" grpId="9"/>
      <p:bldP spid="52" grpId="10"/>
      <p:bldP spid="52" grpId="11"/>
      <p:bldP spid="52" grpId="1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64406"/>
            <a:ext cx="12192000" cy="29750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685379" y="449206"/>
            <a:ext cx="19864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4400" b="1" dirty="0" smtClean="0">
                <a:latin typeface="+mj-ea"/>
                <a:ea typeface="+mj-ea"/>
              </a:rPr>
              <a:t>2. </a:t>
            </a:r>
            <a:r>
              <a:rPr lang="ko-KR" altLang="en-US" sz="4400" b="1" dirty="0" smtClean="0">
                <a:latin typeface="+mj-ea"/>
                <a:ea typeface="+mj-ea"/>
              </a:rPr>
              <a:t>천황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5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93773" y="645625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1" y="-1"/>
            <a:ext cx="4095750" cy="274100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2550" y="2740963"/>
            <a:ext cx="3219451" cy="3675540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78572" y="2923899"/>
            <a:ext cx="648072" cy="655756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713" y="2924037"/>
            <a:ext cx="648072" cy="6557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798" y="2209800"/>
            <a:ext cx="55245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일본 천황은 일본의 군주로 일본 황실의 대표이자 일본의 상징적 국가원수이며 일본 국민 통합의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상징</a:t>
            </a:r>
            <a:endParaRPr lang="en-US" altLang="ko-KR" sz="24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국사에 관한 천황의 모든 행위는 내각의 조언과 승인이 필요하며</a:t>
            </a:r>
            <a:r>
              <a:rPr lang="en-US" altLang="ko-KR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latin typeface="MD개성체" panose="02020603020101020101" pitchFamily="18" charset="-127"/>
                <a:ea typeface="MD개성체" panose="02020603020101020101" pitchFamily="18" charset="-127"/>
              </a:rPr>
              <a:t>그에 대한 책임은 내각에 </a:t>
            </a:r>
            <a:r>
              <a:rPr lang="ko-KR" altLang="en-US" sz="24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귀속</a:t>
            </a:r>
            <a:endParaRPr lang="ko-KR" altLang="en-US" sz="24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endParaRPr lang="ko-KR" altLang="en-US" dirty="0"/>
          </a:p>
        </p:txBody>
      </p:sp>
      <p:sp>
        <p:nvSpPr>
          <p:cNvPr id="4" name="모서리가 접힌 도형 3"/>
          <p:cNvSpPr/>
          <p:nvPr/>
        </p:nvSpPr>
        <p:spPr>
          <a:xfrm>
            <a:off x="8096251" y="2320929"/>
            <a:ext cx="1881196" cy="48615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 </a:t>
            </a:r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천황기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9" name="모서리가 접힌 도형 18"/>
          <p:cNvSpPr/>
          <p:nvPr/>
        </p:nvSpPr>
        <p:spPr>
          <a:xfrm>
            <a:off x="8972550" y="5969676"/>
            <a:ext cx="2009795" cy="48615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나루히</a:t>
            </a:r>
            <a:r>
              <a:rPr lang="ko-KR" altLang="en-US" dirty="0" err="1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토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2115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13" grpId="0"/>
      <p:bldP spid="13" grpId="1"/>
      <p:bldP spid="13" grpId="2"/>
      <p:bldP spid="13" grpId="3"/>
      <p:bldP spid="13" grpId="4"/>
      <p:bldP spid="13" grpId="5"/>
      <p:bldP spid="13" grpId="6"/>
      <p:bldP spid="13" grpId="7"/>
      <p:bldP spid="13" grpId="8"/>
      <p:bldP spid="13" grpId="9"/>
      <p:bldP spid="13" grpId="10"/>
      <p:bldP spid="13" grpId="11"/>
      <p:bldP spid="13" grpId="1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5203805" y="449206"/>
            <a:ext cx="17844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ea"/>
                <a:ea typeface="+mj-ea"/>
              </a:rPr>
              <a:t>2.</a:t>
            </a:r>
            <a:r>
              <a:rPr lang="ko-KR" altLang="en-US" sz="4400" b="1" dirty="0" smtClean="0">
                <a:latin typeface="+mj-ea"/>
                <a:ea typeface="+mj-ea"/>
              </a:rPr>
              <a:t>천황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6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3843" y="3336513"/>
            <a:ext cx="3533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과거 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천황주권제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→ 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상징천황제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3843" y="144410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&lt;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쇼와 천황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&gt;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14"/>
            <a:ext cx="4639224" cy="647988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23843" y="1952625"/>
            <a:ext cx="6780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1901~89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년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. 124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대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천황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태평양전쟁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전에는 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현인신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(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살아 있는 신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)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으로 신성시되었으나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전후에는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인간 선언을 해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일본 국 헌법하에서의 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일본의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상징이 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3843" y="3952875"/>
            <a:ext cx="62388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헌법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제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1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조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: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천황은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국민 통합의 상징이며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그 지위는 주권을 가진 일본 국민의 </a:t>
            </a:r>
            <a:r>
              <a:rPr lang="ko-KR" altLang="en-US" dirty="0" err="1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총의에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따른다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</a:p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제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2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조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: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황위는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국회에서 의결된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황실전범의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규정에 따라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계승된다</a:t>
            </a:r>
            <a:endParaRPr lang="en-US" altLang="ko-KR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제</a:t>
            </a:r>
            <a:r>
              <a:rPr lang="en-US" altLang="ko-KR" dirty="0">
                <a:latin typeface="MD개성체" panose="02020603020101020101" pitchFamily="18" charset="-127"/>
                <a:ea typeface="MD개성체" panose="02020603020101020101" pitchFamily="18" charset="-127"/>
              </a:rPr>
              <a:t>3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조</a:t>
            </a:r>
            <a:r>
              <a:rPr lang="en-US" altLang="ko-KR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: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천황의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국사와 </a:t>
            </a:r>
            <a:r>
              <a:rPr lang="ko-KR" altLang="en-US" dirty="0">
                <a:latin typeface="MD개성체" panose="02020603020101020101" pitchFamily="18" charset="-127"/>
                <a:ea typeface="MD개성체" panose="02020603020101020101" pitchFamily="18" charset="-127"/>
              </a:rPr>
              <a:t>관련한 행위는 내각의 조언과 승인을 필요로 하며 내각이 그 행위에 대해 책임을 </a:t>
            </a:r>
            <a:r>
              <a:rPr lang="ko-KR" altLang="en-US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진다</a:t>
            </a:r>
            <a:endParaRPr lang="ko-KR" altLang="en-US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775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25" grpId="0"/>
      <p:bldP spid="25" grpId="1"/>
      <p:bldP spid="25" grpId="2"/>
      <p:bldP spid="25" grpId="3"/>
      <p:bldP spid="25" grpId="4"/>
      <p:bldP spid="25" grpId="5"/>
      <p:bldP spid="25" grpId="6"/>
      <p:bldP spid="25" grpId="7"/>
      <p:bldP spid="25" grpId="8"/>
      <p:bldP spid="25" grpId="9"/>
      <p:bldP spid="25" grpId="10"/>
      <p:bldP spid="25" grpId="11"/>
      <p:bldP spid="25" grpId="1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직선 연결선 78"/>
          <p:cNvCxnSpPr/>
          <p:nvPr/>
        </p:nvCxnSpPr>
        <p:spPr>
          <a:xfrm flipH="1">
            <a:off x="4421233" y="2432149"/>
            <a:ext cx="713066" cy="1369989"/>
          </a:xfrm>
          <a:prstGeom prst="line">
            <a:avLst/>
          </a:prstGeom>
          <a:ln w="88900">
            <a:solidFill>
              <a:srgbClr val="ED9F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6848475" y="2516982"/>
            <a:ext cx="809625" cy="1326355"/>
          </a:xfrm>
          <a:prstGeom prst="line">
            <a:avLst/>
          </a:prstGeom>
          <a:ln w="88900">
            <a:solidFill>
              <a:srgbClr val="ED9F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연결선 79"/>
          <p:cNvCxnSpPr/>
          <p:nvPr/>
        </p:nvCxnSpPr>
        <p:spPr>
          <a:xfrm flipV="1">
            <a:off x="5134298" y="4848225"/>
            <a:ext cx="1948761" cy="1"/>
          </a:xfrm>
          <a:prstGeom prst="line">
            <a:avLst/>
          </a:prstGeom>
          <a:ln w="88900">
            <a:solidFill>
              <a:srgbClr val="ED9F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9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7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53034" y="350246"/>
            <a:ext cx="41985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+mj-ea"/>
                <a:ea typeface="+mj-ea"/>
              </a:rPr>
              <a:t>3. </a:t>
            </a:r>
            <a:r>
              <a:rPr lang="ko-KR" altLang="en-US" sz="4400" b="1" dirty="0" smtClean="0">
                <a:latin typeface="+mj-ea"/>
                <a:ea typeface="+mj-ea"/>
              </a:rPr>
              <a:t>삼권분립체제</a:t>
            </a:r>
            <a:endParaRPr lang="ar-SA" sz="4400" b="1" dirty="0">
              <a:latin typeface="+mj-ea"/>
              <a:ea typeface="+mj-ea"/>
            </a:endParaRPr>
          </a:p>
        </p:txBody>
      </p:sp>
      <p:sp>
        <p:nvSpPr>
          <p:cNvPr id="74" name="정오각형 73"/>
          <p:cNvSpPr/>
          <p:nvPr/>
        </p:nvSpPr>
        <p:spPr>
          <a:xfrm>
            <a:off x="4845965" y="1200634"/>
            <a:ext cx="2304256" cy="1944216"/>
          </a:xfrm>
          <a:prstGeom prst="pentagon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정오각형 74"/>
          <p:cNvSpPr/>
          <p:nvPr/>
        </p:nvSpPr>
        <p:spPr>
          <a:xfrm>
            <a:off x="3453254" y="3640555"/>
            <a:ext cx="1935958" cy="1803698"/>
          </a:xfrm>
          <a:prstGeom prst="pentagon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정오각형 75"/>
          <p:cNvSpPr/>
          <p:nvPr/>
        </p:nvSpPr>
        <p:spPr>
          <a:xfrm>
            <a:off x="6583319" y="3724776"/>
            <a:ext cx="1993689" cy="1719477"/>
          </a:xfrm>
          <a:prstGeom prst="pentagon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1" name="Group 16"/>
          <p:cNvGrpSpPr/>
          <p:nvPr/>
        </p:nvGrpSpPr>
        <p:grpSpPr>
          <a:xfrm>
            <a:off x="6911125" y="761109"/>
            <a:ext cx="1493949" cy="523220"/>
            <a:chOff x="3123602" y="2115703"/>
            <a:chExt cx="1493949" cy="523220"/>
          </a:xfrm>
        </p:grpSpPr>
        <p:sp>
          <p:nvSpPr>
            <p:cNvPr id="82" name="Rounded Rectangle 7"/>
            <p:cNvSpPr/>
            <p:nvPr/>
          </p:nvSpPr>
          <p:spPr>
            <a:xfrm>
              <a:off x="3123602" y="2115703"/>
              <a:ext cx="1493949" cy="502274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11"/>
            <p:cNvSpPr/>
            <p:nvPr/>
          </p:nvSpPr>
          <p:spPr>
            <a:xfrm>
              <a:off x="3443215" y="2115703"/>
              <a:ext cx="85472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sz="2800" b="1" dirty="0" smtClean="0">
                  <a:latin typeface="MD개성체" panose="02020603020101020101" pitchFamily="18" charset="-127"/>
                  <a:ea typeface="MD개성체" panose="02020603020101020101" pitchFamily="18" charset="-127"/>
                </a:rPr>
                <a:t>국</a:t>
              </a:r>
              <a:r>
                <a:rPr lang="ko-KR" altLang="en-US" sz="2800" b="1" dirty="0">
                  <a:latin typeface="MD개성체" panose="02020603020101020101" pitchFamily="18" charset="-127"/>
                  <a:ea typeface="MD개성체" panose="02020603020101020101" pitchFamily="18" charset="-127"/>
                </a:rPr>
                <a:t>회</a:t>
              </a:r>
              <a:endParaRPr lang="en-US" sz="2800" b="1" dirty="0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84" name="Group 16"/>
          <p:cNvGrpSpPr/>
          <p:nvPr/>
        </p:nvGrpSpPr>
        <p:grpSpPr>
          <a:xfrm>
            <a:off x="1768278" y="3222502"/>
            <a:ext cx="1493949" cy="502274"/>
            <a:chOff x="3123602" y="2115703"/>
            <a:chExt cx="1493949" cy="502274"/>
          </a:xfrm>
        </p:grpSpPr>
        <p:sp>
          <p:nvSpPr>
            <p:cNvPr id="85" name="Rounded Rectangle 7"/>
            <p:cNvSpPr/>
            <p:nvPr/>
          </p:nvSpPr>
          <p:spPr>
            <a:xfrm>
              <a:off x="3123602" y="2115703"/>
              <a:ext cx="1493949" cy="502274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11"/>
            <p:cNvSpPr/>
            <p:nvPr/>
          </p:nvSpPr>
          <p:spPr>
            <a:xfrm>
              <a:off x="3491305" y="2156312"/>
              <a:ext cx="75854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MD개성체" panose="02020603020101020101" pitchFamily="18" charset="-127"/>
                  <a:ea typeface="MD개성체" panose="02020603020101020101" pitchFamily="18" charset="-127"/>
                </a:rPr>
                <a:t>내</a:t>
              </a:r>
              <a:r>
                <a:rPr lang="ko-KR" altLang="en-US" sz="2400" b="1" dirty="0">
                  <a:latin typeface="MD개성체" panose="02020603020101020101" pitchFamily="18" charset="-127"/>
                  <a:ea typeface="MD개성체" panose="02020603020101020101" pitchFamily="18" charset="-127"/>
                </a:rPr>
                <a:t>각</a:t>
              </a:r>
              <a:endParaRPr lang="en-US" sz="2400" b="1" dirty="0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grpSp>
        <p:nvGrpSpPr>
          <p:cNvPr id="87" name="Group 16"/>
          <p:cNvGrpSpPr/>
          <p:nvPr/>
        </p:nvGrpSpPr>
        <p:grpSpPr>
          <a:xfrm>
            <a:off x="8643683" y="3723462"/>
            <a:ext cx="1493949" cy="502274"/>
            <a:chOff x="3090673" y="2115703"/>
            <a:chExt cx="1493949" cy="502274"/>
          </a:xfrm>
        </p:grpSpPr>
        <p:sp>
          <p:nvSpPr>
            <p:cNvPr id="88" name="Rounded Rectangle 7"/>
            <p:cNvSpPr/>
            <p:nvPr/>
          </p:nvSpPr>
          <p:spPr>
            <a:xfrm>
              <a:off x="3090673" y="2115703"/>
              <a:ext cx="1493949" cy="502274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11"/>
            <p:cNvSpPr/>
            <p:nvPr/>
          </p:nvSpPr>
          <p:spPr>
            <a:xfrm>
              <a:off x="3286470" y="2128502"/>
              <a:ext cx="104547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sz="2400" b="1" dirty="0" smtClean="0">
                  <a:latin typeface="MD개성체" panose="02020603020101020101" pitchFamily="18" charset="-127"/>
                  <a:ea typeface="MD개성체" panose="02020603020101020101" pitchFamily="18" charset="-127"/>
                </a:rPr>
                <a:t>재판</a:t>
              </a:r>
              <a:r>
                <a:rPr lang="ko-KR" altLang="en-US" sz="2400" b="1" dirty="0">
                  <a:latin typeface="MD개성체" panose="02020603020101020101" pitchFamily="18" charset="-127"/>
                  <a:ea typeface="MD개성체" panose="02020603020101020101" pitchFamily="18" charset="-127"/>
                </a:rPr>
                <a:t>소</a:t>
              </a:r>
              <a:endParaRPr lang="en-US" sz="2400" b="1" dirty="0">
                <a:latin typeface="MD개성체" panose="02020603020101020101" pitchFamily="18" charset="-127"/>
                <a:ea typeface="MD개성체" panose="02020603020101020101" pitchFamily="18" charset="-127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317823" y="1320454"/>
            <a:ext cx="36432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국권의 최고 기관으로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국가의 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유일한 입법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기관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중의원과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참의원으로 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구성되어 있는 양원제</a:t>
            </a:r>
          </a:p>
          <a:p>
            <a:pPr fontAlgn="base" latinLnBrk="1"/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3616" y="3920828"/>
            <a:ext cx="34893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일본의 행정을 담당하는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기관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행정권을 담당하는 최고의 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합의체로서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헌법상 국회 및 재판소와 대등한 위치의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기관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국회와 연대하여 책임을 지며 의원내각제를 채택</a:t>
            </a:r>
          </a:p>
          <a:p>
            <a:pPr fontAlgn="base" latinLnBrk="1"/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8643683" y="4423334"/>
            <a:ext cx="34276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사법권을 행사하는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국가기관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위헌입법심사권을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가짐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총 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15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명의 재판관으로 구성</a:t>
            </a:r>
          </a:p>
          <a:p>
            <a:pPr fontAlgn="base" latinLnBrk="1"/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fontAlgn="base" latinLnBrk="1"/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9878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31" grpId="0"/>
      <p:bldP spid="31" grpId="1"/>
      <p:bldP spid="31" grpId="2"/>
      <p:bldP spid="31" grpId="3"/>
      <p:bldP spid="31" grpId="4"/>
      <p:bldP spid="31" grpId="5"/>
      <p:bldP spid="31" grpId="6"/>
      <p:bldP spid="31" grpId="7"/>
      <p:bldP spid="31" grpId="8"/>
      <p:bldP spid="31" grpId="9"/>
      <p:bldP spid="31" grpId="10"/>
      <p:bldP spid="31" grpId="11"/>
      <p:bldP spid="31" grpId="1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" y="0"/>
            <a:ext cx="12192000" cy="181471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102779" y="449206"/>
            <a:ext cx="19864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+mj-ea"/>
                <a:ea typeface="+mj-ea"/>
              </a:rPr>
              <a:t>4. </a:t>
            </a:r>
            <a:r>
              <a:rPr lang="ko-KR" altLang="en-US" sz="4400" b="1" dirty="0" smtClean="0">
                <a:solidFill>
                  <a:schemeClr val="bg1"/>
                </a:solidFill>
                <a:latin typeface="+mj-ea"/>
                <a:ea typeface="+mj-ea"/>
              </a:rPr>
              <a:t>국회</a:t>
            </a:r>
            <a:endParaRPr lang="ar-SA" sz="4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0" y="640280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itle 13"/>
          <p:cNvSpPr txBox="1">
            <a:spLocks/>
          </p:cNvSpPr>
          <p:nvPr/>
        </p:nvSpPr>
        <p:spPr>
          <a:xfrm>
            <a:off x="101600" y="641650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47819" y="648135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8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93773" y="6424504"/>
            <a:ext cx="4418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900" dirty="0" smtClean="0">
                <a:solidFill>
                  <a:schemeClr val="accent5"/>
                </a:solidFill>
                <a:hlinkClick r:id="rId2"/>
              </a:rPr>
              <a:t>www.</a:t>
            </a:r>
            <a:r>
              <a:rPr lang="en-US" sz="900" dirty="0" err="1" smtClean="0">
                <a:solidFill>
                  <a:schemeClr val="accent5"/>
                </a:solidFill>
                <a:hlinkClick r:id="rId2"/>
              </a:rPr>
              <a:t>yourweb</a:t>
            </a:r>
            <a:r>
              <a:rPr lang="id-ID" sz="900" dirty="0" smtClean="0">
                <a:solidFill>
                  <a:schemeClr val="accent5"/>
                </a:solidFill>
                <a:hlinkClick r:id="rId2"/>
              </a:rPr>
              <a:t>.com</a:t>
            </a:r>
            <a:endParaRPr lang="en-US" sz="900" dirty="0">
              <a:solidFill>
                <a:schemeClr val="accent5"/>
              </a:solidFill>
            </a:endParaRPr>
          </a:p>
          <a:p>
            <a:pPr algn="ctr"/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Solution</a:t>
            </a:r>
            <a:r>
              <a:rPr lang="id-ID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id-ID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PowerPoint Template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endParaRPr lang="id-ID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2" name="Picture 2" descr="일본 국회의사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14710"/>
            <a:ext cx="6101183" cy="458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모서리가 접힌 도형 3"/>
          <p:cNvSpPr/>
          <p:nvPr/>
        </p:nvSpPr>
        <p:spPr>
          <a:xfrm>
            <a:off x="1" y="5787852"/>
            <a:ext cx="2486024" cy="62865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일본국회의사당</a:t>
            </a:r>
            <a:endParaRPr lang="ko-KR" altLang="en-US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pic>
        <p:nvPicPr>
          <p:cNvPr id="83" name="그림 8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71803" y="2581342"/>
            <a:ext cx="648072" cy="655756"/>
          </a:xfrm>
          <a:prstGeom prst="rect">
            <a:avLst/>
          </a:prstGeom>
        </p:spPr>
      </p:pic>
      <p:pic>
        <p:nvPicPr>
          <p:cNvPr id="84" name="그림 8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2205" y="2581342"/>
            <a:ext cx="648072" cy="655756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6619875" y="2381250"/>
            <a:ext cx="4782329" cy="3562350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일본국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헌법에서는 일본 국회를 “국권의 최고 기관으로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국가의 유일한 입법 기관”으로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규정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주권자인 국민의 의사를 가장 직접적으로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대표하며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입법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재정 통제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행정부 통제</a:t>
            </a:r>
            <a:r>
              <a:rPr lang="en-US" altLang="ko-KR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, </a:t>
            </a:r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사법부 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통제의 기능을 가짐</a:t>
            </a:r>
            <a:endParaRPr lang="ko-KR" altLang="en-US" sz="2400" dirty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7393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3" grpId="1"/>
      <p:bldP spid="43" grpId="2"/>
      <p:bldP spid="43" grpId="3"/>
      <p:bldP spid="43" grpId="4"/>
      <p:bldP spid="43" grpId="5"/>
      <p:bldP spid="43" grpId="6"/>
      <p:bldP spid="43" grpId="7"/>
      <p:bldP spid="43" grpId="8"/>
      <p:bldP spid="43" grpId="9"/>
      <p:bldP spid="43" grpId="10"/>
      <p:bldP spid="43" grpId="11"/>
      <p:bldP spid="43" grpId="12"/>
      <p:bldP spid="43" grpId="1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5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" name="Text Placeholder 32"/>
          <p:cNvSpPr txBox="1">
            <a:spLocks/>
          </p:cNvSpPr>
          <p:nvPr/>
        </p:nvSpPr>
        <p:spPr>
          <a:xfrm>
            <a:off x="723900" y="3638551"/>
            <a:ext cx="3962399" cy="274130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endParaRPr lang="en-US" sz="1100" dirty="0">
              <a:solidFill>
                <a:schemeClr val="bg1">
                  <a:lumMod val="50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5" name="Text Placeholder 32"/>
          <p:cNvSpPr txBox="1">
            <a:spLocks/>
          </p:cNvSpPr>
          <p:nvPr/>
        </p:nvSpPr>
        <p:spPr>
          <a:xfrm>
            <a:off x="7553325" y="3638551"/>
            <a:ext cx="4172916" cy="274130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endParaRPr lang="en-US" sz="1100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27416" y="3036728"/>
            <a:ext cx="1641168" cy="432000"/>
            <a:chOff x="2227416" y="4284503"/>
            <a:chExt cx="1641168" cy="432000"/>
          </a:xfrm>
        </p:grpSpPr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2832000" y="4284503"/>
              <a:ext cx="432000" cy="432000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2227416" y="4284503"/>
              <a:ext cx="432000" cy="4320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4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3436584" y="4284503"/>
              <a:ext cx="432000" cy="4320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323416" y="3036729"/>
            <a:ext cx="1641168" cy="432000"/>
            <a:chOff x="8323416" y="4284504"/>
            <a:chExt cx="1641168" cy="432000"/>
          </a:xfrm>
        </p:grpSpPr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8928000" y="4284504"/>
              <a:ext cx="432000" cy="432000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8323416" y="4284504"/>
              <a:ext cx="432000" cy="4320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4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9532584" y="4284504"/>
              <a:ext cx="432000" cy="4320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0" y="6475373"/>
            <a:ext cx="12192000" cy="4713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1" name="Title 13"/>
          <p:cNvSpPr txBox="1">
            <a:spLocks/>
          </p:cNvSpPr>
          <p:nvPr/>
        </p:nvSpPr>
        <p:spPr>
          <a:xfrm>
            <a:off x="101600" y="6489072"/>
            <a:ext cx="906716" cy="35507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defTabSz="1219050"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  <a:ea typeface="+mj-ea"/>
                <a:cs typeface="+mj-cs"/>
              </a:rPr>
              <a:t>LOGO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  <a:ea typeface="+mj-ea"/>
              <a:cs typeface="+mj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47819" y="6553929"/>
            <a:ext cx="556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35BBC0D-156C-474B-BE53-7DA8707D3EBF}" type="slidenum"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Signika" panose="02010003020600000004" pitchFamily="50" charset="0"/>
              </a:rPr>
              <a:t>9</a:t>
            </a:fld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ignika" panose="02010003020600000004" pitchFamily="50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93773" y="6528824"/>
            <a:ext cx="44189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2"/>
                </a:solidFill>
                <a:latin typeface="+mj-lt"/>
                <a:hlinkClick r:id="rId2"/>
              </a:rPr>
              <a:t>www.yourwebsite.com</a:t>
            </a:r>
            <a:r>
              <a:rPr lang="en-US" sz="1000" dirty="0" smtClean="0">
                <a:solidFill>
                  <a:schemeClr val="accent2"/>
                </a:solidFill>
                <a:latin typeface="+mj-lt"/>
              </a:rPr>
              <a:t>  </a:t>
            </a:r>
            <a:r>
              <a:rPr 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|  solution </a:t>
            </a:r>
            <a:r>
              <a:rPr lang="en-US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powerpoint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1668739" y="537883"/>
            <a:ext cx="8399186" cy="746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cs typeface="Clear Sans Light" panose="020B0303030202020304" pitchFamily="34" charset="0"/>
              </a:rPr>
              <a:t>4.</a:t>
            </a:r>
            <a:r>
              <a:rPr lang="ko-KR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cs typeface="Clear Sans Light" panose="020B0303030202020304" pitchFamily="34" charset="0"/>
              </a:rPr>
              <a:t>국회</a:t>
            </a:r>
            <a:endParaRPr lang="en-GB" b="1" dirty="0">
              <a:solidFill>
                <a:schemeClr val="bg1"/>
              </a:solidFill>
              <a:latin typeface="+mj-ea"/>
              <a:cs typeface="Clear Sans Light" panose="020B03030302020203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66449" y="2958639"/>
            <a:ext cx="1851544" cy="185154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국회의원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1671615" y="1628775"/>
            <a:ext cx="2752769" cy="95210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참의원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7767615" y="1628775"/>
            <a:ext cx="2752769" cy="95210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ED9F1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중</a:t>
            </a:r>
            <a:r>
              <a:rPr lang="ko-KR" altLang="en-US" sz="2400" dirty="0" smtClean="0">
                <a:solidFill>
                  <a:schemeClr val="tx1"/>
                </a:solidFill>
                <a:latin typeface="MD개성체" panose="02020603020101020101" pitchFamily="18" charset="-127"/>
                <a:ea typeface="MD개성체" panose="02020603020101020101" pitchFamily="18" charset="-127"/>
              </a:rPr>
              <a:t>의원</a:t>
            </a:r>
            <a:endParaRPr lang="en-US" altLang="ko-KR" sz="2400" dirty="0" smtClean="0">
              <a:solidFill>
                <a:schemeClr val="tx1"/>
              </a:solidFill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39050" y="3661171"/>
            <a:ext cx="36195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중의원은 일본의 국회를 구성하는 양원 중의 하나로 하원에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해당</a:t>
            </a:r>
            <a:r>
              <a:rPr lang="en-US" altLang="ko-KR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1947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년에 현행 </a:t>
            </a:r>
            <a:r>
              <a:rPr lang="ko-KR" altLang="en-US" sz="2000" dirty="0" err="1">
                <a:latin typeface="MD개성체" panose="02020603020101020101" pitchFamily="18" charset="-127"/>
                <a:ea typeface="MD개성체" panose="02020603020101020101" pitchFamily="18" charset="-127"/>
              </a:rPr>
              <a:t>일본국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 헌법이 시행된 후 참의원과 함께 국회를 구성하고 있으며 임기는 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4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년</a:t>
            </a:r>
            <a:r>
              <a:rPr lang="en-US" altLang="ko-KR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 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중의원은 임기 중에 해산될 수도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있음</a:t>
            </a:r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71588" y="3794520"/>
            <a:ext cx="3552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참의원은 일본 국회를 구성하는 양원 중의 하나로 상원에 해당하며 임기는 </a:t>
            </a:r>
            <a:r>
              <a:rPr lang="en-US" altLang="ko-KR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6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년</a:t>
            </a:r>
            <a:endParaRPr lang="en-US" altLang="ko-KR" sz="2000" dirty="0" smtClean="0">
              <a:latin typeface="MD개성체" panose="02020603020101020101" pitchFamily="18" charset="-127"/>
              <a:ea typeface="MD개성체" panose="02020603020101020101" pitchFamily="18" charset="-127"/>
            </a:endParaRPr>
          </a:p>
          <a:p>
            <a:r>
              <a:rPr lang="en-US" altLang="ko-KR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3</a:t>
            </a:r>
            <a:r>
              <a:rPr lang="ko-KR" altLang="en-US" sz="2000" dirty="0">
                <a:latin typeface="MD개성체" panose="02020603020101020101" pitchFamily="18" charset="-127"/>
                <a:ea typeface="MD개성체" panose="02020603020101020101" pitchFamily="18" charset="-127"/>
              </a:rPr>
              <a:t>년마다 선거를 통해 절반을 새로 </a:t>
            </a:r>
            <a:r>
              <a:rPr lang="ko-KR" altLang="en-US" sz="2000" dirty="0" smtClean="0">
                <a:latin typeface="MD개성체" panose="02020603020101020101" pitchFamily="18" charset="-127"/>
                <a:ea typeface="MD개성체" panose="02020603020101020101" pitchFamily="18" charset="-127"/>
              </a:rPr>
              <a:t>선출</a:t>
            </a:r>
            <a:endParaRPr lang="ko-KR" altLang="en-US" sz="2000" dirty="0">
              <a:latin typeface="MD개성체" panose="02020603020101020101" pitchFamily="18" charset="-127"/>
              <a:ea typeface="MD개성체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264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  <p:timing>
    <p:tnLst>
      <p:par>
        <p:cTn id="1" dur="indefinite" restart="never" nodeType="tmRoot"/>
      </p:par>
    </p:tnLst>
    <p:bldLst>
      <p:bldP spid="43" grpId="0"/>
      <p:bldP spid="43" grpId="1"/>
      <p:bldP spid="43" grpId="2"/>
      <p:bldP spid="43" grpId="3"/>
      <p:bldP spid="43" grpId="4"/>
      <p:bldP spid="43" grpId="5"/>
      <p:bldP spid="43" grpId="6"/>
      <p:bldP spid="43" grpId="7"/>
      <p:bldP spid="43" grpId="8"/>
      <p:bldP spid="43" grpId="9"/>
      <p:bldP spid="43" grpId="10"/>
      <p:bldP spid="43" grpId="11"/>
      <p:bldP spid="43" grpId="12"/>
    </p:bldLst>
  </p:timing>
</p:sld>
</file>

<file path=ppt/theme/theme1.xml><?xml version="1.0" encoding="utf-8"?>
<a:theme xmlns:a="http://schemas.openxmlformats.org/drawingml/2006/main" name="Office Theme">
  <a:themeElements>
    <a:clrScheme name="Custom 6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A5A5A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5558</TotalTime>
  <Words>1165</Words>
  <Application>Microsoft Office PowerPoint</Application>
  <PresentationFormat>사용자 지정</PresentationFormat>
  <Paragraphs>230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AKNA</dc:creator>
  <cp:lastModifiedBy>user</cp:lastModifiedBy>
  <cp:revision>1405</cp:revision>
  <dcterms:created xsi:type="dcterms:W3CDTF">2015-06-05T10:23:02Z</dcterms:created>
  <dcterms:modified xsi:type="dcterms:W3CDTF">2020-09-30T12:54:51Z</dcterms:modified>
</cp:coreProperties>
</file>