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00" r:id="rId2"/>
    <p:sldId id="301" r:id="rId3"/>
    <p:sldId id="302" r:id="rId4"/>
    <p:sldId id="303" r:id="rId5"/>
    <p:sldId id="304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66B43-9498-436F-8DF3-3D966C375C95}" v="18" dt="2021-04-07T06:16:46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 주연" userId="9e4ea32fe5ac4331" providerId="LiveId" clId="{8A666B43-9498-436F-8DF3-3D966C375C95}"/>
    <pc:docChg chg="delSld modSld">
      <pc:chgData name="김 주연" userId="9e4ea32fe5ac4331" providerId="LiveId" clId="{8A666B43-9498-436F-8DF3-3D966C375C95}" dt="2021-04-07T06:17:56.537" v="29" actId="1076"/>
      <pc:docMkLst>
        <pc:docMk/>
      </pc:docMkLst>
      <pc:sldChg chg="del">
        <pc:chgData name="김 주연" userId="9e4ea32fe5ac4331" providerId="LiveId" clId="{8A666B43-9498-436F-8DF3-3D966C375C95}" dt="2021-03-31T00:30:54.169" v="1" actId="47"/>
        <pc:sldMkLst>
          <pc:docMk/>
          <pc:sldMk cId="0" sldId="266"/>
        </pc:sldMkLst>
      </pc:sldChg>
      <pc:sldChg chg="del">
        <pc:chgData name="김 주연" userId="9e4ea32fe5ac4331" providerId="LiveId" clId="{8A666B43-9498-436F-8DF3-3D966C375C95}" dt="2021-03-31T00:30:54.642" v="2" actId="47"/>
        <pc:sldMkLst>
          <pc:docMk/>
          <pc:sldMk cId="0" sldId="269"/>
        </pc:sldMkLst>
      </pc:sldChg>
      <pc:sldChg chg="del">
        <pc:chgData name="김 주연" userId="9e4ea32fe5ac4331" providerId="LiveId" clId="{8A666B43-9498-436F-8DF3-3D966C375C95}" dt="2021-03-31T00:30:53.497" v="0" actId="47"/>
        <pc:sldMkLst>
          <pc:docMk/>
          <pc:sldMk cId="0" sldId="286"/>
        </pc:sldMkLst>
      </pc:sldChg>
      <pc:sldChg chg="modSp mod">
        <pc:chgData name="김 주연" userId="9e4ea32fe5ac4331" providerId="LiveId" clId="{8A666B43-9498-436F-8DF3-3D966C375C95}" dt="2021-04-07T06:17:45.522" v="26" actId="1076"/>
        <pc:sldMkLst>
          <pc:docMk/>
          <pc:sldMk cId="1923861441" sldId="300"/>
        </pc:sldMkLst>
        <pc:picChg chg="mod">
          <ac:chgData name="김 주연" userId="9e4ea32fe5ac4331" providerId="LiveId" clId="{8A666B43-9498-436F-8DF3-3D966C375C95}" dt="2021-04-07T06:17:45.522" v="26" actId="1076"/>
          <ac:picMkLst>
            <pc:docMk/>
            <pc:sldMk cId="1923861441" sldId="300"/>
            <ac:picMk id="3" creationId="{8C4F0D83-3AAD-4491-8BEF-9EA9012DC785}"/>
          </ac:picMkLst>
        </pc:picChg>
      </pc:sldChg>
      <pc:sldChg chg="modSp mod modAnim">
        <pc:chgData name="김 주연" userId="9e4ea32fe5ac4331" providerId="LiveId" clId="{8A666B43-9498-436F-8DF3-3D966C375C95}" dt="2021-04-07T06:17:56.537" v="29" actId="1076"/>
        <pc:sldMkLst>
          <pc:docMk/>
          <pc:sldMk cId="985603424" sldId="302"/>
        </pc:sldMkLst>
        <pc:spChg chg="mod">
          <ac:chgData name="김 주연" userId="9e4ea32fe5ac4331" providerId="LiveId" clId="{8A666B43-9498-436F-8DF3-3D966C375C95}" dt="2021-04-07T06:16:46.066" v="22" actId="20577"/>
          <ac:spMkLst>
            <pc:docMk/>
            <pc:sldMk cId="985603424" sldId="302"/>
            <ac:spMk id="15" creationId="{00000000-0000-0000-0000-000000000000}"/>
          </ac:spMkLst>
        </pc:spChg>
        <pc:picChg chg="mod">
          <ac:chgData name="김 주연" userId="9e4ea32fe5ac4331" providerId="LiveId" clId="{8A666B43-9498-436F-8DF3-3D966C375C95}" dt="2021-04-07T06:17:56.537" v="29" actId="1076"/>
          <ac:picMkLst>
            <pc:docMk/>
            <pc:sldMk cId="985603424" sldId="302"/>
            <ac:picMk id="3" creationId="{8C4F0D83-3AAD-4491-8BEF-9EA9012DC785}"/>
          </ac:picMkLst>
        </pc:picChg>
      </pc:sldChg>
      <pc:sldChg chg="del">
        <pc:chgData name="김 주연" userId="9e4ea32fe5ac4331" providerId="LiveId" clId="{8A666B43-9498-436F-8DF3-3D966C375C95}" dt="2021-03-31T00:30:56.752" v="4" actId="47"/>
        <pc:sldMkLst>
          <pc:docMk/>
          <pc:sldMk cId="3808573790" sldId="305"/>
        </pc:sldMkLst>
      </pc:sldChg>
      <pc:sldChg chg="del">
        <pc:chgData name="김 주연" userId="9e4ea32fe5ac4331" providerId="LiveId" clId="{8A666B43-9498-436F-8DF3-3D966C375C95}" dt="2021-03-31T00:30:55.144" v="3" actId="47"/>
        <pc:sldMkLst>
          <pc:docMk/>
          <pc:sldMk cId="3406294418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380B1-BAAE-456A-A673-BB1739EB85F7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C09C-0294-4D06-919C-DEC2F19BFE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24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 panose="0202060302010102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73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2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94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86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63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36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77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6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Arial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Arial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Arial"/>
          <a:cs typeface="Arial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oup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Group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892312" y="2317591"/>
            <a:ext cx="2856700" cy="36933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Arial"/>
                <a:ea typeface="Arial" pitchFamily="65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Arial" panose="03000509000000000000" charset="-122"/>
                <a:cs typeface="Arial"/>
              </a:rPr>
              <a:t>개정일본여지로정전도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anose="02020603020101020101" pitchFamily="18" charset="-127"/>
              <a:ea typeface="Arial" panose="03000509000000000000" charset="-122"/>
              <a:cs typeface="Arial"/>
            </a:endParaRPr>
          </a:p>
        </p:txBody>
      </p:sp>
      <p:sp>
        <p:nvSpPr>
          <p:cNvPr id="15" name="Group 14"/>
          <p:cNvSpPr/>
          <p:nvPr/>
        </p:nvSpPr>
        <p:spPr>
          <a:xfrm>
            <a:off x="5384356" y="2960102"/>
            <a:ext cx="5564117" cy="163281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에도시대 학자인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나가쿠보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세키스이가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 만든 지도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 죽도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울릉도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와 송도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독도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가 그려져 있지만 일본 경위도선 밖에 그려져 있고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, ‘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고려를 바라보는 것이 운주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이즈모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에서 은주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오키섬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를 보는 것과 같다’「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은주시청합기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Arial"/>
                <a:sym typeface="Arial"/>
              </a:rPr>
              <a:t>」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Arial"/>
              <a:sym typeface="Arial"/>
            </a:endParaRPr>
          </a:p>
        </p:txBody>
      </p:sp>
      <p:grpSp>
        <p:nvGrpSpPr>
          <p:cNvPr id="16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7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9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" panose="02020603020101020101" pitchFamily="18" charset="-127"/>
                  <a:cs typeface="+mn-cs"/>
                </a:endParaRPr>
              </a:p>
            </p:txBody>
          </p:sp>
          <p:sp>
            <p:nvSpPr>
              <p:cNvPr id="20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" panose="02020603020101020101" pitchFamily="18" charset="-127"/>
                  <a:cs typeface="+mn-cs"/>
                </a:endParaRPr>
              </a:p>
            </p:txBody>
          </p:sp>
        </p:grpSp>
        <p:sp>
          <p:nvSpPr>
            <p:cNvPr id="18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Arial"/>
                </a:rPr>
                <a:t>지리</a:t>
              </a:r>
              <a:endPara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Arial" panose="03000509000000000000" charset="-122"/>
                <a:cs typeface="Arial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C4F0D83-3AAD-4491-8BEF-9EA9012D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556" y="822645"/>
            <a:ext cx="4558568" cy="5470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23861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oup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Group 12"/>
          <p:cNvSpPr txBox="1"/>
          <p:nvPr/>
        </p:nvSpPr>
        <p:spPr>
          <a:xfrm>
            <a:off x="95111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158336" y="2312133"/>
            <a:ext cx="4469790" cy="646329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Arial"/>
                <a:ea typeface="Arial" pitchFamily="65" charset="-122"/>
              </a:defRPr>
            </a:lvl1pPr>
          </a:lstStyle>
          <a:p>
            <a:pPr defTabSz="913765"/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명조" panose="02020603020101020101" pitchFamily="18" charset="-127"/>
                <a:ea typeface="Arial" panose="03000509000000000000" charset="-122"/>
              </a:rPr>
              <a:t>대한민국 공군의 방공식별구역</a:t>
            </a:r>
            <a:r>
              <a:rPr lang="en-US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명조" panose="02020603020101020101" pitchFamily="18" charset="-127"/>
                <a:ea typeface="Arial" panose="03000509000000000000" charset="-122"/>
              </a:rPr>
              <a:t>(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명조" panose="02020603020101020101" pitchFamily="18" charset="-127"/>
                <a:ea typeface="Arial" panose="03000509000000000000" charset="-122"/>
              </a:rPr>
              <a:t>Korea Air Defense Identification Zone (KADIZ)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5" name="Group 14"/>
          <p:cNvSpPr/>
          <p:nvPr/>
        </p:nvSpPr>
        <p:spPr>
          <a:xfrm>
            <a:off x="5384356" y="2960102"/>
            <a:ext cx="5564117" cy="323325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방공식별구역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(ADIZ)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은 군사 안보 목적으로 영공 방어를 위해 영공 외곽의 일정지역 상공을 따라 선을 그은 구역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‘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KOREA’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의 ‘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K’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를 따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KADIZ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로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, 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일본의 방공식별구역은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JAPAN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의 ‘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J’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를 따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JADIZ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로 표기</a:t>
            </a:r>
            <a:endParaRPr lang="en-US" altLang="ko-KR" sz="13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Arial"/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KADIZ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는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1951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년 미 태평양 공군이 극동 방어를 위해 설정한 것으로 독도 상공이 분명히 포함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반면 일본은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1969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년 자위대법에 근거해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JADIZ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를 처음 설정할 때와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1972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년 오키나와 반환에 따라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JADIZ 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범위를 늘릴 때 독도 상공을 모두 제외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.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7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9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20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18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3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지리</a:t>
              </a:r>
              <a:endParaRPr lang="zh-CN" altLang="en-US" sz="23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C4F0D83-3AAD-4491-8BEF-9EA9012D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810" y="2056437"/>
            <a:ext cx="4558568" cy="3351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38352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oup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Group 12"/>
          <p:cNvSpPr txBox="1"/>
          <p:nvPr/>
        </p:nvSpPr>
        <p:spPr>
          <a:xfrm>
            <a:off x="95111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10609060101010101" charset="-122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158336" y="2312133"/>
            <a:ext cx="4469790" cy="36933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Arial"/>
                <a:ea typeface="Arial" pitchFamily="65" charset="-122"/>
              </a:defRPr>
            </a:lvl1pPr>
          </a:lstStyle>
          <a:p>
            <a:pPr defTabSz="913765"/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명조" panose="02020603020101020101" pitchFamily="18" charset="-127"/>
                <a:ea typeface="Arial" panose="03000509000000000000" charset="-122"/>
              </a:rPr>
              <a:t>독도의 행정구역을 변경하는 내용의 조례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sp>
        <p:nvSpPr>
          <p:cNvPr id="15" name="Group 14"/>
          <p:cNvSpPr/>
          <p:nvPr/>
        </p:nvSpPr>
        <p:spPr>
          <a:xfrm>
            <a:off x="5384356" y="2960102"/>
            <a:ext cx="5564117" cy="242931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2000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년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3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월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20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일 울릉군 의회에서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[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독도리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(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里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) 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신설과 관련된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조례안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]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이 의결되고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, 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동년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4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월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7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일 공포됨에 따라 기존의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[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울릉군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울릉읍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도동리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 산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42∼76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번지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]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으로 된 주소 대신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[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울릉군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울릉읍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독도리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 산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1∼37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번지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]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로 된 주소가 새로 부여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2006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년 독도리의 지번조정에 따라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[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울릉군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울릉읍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독도리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1~96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번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]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지로 개정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Arial"/>
              </a:rPr>
              <a:t>.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7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9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20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18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3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지리</a:t>
              </a:r>
              <a:endParaRPr lang="zh-CN" altLang="en-US" sz="23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C4F0D83-3AAD-4491-8BEF-9EA9012D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97" y="672845"/>
            <a:ext cx="3979202" cy="5770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5603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oup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나눔명조" panose="02020603020101020101" pitchFamily="18" charset="-127"/>
            </a:endParaRPr>
          </a:p>
        </p:txBody>
      </p:sp>
      <p:pic>
        <p:nvPicPr>
          <p:cNvPr id="4" name="Group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Group 4"/>
          <p:cNvSpPr txBox="1"/>
          <p:nvPr/>
        </p:nvSpPr>
        <p:spPr>
          <a:xfrm>
            <a:off x="5321935" y="2138680"/>
            <a:ext cx="154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세번째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  <p:pic>
        <p:nvPicPr>
          <p:cNvPr id="6" name="Group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Group 6" descr="Grou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Group 8"/>
          <p:cNvSpPr txBox="1"/>
          <p:nvPr/>
        </p:nvSpPr>
        <p:spPr>
          <a:xfrm>
            <a:off x="4243705" y="3359150"/>
            <a:ext cx="370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Arial" panose="03000509000000000000" charset="-122"/>
              </a:rPr>
              <a:t>국제법적 지위</a:t>
            </a:r>
            <a:endParaRPr lang="zh-CN" altLang="en-US" sz="2400" b="1" spc="-15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Arial" panose="03000509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64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roup 1"/>
          <p:cNvCxnSpPr/>
          <p:nvPr/>
        </p:nvCxnSpPr>
        <p:spPr>
          <a:xfrm>
            <a:off x="6088380" y="1983740"/>
            <a:ext cx="0" cy="38315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oup 24"/>
          <p:cNvSpPr txBox="1"/>
          <p:nvPr/>
        </p:nvSpPr>
        <p:spPr>
          <a:xfrm>
            <a:off x="2407920" y="1983740"/>
            <a:ext cx="3463925" cy="292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1996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년 한국과 일본이 각각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200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해리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EEZ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를 선포</a:t>
            </a:r>
            <a:endParaRPr lang="en-US" altLang="ko-KR" sz="13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 fontAlgn="auto">
              <a:lnSpc>
                <a:spcPct val="130000"/>
              </a:lnSpc>
            </a:pP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EEZ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란 영해의 출발선부터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200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해리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(370.4km) 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범위 내에서 연안국의 경제 주권이 인정되는 수역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</a:p>
          <a:p>
            <a:pPr algn="ctr" fontAlgn="auto">
              <a:lnSpc>
                <a:spcPct val="130000"/>
              </a:lnSpc>
            </a:pP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우리나라는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1996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년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EEZ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를 선포</a:t>
            </a:r>
            <a:endParaRPr lang="en-US" altLang="ko-KR" sz="13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 fontAlgn="auto">
              <a:lnSpc>
                <a:spcPct val="130000"/>
              </a:lnSpc>
            </a:pP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1998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년 신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新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)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한일어업협정에서 </a:t>
            </a:r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동해상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한일 양국의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EEZ 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경계선을 설정</a:t>
            </a:r>
            <a:endParaRPr lang="en-US" altLang="ko-KR" sz="13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 fontAlgn="auto">
              <a:lnSpc>
                <a:spcPct val="130000"/>
              </a:lnSpc>
            </a:pP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독도 주변 지역을 중간 수역으로 지정했던 것이 일본의 독도 영유권 주장에 대한 핑계가 됨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endParaRPr lang="en-US" altLang="ko-KR" sz="1300" dirty="0">
              <a:solidFill>
                <a:schemeClr val="tx1">
                  <a:lumMod val="65000"/>
                  <a:lumOff val="3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5824855" y="-76835"/>
            <a:ext cx="538480" cy="1326515"/>
            <a:chOff x="9173" y="-121"/>
            <a:chExt cx="848" cy="2089"/>
          </a:xfrm>
        </p:grpSpPr>
        <p:grpSp>
          <p:nvGrpSpPr>
            <p:cNvPr id="12" name="Group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4" name="Group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  <p:sp>
            <p:nvSpPr>
              <p:cNvPr id="15" name="Group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나눔명조" panose="02020603020101020101" pitchFamily="18" charset="-127"/>
                </a:endParaRPr>
              </a:p>
            </p:txBody>
          </p:sp>
        </p:grpSp>
        <p:sp>
          <p:nvSpPr>
            <p:cNvPr id="13" name="Group 5"/>
            <p:cNvSpPr txBox="1"/>
            <p:nvPr/>
          </p:nvSpPr>
          <p:spPr>
            <a:xfrm>
              <a:off x="9173" y="-121"/>
              <a:ext cx="848" cy="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ko-KR" altLang="en-US" sz="23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국제법</a:t>
              </a:r>
              <a:endParaRPr lang="zh-CN" altLang="en-US" sz="2300" dirty="0">
                <a:solidFill>
                  <a:schemeClr val="bg1"/>
                </a:solidFill>
                <a:latin typeface="나눔명조 ExtraBold" panose="02020603020101020101" pitchFamily="18" charset="-127"/>
                <a:ea typeface="Arial" panose="03000509000000000000" charset="-122"/>
              </a:endParaRPr>
            </a:p>
          </p:txBody>
        </p:sp>
      </p:grpSp>
      <p:pic>
        <p:nvPicPr>
          <p:cNvPr id="4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EF9DFFED-CDB3-45D1-96B5-7AD34E47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30" y="534976"/>
            <a:ext cx="2828908" cy="578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37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Arial"/>
        <a:font script="Hang" typeface="맑은 고딕"/>
        <a:font script="Hans" typeface="Arial"/>
        <a:font script="Hant" typeface="Arial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Arial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Arial"/>
        <a:font script="Hang" typeface="맑은 고딕"/>
        <a:font script="Hans" typeface="Arial"/>
        <a:font script="Hant" typeface="Arial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Arial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301</Words>
  <Application>Microsoft Office PowerPoint</Application>
  <PresentationFormat>와이드스크린</PresentationFormat>
  <Paragraphs>33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나눔명조</vt:lpstr>
      <vt:lpstr>나눔명조 ExtraBold</vt:lpstr>
      <vt:lpstr>맑은 고딕</vt:lpstr>
      <vt:lpstr>Arial</vt:lpstr>
      <vt:lpstr>Office 主题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주연</dc:creator>
  <cp:lastModifiedBy>김 주연</cp:lastModifiedBy>
  <cp:revision>1</cp:revision>
  <dcterms:created xsi:type="dcterms:W3CDTF">2021-03-31T00:21:29Z</dcterms:created>
  <dcterms:modified xsi:type="dcterms:W3CDTF">2021-04-07T06:17:59Z</dcterms:modified>
</cp:coreProperties>
</file>