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pe_blossom@naver.com" initials="r" lastIdx="1" clrIdx="0">
    <p:extLst>
      <p:ext uri="{19B8F6BF-5375-455C-9EA6-DF929625EA0E}">
        <p15:presenceInfo xmlns:p15="http://schemas.microsoft.com/office/powerpoint/2012/main" userId="e5ec78bb68e7c3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5244" autoAdjust="0"/>
  </p:normalViewPr>
  <p:slideViewPr>
    <p:cSldViewPr snapToGrid="0">
      <p:cViewPr varScale="1">
        <p:scale>
          <a:sx n="78" d="100"/>
          <a:sy n="78" d="100"/>
        </p:scale>
        <p:origin x="9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8T01:48:46.023"/>
    </inkml:context>
    <inkml:brush xml:id="br0">
      <inkml:brushProperty name="width" value="0.2" units="cm"/>
      <inkml:brushProperty name="height" value="0.2" units="cm"/>
      <inkml:brushProperty name="color" value="#EEB3A6"/>
      <inkml:brushProperty name="inkEffects" value="rosegold"/>
      <inkml:brushProperty name="anchorX" value="-41188.27734"/>
      <inkml:brushProperty name="anchorY" value="2280.63452"/>
      <inkml:brushProperty name="scaleFactor" value="0.5"/>
    </inkml:brush>
  </inkml:definitions>
  <inkml:trace contextRef="#ctx0" brushRef="#br0">60 3426 1600 0 0,'-1'1'664'0'0,"-2"2"-522"0"0,-1 2 214 0 0,-1 0-47 0 0,0 0 34 0 0,-1 1 24 0 0,1-1 25 0 0,0-1-4 0 0,1-1-5 0 0,0 0-35 0 0,1-2-37 0 0,0 0-21 0 0,0-1 21 0 0,0-1-10 0 0,2 0 13 0 0,-1-1-22 0 0,1-1-31 0 0,0-2-19 0 0,1 0-17 0 0,0-2-8 0 0,0-2 10 0 0,1 0 5 0 0,0-3 18 0 0,1-1 4 0 0,1-1 29 0 0,1-1-26 0 0,1-2 29 0 0,1-2 0 0 0,1-1-17 0 0,1-3 43 0 0,1-2-60 0 0,2-2 28 0 0,1-4-28 0 0,1-3-31 0 0,2-2 9 0 0,1-2-53 0 0,1-2-5 0 0,1 0-20 0 0,1-2 12 0 0,2-1-15 0 0,1-1 23 0 0,3-3-34 0 0,1-1 10 0 0,2-2-13 0 0,1-2-45 0 0,3-2 22 0 0,0 0-9 0 0,2-1-36 0 0,1 1 19 0 0,0-1 12 0 0,1 1-70 0 0,2 0 21 0 0,0 0 10 0 0,1 0-34 0 0,2-1 20 0 0,1 0-25 0 0,2-1 16 0 0,0 2-14 0 0,1 0-6 0 0,1 3 1 0 0,1 1-1 0 0,0 2-9 0 0,1 2 30 0 0,-1 2-74 0 0,-1 1 41 0 0,-2 1-43 0 0,0 3 11 0 0,-2 0 43 0 0,-1 2-5 0 0,0 0 5 0 0,-1 2-18 0 0,0 2 25 0 0,0 1-18 0 0,-1 2 33 0 0,-1 3-37 0 0,-1 1 59 0 0,0 2-37 0 0,-1 2-15 0 0,-1 1 33 0 0,0 3-40 0 0,-1 1 3 0 0,-1 2 17 0 0,0 2-44 0 0,0 2 22 0 0,-1 1 2 0 0,-1 1-10 0 0,-1 3 12 0 0,0 1-3 0 0,-1 1 1 0 0,1 2 9 0 0,0 2-11 0 0,0 0 3 0 0,0 0-1 0 0,0 1-9 0 0,-1 1 11 0 0,-1 1 6 0 0,-2 1-20 0 0,-1 1 26 0 0,-2 1-18 0 0,0 2-4 0 0,-2-1 10 0 0,-1 3-22 0 0,-1 0 26 0 0,-1 1-9 0 0,0 1 22 0 0,-1 1-15 0 0,-1 1-4 0 0,0 1-8 0 0,-1 1-8 0 0,0 0 20 0 0,-2 1 21 0 0,0 1-33 0 0,-1 0 21 0 0,-1 1-15 0 0,0 0-16 0 0,-2 1 33 0 0,0 0-20 0 0,0 1 6 0 0,-1-1 8 0 0,-1 0-21 0 0,-1 0 54 0 0,-1 0-54 0 0,-1 0 64 0 0,-2 1 0 0 0,0 0-27 0 0,-2 1 20 0 0,-1 1-25 0 0,-1 0-21 0 0,-2 1 14 0 0,0-1 3 0 0,-1 1-10 0 0,-2 0 22 0 0,0 0-26 0 0,-1 0 9 0 0,-1 0 44 0 0,-1 0-70 0 0,0-1 42 0 0,-2 0-5 0 0,0 0-18 0 0,-1 0 17 0 0,-1-1 12 0 0,-1 2-32 0 0,0-1 11 0 0,-1 2 15 0 0,0-1-34 0 0,-1 0 49 0 0,0-1-16 0 0,-1 0-12 0 0,0-1-5 0 0,-1-2 19 0 0,-1-1-35 0 0,0 0 21 0 0,-1-2 30 0 0,0-1-38 0 0,0-1 14 0 0,0-2 6 0 0,-1 0-22 0 0,-1-1 44 0 0,1-2-42 0 0,-1-1 14 0 0,1-1-4 0 0,-1-1 10 0 0,1-2-22 0 0,0 0 25 0 0,1-1-8 0 0,0-2-15 0 0,0 0 23 0 0,1-2-8 0 0,1 0 3 0 0,-1-2 10 0 0,2-1-22 0 0,0 0 6 0 0,0-1-11 0 0,2-1 21 0 0,0-1-25 0 0,1-2 17 0 0,2 0 13 0 0,1-2-32 0 0,1 0 11 0 0,1-2-13 0 0,0-1 2 0 0,1 0 18 0 0,1-2-15 0 0,0-1 24 0 0,1-1-35 0 0,1-1 21 0 0,0-2-17 0 0,1 0 4 0 0,0-2 18 0 0,2 0-15 0 0,0-2 15 0 0,1 0-14 0 0,0 0 4 0 0,2 0 18 0 0,-1-1-24 0 0,2 1 26 0 0,0 0 2 0 0,0 1 9 0 0,2 0 26 0 0,0 2-15 0 0,0 0-12 0 0,2 0 41 0 0,0 0-32 0 0,1-1-8 0 0,0 0 77 0 0,2 0-42 0 0,0-1 25 0 0,0 0-43 0 0,2-2 22 0 0,0 1-55 0 0,1-1 52 0 0,1-1 20 0 0,1 1 4 0 0,2-2-16 0 0,0 1-12 0 0,1-1-7 0 0,1-1 10 0 0,0 0 24 0 0,1-1-17 0 0,0 1 45 0 0,1 0-40 0 0,0-1-6 0 0,1 1 2 0 0,1-1-3 0 0,0 2-19 0 0,1-1 24 0 0,0 1-63 0 0,1 0 55 0 0,2 0-37 0 0,0 0-8 0 0,0 0 12 0 0,0 0-14 0 0,0-2 12 0 0,-1 0-40 0 0,1-1 48 0 0,-1 1-52 0 0,1-1-4 0 0,0 1 38 0 0,1 1-41 0 0,0 1 41 0 0,0 0-12 0 0,1 1-15 0 0,0 1-3 0 0,1-1 27 0 0,-1 2-9 0 0,0-1-5 0 0,1 1 21 0 0,-1 1-26 0 0,0 1 18 0 0,0 0 32 0 0,-1 2-28 0 0,1 0 30 0 0,-1 0-18 0 0,1 2 5 0 0,0-1-1 0 0,0 2-9 0 0,1-1-7 0 0,-1 1-18 0 0,0 0-4 0 0,1 0 64 0 0,-1 1-47 0 0,0 0 26 0 0,-1 1-25 0 0,0 0-30 0 0,1 1 35 0 0,-1 1-13 0 0,0 0 4 0 0,0 0-9 0 0,0 2-7 0 0,2-1-8 0 0,-1 1 29 0 0,1 1-9 0 0,-1 0-5 0 0,-2 1 2 0 0,0 0-20 0 0,-1 1 34 0 0,-1-1-30 0 0,0 2 1 0 0,-2-1 18 0 0,0 0-26 0 0,-1 1 18 0 0,0-1 32 0 0,-1 2-56 0 0,0 0 19 0 0,0 0-7 0 0,0 1 9 0 0,-2 1-11 0 0,1 0 31 0 0,-1 0-18 0 0,0 0-13 0 0,0 1 24 0 0,-1 0-18 0 0,-1 0 14 0 0,0 0-12 0 0,0 0 12 0 0,-1 1-22 0 0,0-1 16 0 0,0 1 4 0 0,-1 0-10 0 0,1 0 22 0 0,-1 0-7 0 0,0 0 41 0 0,-1 0-49 0 0,0 0-12 0 0,-1 0 13 0 0,1 1-26 0 0,-1-1 16 0 0,0 1-34 0 0,1-1 48 0 0,-1 1-6 0 0,-1-1-16 0 0,0 0 72 0 0,0 1-87 0 0,-1-1 28 0 0,-1 1-37 0 0,0 0-1 0 0,0 0-20 0 0,-1 0-44 0 0,-1 0-72 0 0,0 1-123 0 0,-2-1-56 0 0,0 1-173 0 0,-1 0-121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8T01:48:47.378"/>
    </inkml:context>
    <inkml:brush xml:id="br0">
      <inkml:brushProperty name="width" value="0.2" units="cm"/>
      <inkml:brushProperty name="height" value="0.2" units="cm"/>
      <inkml:brushProperty name="color" value="#EEB3A6"/>
      <inkml:brushProperty name="inkEffects" value="rosegold"/>
      <inkml:brushProperty name="anchorX" value="-46140.05859"/>
      <inkml:brushProperty name="anchorY" value="4700.04248"/>
      <inkml:brushProperty name="scaleFactor" value="0.5"/>
    </inkml:brush>
  </inkml:definitions>
  <inkml:trace contextRef="#ctx0" brushRef="#br0">66 8 2064 0 0,'0'0'0'0'0,"-1"0"192"0"0,-1 0-18 0 0,-2-1 70 0 0,0 0 72 0 0,-1 0 39 0 0,0-1 25 0 0,0 1 9 0 0,0 0 39 0 0,-30 10 6981 0 0,36-7-7101 0 0,0 0-42 0 0,1-1 12 0 0,-1 1-34 0 0,1 1 27 0 0,0 0-38 0 0,0 0-17 0 0,1 0-5 0 0,-1 1-58 0 0,1-1 6 0 0,1 2-15 0 0,-1-1-18 0 0,0 0-14 0 0,0 1 12 0 0,0 0-33 0 0,0-1 0 0 0,1 1-20 0 0,-1 0 22 0 0,2 0-17 0 0,-1 1 15 0 0,1-1-5 0 0,1 1-16 0 0,-1-1 42 0 0,2 1-51 0 0,0 0 63 0 0,0-1-47 0 0,0 1 43 0 0,1-1-40 0 0,0 1 22 0 0,0-1-36 0 0,1 0 20 0 0,0 0-8 0 0,0 0-7 0 0,0 1 12 0 0,0-1-23 0 0,1 1-3 0 0,1-1 19 0 0,-1 0-53 0 0,1 1 6 0 0,-1 0-3 0 0,0-1 7 0 0,1 1-12 0 0,-1 0 14 0 0,0 0 14 0 0,0-1-22 0 0,-1 2-2 0 0,1-1 1 0 0,0 1-12 0 0,0 0-6 0 0,0 0 30 0 0,0 0-29 0 0,0 1 19 0 0,0 0 13 0 0,0 0-22 0 0,0 0 26 0 0,0 1-45 0 0,1-1 23 0 0,0 1 20 0 0,0-1-35 0 0,0-1 21 0 0,0 1 22 0 0,0-1-45 0 0,0 1 16 0 0,-1-1 87 0 0,0 0-110 0 0,0 0 18 0 0,0-1 40 0 0,1 0-99 0 0,-1 1 58 0 0,1-1 8 0 0,-1 0-51 0 0,0 0 36 0 0,-1 0 45 0 0,0 1-52 0 0,0 0 38 0 0,-1 0-29 0 0,0-1-2 0 0,0 1-9 0 0,0-2 20 0 0,-1 1-6 0 0,1-1 30 0 0,-2 1-18 0 0,1 0 17 0 0,-1-1-14 0 0,0 0-14 0 0,0-1 13 0 0,-1 1 4 0 0,1-1-1 0 0,0-1-8 0 0,0 1 30 0 0,0-1-37 0 0,0 0 3 0 0,0-1-11 0 0,0 0 38 0 0,0 0-30 0 0,0 0 20 0 0,0-1 14 0 0,0 1-33 0 0,0-1 11 0 0,-1 0-4 0 0,0 1-9 0 0,0-1 11 0 0,-1 0-31 0 0,1 0 18 0 0,-1-1 13 0 0,-1 1-33 0 0,0 0 30 0 0,0-1-19 0 0,0 1 24 0 0,-1 0-7 0 0,-1-1-6 0 0,1 1-35 0 0,-1 0 46 0 0,-1 0-6 0 0,1 0 3 0 0,-1 0 1 0 0,1 0-19 0 0,-1 0-3 0 0,0 1 27 0 0,0-1-18 0 0,0 1-13 0 0,-1 0 33 0 0,1 0-39 0 0,0 0 12 0 0,0 1 5 0 0,-1-1 7 0 0,0 0-20 0 0,0 1 16 0 0,0-1 4 0 0,-1 1-20 0 0,1 0 16 0 0,-1 0 4 0 0,-1 0-10 0 0,1 0 12 0 0,-1 2-12 0 0,1-1 22 0 0,-1 1-35 0 0,0 1 11 0 0,0-1-13 0 0,-1 1 11 0 0,1 0-3 0 0,-1 1 38 0 0,1-1-29 0 0,-1 1-8 0 0,0-1 12 0 0,1 1-42 0 0,-1 0 58 0 0,0 1-28 0 0,0-1-10 0 0,0 1 14 0 0,1 0-5 0 0,0 0 10 0 0,-1 1 17 0 0,0 0-5 0 0,0 0-25 0 0,1 0 27 0 0,-1 0-47 0 0,1 0 32 0 0,0 0 8 0 0,0 0-12 0 0,0 0 14 0 0,0-1-22 0 0,0 1 16 0 0,0-1-14 0 0,0 1 50 0 0,0-1-34 0 0,0 0-34 0 0,0 0 48 0 0,1 0-54 0 0,-1 0 52 0 0,1-1 13 0 0,-1 1-12 0 0,0 0 15 0 0,0-1-40 0 0,0 0 20 0 0,0 1-44 0 0,-1-1 30 0 0,1 0 36 0 0,-1 1-20 0 0,0 0 28 0 0,0 0-26 0 0,0 0 9 0 0,-1 1-22 0 0,1 0 15 0 0,-1-1-5 0 0,1 1 1 0 0,-1 0 0 0 0,0-1 0 0 0,1 1 19 0 0,0 0-25 0 0,0 0 9 0 0,-1 0-3 0 0,1 1 0 0 0,-1-1 0 0 0,0 1-37 0 0,1-1 85 0 0,-1 0-36 0 0,1-1 4 0 0,-1 0 11 0 0,1-1-42 0 0,0 1 3 0 0,0 0 25 0 0,0 0-37 0 0,0-1 31 0 0,1 1-19 0 0,-1-1 15 0 0,1 0-5 0 0,-1 0 49 0 0,1-1-14 0 0,-1 1-39 0 0,1 0 40 0 0,-1 1-60 0 0,1-1-21 0 0,0 0 32 0 0,-1 1-22 0 0,1-1-12 0 0,-1 1 59 0 0,0 0-36 0 0,1 0 31 0 0,-1 0-17 0 0,0 0 5 0 0,0-1 9 0 0,1 1-22 0 0,0-1 25 0 0,-1 0-17 0 0,2 0-13 0 0,-1-1 22 0 0,0 0-26 0 0,1 0 17 0 0,-1 0 13 0 0,1-1-32 0 0,-1 1 2 0 0,1-1 8 0 0,0 1 5 0 0,-1 1-11 0 0,1-1 51 0 0,0 1-61 0 0,-1-1 19 0 0,1 0-6 0 0,-1 1 19 0 0,1-1 13 0 0,-1 0-12 0 0,1 0-23 0 0,-1 1 7 0 0,1-1 15 0 0,-1 1-6 0 0,1-1-6 0 0,-1 0 21 0 0,1 0-16 0 0,0-1 5 0 0,0 0 9 0 0,-1 0-22 0 0,1 0-3 0 0,0 1 19 0 0,0-1-16 0 0,0 0 33 0 0,0 0-37 0 0,0 0 3 0 0,0 0-2 0 0,0 0-29 0 0,1 0 64 0 0,0-1-29 0 0,0 0-8 0 0,0 0 3 0 0,0 0-2 0 0,0-1 0 0 0,1 0 0 0 0,0 0 10 0 0,0-1-41 0 0,1-1-6 0 0,-1 1 9 0 0,1-1-43 0 0,-1-1-34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8T03:03:28.019"/>
    </inkml:context>
    <inkml:brush xml:id="br0">
      <inkml:brushProperty name="width" value="0.2" units="cm"/>
      <inkml:brushProperty name="height" value="0.2" units="cm"/>
      <inkml:brushProperty name="color" value="#EEB3A6"/>
      <inkml:brushProperty name="inkEffects" value="rosegold"/>
      <inkml:brushProperty name="anchorX" value="-10258.4541"/>
      <inkml:brushProperty name="anchorY" value="-12498.29199"/>
      <inkml:brushProperty name="scaleFactor" value="0.5"/>
    </inkml:brush>
  </inkml:definitions>
  <inkml:trace contextRef="#ctx0" brushRef="#br0">26 47 2144 0 0,'0'0'385'0'0,"-2"0"-393"0"0,-1 0 140 0 0,1-1-55 0 0,-1 0 39 0 0,0 0 19 0 0,0-1 6 0 0,1 1 2 0 0,0-1-18 0 0,0 0 15 0 0,0 1-33 0 0,1 0 18 0 0,0-1 3 0 0,1 1 18 0 0,1-1 32 0 0,0 1-7 0 0,1 0 5 0 0,0-1 0 0 0,1 0-28 0 0,1 0 27 0 0,0 1-19 0 0,0-1-4 0 0,2 0-8 0 0,0-1-17 0 0,0 1 13 0 0,1-1-15 0 0,1 1 4 0 0,0 0-1 0 0,1 1-18 0 0,1-1-5 0 0,1 1-28 0 0,1 1-21 0 0,1 1 4 0 0,2 1-41 0 0,1 0 20 0 0,0 2-18 0 0,1 1-5 0 0,2 2 1 0 0,0 0 9 0 0,1 1-4 0 0,1 1-7 0 0,1 1 12 0 0,1 1-23 0 0,1 1 34 0 0,1 2-28 0 0,1 1 18 0 0,1 0-6 0 0,0 1 2 0 0,0 1 0 0 0,0 0 28 0 0,1 0-17 0 0,-1 0 35 0 0,2 1-10 0 0,-2 0 22 0 0,1 1-14 0 0,0 0 6 0 0,-1 0 16 0 0,-1 1 5 0 0,0 0 9 0 0,0 0 17 0 0,0 1-3 0 0,-1 0-17 0 0,0 1-13 0 0,0 2-16 0 0,-1 0-16 0 0,0 1 3 0 0,-1 0-13 0 0,1 1-15 0 0,0 1 4 0 0,0 0-22 0 0,-1 0 15 0 0,1 1-15 0 0,1-1 14 0 0,0 1-4 0 0,-1 0-9 0 0,1-1 4 0 0,-1 1-21 0 0,-1 0 15 0 0,-1 0-5 0 0,-2 0-9 0 0,0 1 22 0 0,-1 0-6 0 0,-1 0 2 0 0,0 0 0 0 0,-1 0 9 0 0,-1 0-21 0 0,-1 0 16 0 0,0 0-5 0 0,-1 0-8 0 0,-1 0 2 0 0,0 0 8 0 0,-2-1-11 0 0,-1 0 12 0 0,-1 0 6 0 0,0-1-10 0 0,-2 0 12 0 0,-1-1-12 0 0,-2 1-6 0 0,0-1 20 0 0,-2 0-16 0 0,-1-2-4 0 0,-1 0 20 0 0,0-2 12 0 0,-1-1-31 0 0,-1-1 20 0 0,-1-2-15 0 0,-1-1 3 0 0,0-2-1 0 0,-1 0 0 0 0,-1-2 19 0 0,0-1-15 0 0,-1-1 14 0 0,-1-1-22 0 0,0-1 16 0 0,-1 0-5 0 0,0-2 1 0 0,-1 0 0 0 0,1-1-9 0 0,-2-1-7 0 0,0 0 1 0 0,0 0-1 0 0,0-1 0 0 0,-1 0 9 0 0,0-1-11 0 0,-1-1 12 0 0,0 0-22 0 0,1 0 26 0 0,-1-2-18 0 0,1 0-4 0 0,0-1 20 0 0,0-1-16 0 0,0 0-4 0 0,0 0 20 0 0,1 0-16 0 0,0-1 5 0 0,0 0-1 0 0,1 0-9 0 0,0-1 11 0 0,0 0 6 0 0,1-1-10 0 0,0 1 3 0 0,1-1-1 0 0,2 0 0 0 0,-1-1 9 0 0,2-1-21 0 0,0-1 7 0 0,2-1-3 0 0,0 0 0 0 0,1 0 9 0 0,0-2-11 0 0,2 1 12 0 0,1-1-12 0 0,0 0 3 0 0,1 0 8 0 0,1 0-21 0 0,0-1 16 0 0,1 1-5 0 0,1-1 10 0 0,1 0-2 0 0,1 0-8 0 0,1 0-7 0 0,0 0 10 0 0,1-1-12 0 0,1 0 12 0 0,-1-1-3 0 0,1 1 1 0 0,0 0-9 0 0,0 0 21 0 0,1 2-26 0 0,-1 0 9 0 0,1 2-12 0 0,-1 0 11 0 0,0 1 6 0 0,1 1-1 0 0,0 1-8 0 0,0 0 11 0 0,1 1-3 0 0,0 1-8 0 0,1 1 11 0 0,0 0-3 0 0,0 2 1 0 0,0-1 0 0 0,0 1 0 0 0,0 0-9 0 0,0 1 11 0 0,-1 0-12 0 0,1 0 12 0 0,0 1-3 0 0,0 0-8 0 0,-1 1 11 0 0,1 0-12 0 0,0 0 12 0 0,0 2-3 0 0,0-1 1 0 0,1 2 0 0 0,-1 0-9 0 0,0 0 11 0 0,0 1-3 0 0,0 2 10 0 0,1-1-11 0 0,-1 1 12 0 0,0 1-12 0 0,1 1 12 0 0,0 2-12 0 0,0 0 22 0 0,1 1-26 0 0,0 0 9 0 0,0 1 6 0 0,0 0-2 0 0,1 1 20 0 0,0-1 3 0 0,0 0-8 0 0,-1-1 3 0 0,0 1 18 0 0,0 0-34 0 0,0 0 11 0 0,1 0 5 0 0,0 1-11 0 0,0-1 12 0 0,0 1-12 0 0,1 0-6 0 0,-1 0 1 0 0,0-1 8 0 0,0 0-21 0 0,0 1 35 0 0,1-1-11 0 0,-1 1-24 0 0,0 0 27 0 0,1 0-19 0 0,-1 0-4 0 0,1 1 20 0 0,-1-1-16 0 0,0 0-4 0 0,0 0 29 0 0,0 1-9 0 0,0-1-15 0 0,-1 0 25 0 0,0 1-18 0 0,-1 0-4 0 0,0 0 38 0 0,0 1-48 0 0,0-1 6 0 0,-1 1 25 0 0,1 0-9 0 0,-1 0 13 0 0,0 0 17 0 0,0 0 5 0 0,0 0-10 0 0,0 0 14 0 0,0 0-23 0 0,0 1-3 0 0,0 0 10 0 0,0 1-14 0 0,0 0 23 0 0,0 0-16 0 0,0 2-13 0 0,1-1 3 0 0,-1 0 17 0 0,1 1-24 0 0,-1-1 17 0 0,0 1-6 0 0,0 0 2 0 0,0 0-18 0 0,-1 1 32 0 0,1 0-38 0 0,-1 0 3 0 0,0-1 36 0 0,0 0-59 0 0,1 0 18 0 0,-1 0 22 0 0,1 1-26 0 0,0-1 27 0 0,0-1-8 0 0,-1 1-6 0 0,0-2 2 0 0,0 0 9 0 0,-1 1-32 0 0,-1-2 29 0 0,0 2 0 0 0,0-1-10 0 0,-1 1-5 0 0,0 0 11 0 0,0 0 5 0 0,1 0-20 0 0,-1 0 16 0 0,1 0 4 0 0,0 0-20 0 0,0 0 16 0 0,-1-1-6 0 0,0-1 12 0 0,-1 0-22 0 0,0 0 16 0 0,0-1-24 0 0,0 0 6 0 0,0-1 8 0 0,-1 0-13 0 0,1-1 23 0 0,-1 0-25 0 0,-1-1 7 0 0,0 0 8 0 0,-1 0-4 0 0,0-1-7 0 0,0 0 12 0 0,-1-2-5 0 0,0 0 2 0 0,1-1 10 0 0,-2-1-13 0 0,1 0 14 0 0,-1 0-23 0 0,0-2 16 0 0,0 1-15 0 0,0-1 14 0 0,-1 0-14 0 0,0 0 23 0 0,0-1-44 0 0,-1 0 32 0 0,0-1-20 0 0,0-1 5 0 0,-1 0-19 0 0,0-1-52 0 0,1-1-32 0 0,-1 0-80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8T03:03:31.230"/>
    </inkml:context>
    <inkml:brush xml:id="br0">
      <inkml:brushProperty name="width" value="0.2" units="cm"/>
      <inkml:brushProperty name="height" value="0.2" units="cm"/>
      <inkml:brushProperty name="color" value="#EEB3A6"/>
      <inkml:brushProperty name="inkEffects" value="rosegold"/>
      <inkml:brushProperty name="anchorX" value="-16028.9082"/>
      <inkml:brushProperty name="anchorY" value="-17160.58008"/>
      <inkml:brushProperty name="scaleFactor" value="0.5"/>
    </inkml:brush>
  </inkml:definitions>
  <inkml:trace contextRef="#ctx0" brushRef="#br0">5 613 1112 0 0,'-1'0'728'0'0,"1"1"-546"0"0,-1-1-136 0 0,0 0-20 0 0,0 1 0 0 0,1 0-11 0 0,0-1 12 0 0,0 1 5 0 0,0 0 17 0 0,0 0 218 0 0,1-1-132 0 0,0 1 15 0 0,1-1 28 0 0,0 1-16 0 0,0-1 8 0 0,0 1-30 0 0,0 0 17 0 0,1-1-6 0 0,0 0 10 0 0,0 1-2 0 0,1-1-8 0 0,0 1-7 0 0,0 0 1 0 0,1 0-1 0 0,0 1 0 0 0,1-1-28 0 0,0 1-1 0 0,0 1-30 0 0,1-1 16 0 0,0 2 3 0 0,0-1 18 0 0,1 1-14 0 0,1 0 15 0 0,0 0-23 0 0,0 0 6 0 0,0 0-11 0 0,0 1 2 0 0,1-1 18 0 0,0 0-15 0 0,1 1 5 0 0,0-1-29 0 0,0 1-1 0 0,0 0-11 0 0,1 0-8 0 0,0 0 1 0 0,1 0-19 0 0,0 0 4 0 0,-1 0-11 0 0,0 0 2 0 0,0-1-1 0 0,-1 0-18 0 0,1 0 4 0 0,-1 0-2 0 0,0-1 0 0 0,-1 0 10 0 0,1 0-22 0 0,-1-1 16 0 0,0 0-24 0 0,1 0 16 0 0,-1 0 13 0 0,0 0-3 0 0,1 0 2 0 0,-1 0 0 0 0,1 0 0 0 0,-1 0-10 0 0,0 0 13 0 0,-1 0-14 0 0,1 0 14 0 0,-1 0-23 0 0,0 0 25 0 0,0 0-7 0 0,0 0 11 0 0,0 0-12 0 0,-1-1 5 0 0,0 1-12 0 0,0-1-6 0 0,-1 0 20 0 0,-1 1-6 0 0,1 0-8 0 0,-1-1 4 0 0,-1 1 7 0 0,0-1-12 0 0,0 0 5 0 0,0 0-2 0 0,0 0 0 0 0,-1 0-10 0 0,1 0 4 0 0,-1 0-12 0 0,1 0 22 0 0,-1 1-16 0 0,0-1 6 0 0,0 1-2 0 0,0 0 0 0 0,0 0 0 0 0,0 0 9 0 0,0 0-12 0 0,0 0-5 0 0,0-1 11 0 0,0 1-4 0 0,-1 0-9 0 0,1 0 4 0 0,-1-1 7 0 0,0 1-2 0 0,0-1 10 0 0,0 1-12 0 0,-1-1 5 0 0,0 0 7 0 0,0 0-21 0 0,0 0 16 0 0,0-1-5 0 0,-1 1-9 0 0,0-1 13 0 0,0 1-14 0 0,0-1 14 0 0,-1 1-14 0 0,1-1 23 0 0,0 0-25 0 0,0 0 8 0 0,-1 0 6 0 0,1-1-21 0 0,0 1 25 0 0,0 0-17 0 0,0 0 15 0 0,0 0-14 0 0,-1 0 5 0 0,1-1 7 0 0,0 1-12 0 0,-1-1 14 0 0,1 1-4 0 0,-1-1-18 0 0,1 0 24 0 0,0 0-7 0 0,0-1-8 0 0,1 0 13 0 0,-1 0-4 0 0,0 0-9 0 0,0 0 13 0 0,0 0-4 0 0,0-1-9 0 0,0 0 13 0 0,0-1-14 0 0,0 1 5 0 0,0-1-2 0 0,0 0 0 0 0,0 0 9 0 0,0 0-2 0 0,0-1-9 0 0,1 1 4 0 0,-2-1 7 0 0,1 1-2 0 0,0-1 10 0 0,0 2-21 0 0,0-1 7 0 0,0 1-3 0 0,0-1-10 0 0,0 0 22 0 0,0 0-6 0 0,0 0-17 0 0,0-1 24 0 0,0 0-17 0 0,0-1 6 0 0,-1 1 7 0 0,0-1-2 0 0,0-1-9 0 0,0 1 4 0 0,0-1-2 0 0,0 0 0 0 0,1 0 0 0 0,-1 0 9 0 0,1-1-12 0 0,0 0 5 0 0,0 0 7 0 0,0 0-21 0 0,1-1 25 0 0,1 1-17 0 0,-1 0 6 0 0,1 0-2 0 0,1-1 0 0 0,-1 1 0 0 0,1 0 0 0 0,0 1-10 0 0,-1-1 22 0 0,1 0-25 0 0,0-1 17 0 0,0 0-5 0 0,-1 0 1 0 0,1-1-10 0 0,0 1 22 0 0,-1-2-25 0 0,1 1 17 0 0,-1 0-5 0 0,1-1 1 0 0,0 1 0 0 0,0 0 0 0 0,-1 0 0 0 0,1-1 0 0 0,-1 1 0 0 0,0-1 0 0 0,0 0 9 0 0,0 0-21 0 0,0 0 25 0 0,0-1-26 0 0,1 2 17 0 0,-1-1 4 0 0,0 1-11 0 0,0 0 5 0 0,-1 0-2 0 0,1 1-10 0 0,0 0-6 0 0,-1 1 20 0 0,1 0-6 0 0,0 1 11 0 0,0-1-2 0 0,-1 1-9 0 0,1 1 4 0 0,-1-1-2 0 0,0 1 0 0 0,1 0-10 0 0,-1-1 13 0 0,1 1 5 0 0,-1 0-29 0 0,1-1 46 0 0,0 1-33 0 0,0-1-8 0 0,0 1 40 0 0,0-1-41 0 0,0 0 13 0 0,0 0 5 0 0,-1 0-2 0 0,1-1 10 0 0,0 1 7 0 0,0-1-20 0 0,-1 0 25 0 0,0 0-26 0 0,0 1 17 0 0,0 0-15 0 0,-1 0 5 0 0,1 0-12 0 0,0 1 22 0 0,-1 0 3 0 0,1 1-19 0 0,-1 0 7 0 0,0 1-13 0 0,0-1 4 0 0,0 1 7 0 0,0 0 7 0 0,0 0-1 0 0,0 1-9 0 0,0-1 4 0 0,0 1 7 0 0,1-1-21 0 0,-1 1 25 0 0,1 1-17 0 0,-1-1 6 0 0,1 0 7 0 0,-1 1-2 0 0,1-1 1 0 0,-1 1 0 0 0,0-1 0 0 0,0 1-10 0 0,0-1 4 0 0,0 1-2 0 0,0 0 0 0 0,0 1 0 0 0,0 0 18 0 0,0-1-32 0 0,0 1 19 0 0,0 0-6 0 0,1 0 1 0 0,-1 0 0 0 0,0 1-19 0 0,0-1 24 0 0,0 1-35 0 0,0 0 10 0 0,-1 0-14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F5CE34-F2C1-48D0-9764-7FC444E61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FC19D09-01EB-48DA-AB0C-54CD098E4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71E7C6-AD27-44A6-83DF-92E6447C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07A4-0416-4EBF-991E-B8D55A814544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B9DF09-D75F-4FEB-9439-0D8A97B5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43D090-1CF8-479B-ADA3-FE56AAFD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6B7D-6034-416A-BD4A-26A0BBA2E9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290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421449-D6B6-4675-BB3D-12662023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01D6090-AD9C-4D65-975F-57157A7FD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9DEDDC9-FE9C-4885-9F94-00B73DB7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07A4-0416-4EBF-991E-B8D55A814544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4C899C-78D7-49A0-BD5F-67A0D9D3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7F65D3-33EE-486F-AB51-1C2ACF71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6B7D-6034-416A-BD4A-26A0BBA2E9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21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B181940-E5E0-46BD-B0C2-0EBC97FCD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97D47DE-FC73-4277-BB94-923729200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5DDEC9-85A7-4E54-A6CB-FF836539B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07A4-0416-4EBF-991E-B8D55A814544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710684-8AE4-4F78-800B-F4F07F16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5F8041-F04F-45FD-B87B-8D89F26D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6B7D-6034-416A-BD4A-26A0BBA2E9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60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579D87-EE02-465F-8505-1AD58E4A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6E0969-AD1B-43DA-8E53-DB4202B28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A115A0-6D79-4413-B495-2A2EA5B3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07A4-0416-4EBF-991E-B8D55A814544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578EB7-0C2A-4591-B734-C2CD1C23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D3780F-D6C6-49C8-AEC3-E9BA376B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6B7D-6034-416A-BD4A-26A0BBA2E9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777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FBF2D3-1DF0-48F4-AF0D-14F3D7CD6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B8D1396-2C57-4669-9507-8E1C72881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FA8D1F-C6D6-4EE1-9ABC-86B5A01D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07A4-0416-4EBF-991E-B8D55A814544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AC5ED0-0F91-4640-9FDC-68E72760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A0152E-8414-4C72-AB4A-271ACDF0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6B7D-6034-416A-BD4A-26A0BBA2E9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978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F7B06-9E58-4824-B437-A5F6EE00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3CA27B-29E8-4945-B508-445E9FF61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BCB606C-CA3D-429D-A2AC-617636897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446807-6A61-48D6-86CB-B7A094F6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07A4-0416-4EBF-991E-B8D55A814544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726CB78-673D-47DE-92DC-6C97F778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382F6DD-70F3-4BFA-AC86-0BEF0E12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6B7D-6034-416A-BD4A-26A0BBA2E9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16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0307A9-0071-4FC4-9B44-54B9B1E5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AC47830-3ACD-4B46-9CB5-3BC4254BA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67468C3-9462-473A-9016-D4F18F4A6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26EA88C-534C-4303-97BD-7C1D4273D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E00B802-6B33-4AA0-BB86-6EAA9A7E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55C7505-B3B4-48DE-B02A-B5D2FD24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07A4-0416-4EBF-991E-B8D55A814544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501FC45-FA0D-4A8B-8908-DC462F09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AD3F1EA-3763-4B72-A204-9BCF1D6B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6B7D-6034-416A-BD4A-26A0BBA2E9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68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FCF0B9-A43A-4A58-B10C-4E74070E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2507703-7523-452D-8DCB-7B919CE5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07A4-0416-4EBF-991E-B8D55A814544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B592B42-6745-415D-BF42-71BA7650D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8646059-8834-43CE-BD37-C1B5EB27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6B7D-6034-416A-BD4A-26A0BBA2E9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73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73F158-AF6F-4981-8F6D-5C02ACAE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07A4-0416-4EBF-991E-B8D55A814544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0456006-6C56-448C-B2B0-D1E31226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64A384-0432-4049-8857-5BB3479A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6B7D-6034-416A-BD4A-26A0BBA2E9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656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7FBE9C-6DD6-45C0-9444-D7398D76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31EE91-E4BD-4BAA-AF20-14927613F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2072CCF-23E0-4731-87D2-076FE74C0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1BCA9C9-0FAA-4B6D-9B1A-5782974F5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07A4-0416-4EBF-991E-B8D55A814544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7CD42C8-C6A2-4CAB-85AC-70784E2B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F8606F9-0A27-44A2-BAAD-C7FCB22D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6B7D-6034-416A-BD4A-26A0BBA2E9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075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57D773-9D97-4781-91BA-6C8129631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8EC7C39-2A42-4CDC-AEC0-1FED37377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3FCA508-590D-4B7E-904B-ECFC771C5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B43666B-38C0-4CDD-A2E5-7EC8C994F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07A4-0416-4EBF-991E-B8D55A814544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68ECC45-AD74-4AB8-8559-BE1F6B3D4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7C359A3-726D-4D99-97CC-2DED1132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6B7D-6034-416A-BD4A-26A0BBA2E9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58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CD1CF55-2628-4FE0-A17D-8046A01D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26FEF1-3BCF-4CD4-A46D-7C44908E7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B90E7E-BD8A-4AC1-99BB-36C942B67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007A4-0416-4EBF-991E-B8D55A814544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A285D4-5746-4EA5-8B83-3125FDA16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0B5804-B1FC-488F-A768-6D7C2027E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06B7D-6034-416A-BD4A-26A0BBA2E9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13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.xml"/><Relationship Id="rId5" Type="http://schemas.openxmlformats.org/officeDocument/2006/relationships/image" Target="../media/image41.png"/><Relationship Id="rId4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84VySgjJ338?feature=oembed" TargetMode="Externa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customXml" Target="../ink/ink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customXml" Target="../ink/ink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7AB7761-750E-4987-B50B-1B2663271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085" y="1442734"/>
            <a:ext cx="7051829" cy="3972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E6E67B9-8164-46F1-9F24-863D33EE4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>
                <a:latin typeface="Goudy Stout" panose="0202090407030B020401" pitchFamily="18" charset="0"/>
                <a:ea typeface="휴먼편지체" panose="02030504000101010101" pitchFamily="18" charset="-127"/>
              </a:rPr>
              <a:t>일본 사회와 관광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07035D9-2216-4862-B33E-1173DB95D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학교에 대해서</a:t>
            </a: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r"/>
            <a:r>
              <a:rPr lang="en-US" altLang="ko-KR" sz="1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21829492 </a:t>
            </a:r>
            <a:r>
              <a:rPr lang="ko-KR" altLang="en-US" sz="18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일본어일본학과</a:t>
            </a:r>
            <a:r>
              <a:rPr lang="ko-KR" altLang="en-US" sz="1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18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김다연</a:t>
            </a:r>
            <a:endParaRPr lang="ko-KR" altLang="en-US" sz="1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B2DC528-16F6-4E88-9488-A6A7FC8CB6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7" y="4580245"/>
            <a:ext cx="1772530" cy="238724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FBB0C7-1D93-4566-9C32-931C519082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067" y="4516063"/>
            <a:ext cx="1855432" cy="249889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CFFD496-D6DB-4D6A-90FF-6DE47061AD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828" y="2130859"/>
            <a:ext cx="2653966" cy="262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31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3F63AC-48BD-493C-8358-D5CB60CE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7" y="-131586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중학생들의 교복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F5730C5-3609-4F14-B016-E2967C147D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67" y="1193977"/>
            <a:ext cx="5400198" cy="4756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798229-9952-41AE-9AFA-5F75B98B64EF}"/>
              </a:ext>
            </a:extLst>
          </p:cNvPr>
          <p:cNvSpPr txBox="1"/>
          <p:nvPr/>
        </p:nvSpPr>
        <p:spPr>
          <a:xfrm>
            <a:off x="5585177" y="1193977"/>
            <a:ext cx="64459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주로 여학생은 </a:t>
            </a:r>
            <a:r>
              <a:rPr lang="ko-KR" altLang="en-US" sz="2800" dirty="0" err="1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세라복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남학생은 </a:t>
            </a:r>
            <a:r>
              <a:rPr lang="ko-KR" altLang="en-US" sz="2800" dirty="0" err="1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가쿠란</a:t>
            </a:r>
            <a:r>
              <a:rPr lang="ko-KR" altLang="en-US" sz="28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을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입는다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.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학교에 따라 세라복과 </a:t>
            </a:r>
            <a:r>
              <a:rPr lang="ko-KR" altLang="en-US" sz="28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가쿠란이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교복인 학교가 있는 반면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우리나라와 비슷한 </a:t>
            </a:r>
            <a:r>
              <a:rPr lang="ko-KR" altLang="en-US" sz="28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블레이저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교복을 입는 학교도 있다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여학생의 </a:t>
            </a:r>
            <a:r>
              <a:rPr lang="ko-KR" altLang="en-US" sz="28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세라복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같은 경우에는 </a:t>
            </a:r>
            <a:r>
              <a:rPr lang="ko-KR" altLang="en-US" sz="2800" dirty="0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지역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에 따라 상의 카라의 형태와 디자인이 나뉘기도 한다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88339C3-CDF6-4E46-9FBF-D2FBDD20B9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5731" y="4129351"/>
            <a:ext cx="3368447" cy="272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4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FC0CDC-8D3A-4DDD-9B3B-BA87A0AE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7" y="-142875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지역</a:t>
            </a:r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에 따른 교복</a:t>
            </a:r>
            <a:r>
              <a:rPr lang="en-US" altLang="ko-KR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40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세라복</a:t>
            </a:r>
            <a:r>
              <a:rPr lang="en-US" altLang="ko-KR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의 형태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EAA5D7B-D22E-4012-AA12-9646A69D24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67" y="757326"/>
            <a:ext cx="5889978" cy="588997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D37EC69-F740-40DE-BBC8-F5F64219F4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816" y="1325563"/>
            <a:ext cx="6251184" cy="475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5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C6D362-91D0-4D98-9767-EF0EE976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7" y="-109008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고등학생</a:t>
            </a:r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들의 교복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2866061-B4E6-4C97-810F-1C414C14FA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69" y="945443"/>
            <a:ext cx="4565333" cy="5717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B9F03A0-9E47-43F8-B4BB-06CB82AA10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804" y="945443"/>
            <a:ext cx="6183640" cy="3959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453708D5-8B51-4A89-9F20-B16C45827944}"/>
                  </a:ext>
                </a:extLst>
              </p14:cNvPr>
              <p14:cNvContentPartPr/>
              <p14:nvPr/>
            </p14:nvContentPartPr>
            <p14:xfrm>
              <a:off x="4177942" y="4121436"/>
              <a:ext cx="1058040" cy="116640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453708D5-8B51-4A89-9F20-B16C458279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1942" y="4085796"/>
                <a:ext cx="1129680" cy="12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E60176CF-921B-4C96-A772-8F9E0BE3ABF4}"/>
                  </a:ext>
                </a:extLst>
              </p14:cNvPr>
              <p14:cNvContentPartPr/>
              <p14:nvPr/>
            </p14:nvContentPartPr>
            <p14:xfrm>
              <a:off x="4981102" y="5005956"/>
              <a:ext cx="348480" cy="30276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E60176CF-921B-4C96-A772-8F9E0BE3AB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45462" y="4969956"/>
                <a:ext cx="420120" cy="3744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544658A-D1AE-406A-8075-FEC173E76E49}"/>
              </a:ext>
            </a:extLst>
          </p:cNvPr>
          <p:cNvSpPr txBox="1"/>
          <p:nvPr/>
        </p:nvSpPr>
        <p:spPr>
          <a:xfrm>
            <a:off x="5321896" y="5033767"/>
            <a:ext cx="64120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일본은 </a:t>
            </a:r>
            <a:r>
              <a:rPr lang="ko-KR" altLang="en-US" sz="28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백팩을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주로 </a:t>
            </a:r>
            <a:r>
              <a:rPr lang="ko-KR" altLang="en-US" sz="28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들고다니는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우리나라와 달리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남녀 모두 </a:t>
            </a:r>
            <a:r>
              <a:rPr lang="ko-KR" altLang="en-US" sz="2800" dirty="0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스쿨백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이라는 숄더백을 주로 </a:t>
            </a:r>
            <a:r>
              <a:rPr lang="ko-KR" altLang="en-US" sz="28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들고다닌다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. (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최근엔 한류열풍으로 </a:t>
            </a:r>
            <a:r>
              <a:rPr lang="ko-KR" altLang="en-US" sz="28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백팩을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28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들고다니는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학생들도 많이 생김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.)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9516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BED3DBA-DE8D-4245-8908-F9E2153882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405" y="208561"/>
            <a:ext cx="5513210" cy="530013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35308E5-AAD0-4875-A9A9-E2ABCDDB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3889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학교의 </a:t>
            </a:r>
            <a:r>
              <a:rPr lang="ko-KR" altLang="en-US" sz="4000" dirty="0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문화제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DC8D1-C506-4583-B685-1DE668C9637E}"/>
              </a:ext>
            </a:extLst>
          </p:cNvPr>
          <p:cNvSpPr txBox="1"/>
          <p:nvPr/>
        </p:nvSpPr>
        <p:spPr>
          <a:xfrm>
            <a:off x="95955" y="962657"/>
            <a:ext cx="63669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일본은 </a:t>
            </a:r>
            <a:r>
              <a:rPr lang="ko-KR" altLang="en-US" sz="28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우라나라와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달리 문화제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학교 축제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의 규모가 엄청나다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.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외부인들의 출입도 상당한 편이고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대부분의 학생들이 최소 한 달 전부터 준비를 하는 </a:t>
            </a:r>
            <a:r>
              <a:rPr lang="ko-KR" altLang="en-US" sz="2800" dirty="0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큰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규모의 행사이다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학생들이 직접 음식을 만들어 팔기도 하고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공연 및 연극 등도 </a:t>
            </a:r>
            <a:r>
              <a:rPr lang="ko-KR" altLang="en-US" sz="28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준비되어있다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FC6FB8A-0594-4A18-B387-45BD8BEA52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212" y="3711389"/>
            <a:ext cx="4694766" cy="336145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DFC0D2B-D70F-4921-BBF2-37EAD32134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566" y="2361485"/>
            <a:ext cx="4944533" cy="482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6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AE03F1-6845-4986-ADA4-47BF82E7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44" y="-131586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실제 일본 학교 문화제 영상</a:t>
            </a:r>
          </a:p>
        </p:txBody>
      </p:sp>
      <p:pic>
        <p:nvPicPr>
          <p:cNvPr id="3" name="온라인 미디어 2" title="일본 고등학교 문화제 다녀왔습니다!!!ㅣ비글S2 BeagleS2">
            <a:hlinkClick r:id="" action="ppaction://media"/>
            <a:extLst>
              <a:ext uri="{FF2B5EF4-FFF2-40B4-BE49-F238E27FC236}">
                <a16:creationId xmlns:a16="http://schemas.microsoft.com/office/drawing/2014/main" id="{A8F3805D-77E6-4AF1-8A89-938F0FEC52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4040" y="979310"/>
            <a:ext cx="8671468" cy="4899379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9DCBE44-E509-49B0-A7F8-EEFF4A9B7F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394" y="3849511"/>
            <a:ext cx="3602206" cy="32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A6C6B2-4318-4331-880D-2C1C1477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-188031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학교 문화제 풍경</a:t>
            </a:r>
            <a:endParaRPr lang="ko-KR" altLang="en-US" sz="4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DF141EA-A5FB-4210-90B3-533EF14ED5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88" y="856721"/>
            <a:ext cx="4278490" cy="2849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5586C94-BC76-4912-B00F-A42A2E580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126" y="1611831"/>
            <a:ext cx="7225786" cy="418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9E6BE0C-3D0D-4868-A91A-A7F9FAEFF9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88" y="3706262"/>
            <a:ext cx="4278490" cy="306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5265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350C19-4076-46C1-B95A-DC643FB7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4" y="-176742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</a:t>
            </a:r>
            <a:r>
              <a:rPr lang="en-US" altLang="ko-KR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학교 문화제 홍보 </a:t>
            </a:r>
            <a:r>
              <a:rPr lang="ko-KR" altLang="en-US" sz="4000" dirty="0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포스터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AEF50F3-E8E0-4E07-B844-103FF01207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26" y="914399"/>
            <a:ext cx="3917244" cy="557495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FE3516A-9CC9-4A82-9321-B957674CA9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8" y="914399"/>
            <a:ext cx="4213576" cy="557495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CAD3ED2-D369-452A-ADA8-656CDD52C1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682" y="632178"/>
            <a:ext cx="3042303" cy="60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15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AD6FFB0-DDAB-4EB4-8FA0-0036189676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44" y="-566294"/>
            <a:ext cx="12084755" cy="742429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067273A-AAB4-463C-B43B-A88D3B82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445" y="-134230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우리나라 중 고등학교와 크게 다른 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25C55C-D7F7-4ECD-9A60-507ECCAA5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110"/>
            <a:ext cx="9220200" cy="5082645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우리나라와 달리 </a:t>
            </a:r>
            <a:r>
              <a:rPr lang="ko-KR" altLang="en-US" dirty="0">
                <a:solidFill>
                  <a:srgbClr val="FFFF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야간자율학습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이 존재하지 않는다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학교는 오후 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4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시면 정규수업이 </a:t>
            </a:r>
            <a:r>
              <a:rPr lang="ko-KR" altLang="en-US" dirty="0" err="1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끝이나고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이후 시간은 </a:t>
            </a:r>
            <a:r>
              <a:rPr lang="ko-KR" altLang="en-US" dirty="0">
                <a:solidFill>
                  <a:srgbClr val="FFFF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귀가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를 하거나 </a:t>
            </a:r>
            <a:r>
              <a:rPr lang="ko-KR" altLang="en-US" dirty="0">
                <a:solidFill>
                  <a:srgbClr val="FFFF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동아리 활동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을 한다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학교는 동아리 활동이 매우 </a:t>
            </a:r>
            <a:r>
              <a:rPr lang="ko-KR" altLang="en-US" dirty="0">
                <a:solidFill>
                  <a:srgbClr val="FFFF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활발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하게 이루어진다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동아리 활동을 통해 학생들이 넓게는 </a:t>
            </a:r>
            <a:r>
              <a:rPr lang="ko-KR" altLang="en-US" dirty="0" err="1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전국권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대회에까지 참여가 가능하다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고등학교를 가기 전에 </a:t>
            </a:r>
            <a:r>
              <a:rPr lang="ko-KR" altLang="en-US" dirty="0">
                <a:solidFill>
                  <a:srgbClr val="FFFF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고교 수험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을</a:t>
            </a:r>
            <a:r>
              <a:rPr lang="ko-KR" altLang="en-US" dirty="0">
                <a:solidFill>
                  <a:srgbClr val="FFFF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치르게 된다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가고자 하는 학교에 합격하지 못할 경우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입학이 불가능하다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학교에서는 </a:t>
            </a:r>
            <a:r>
              <a:rPr lang="ko-KR" altLang="en-US" dirty="0">
                <a:solidFill>
                  <a:srgbClr val="FFFF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가정실습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을 중요시 생각한다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우리나라와 달리 가정실습이 매우 본격적이다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.)</a:t>
            </a:r>
          </a:p>
          <a:p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학교마다 </a:t>
            </a:r>
            <a:r>
              <a:rPr lang="ko-KR" altLang="en-US" dirty="0">
                <a:solidFill>
                  <a:srgbClr val="FFFF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수영 수업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이 있는 경우가 대부분이다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수업이 있을 경우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교복처럼 학교 수영복도 따로 있다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.)</a:t>
            </a:r>
          </a:p>
          <a:p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4352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3721C0-CCB6-446F-A4E8-C924E44A3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" y="-165453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동아리 활동을 </a:t>
            </a:r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하는 학생들의 모습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2DD23C6-5234-42C8-BECB-7252C7E04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8" y="1027289"/>
            <a:ext cx="6756467" cy="354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8B43026-01FC-49B4-A3DD-79C743D0FC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602" y="1027289"/>
            <a:ext cx="5111044" cy="5111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C18EAEE-0BDD-46FB-8EDC-74685C65A7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822" y="3920858"/>
            <a:ext cx="3595578" cy="305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9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EE0FDF-9798-4DEA-8A34-E6CE0C3E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9319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가정실습</a:t>
            </a:r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을 받는 학생들의 모습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238BAF7-4AFD-4BFF-9B42-6A26ABAE2E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89" y="773289"/>
            <a:ext cx="4453466" cy="593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4B2551C-0F59-4702-AA68-2167349C1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355" y="773289"/>
            <a:ext cx="6313183" cy="420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4E24070-69B1-4D97-A467-A8B2DE3C99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422" y="4368720"/>
            <a:ext cx="2520244" cy="252024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3442C06-54D2-4DF1-9331-8EAEA80205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4831485"/>
            <a:ext cx="1709872" cy="202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2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E86D0A-F10A-43A9-8D73-D67DB2CCE2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90" t="-817"/>
          <a:stretch/>
        </p:blipFill>
        <p:spPr>
          <a:xfrm>
            <a:off x="-391811" y="681037"/>
            <a:ext cx="12662525" cy="6115356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40CD23-1BD7-4CDE-B941-CBDDE3B45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tabLst>
                <a:tab pos="176530" algn="l"/>
              </a:tabLst>
            </a:pPr>
            <a:r>
              <a:rPr lang="ko-KR" altLang="en-US" kern="0" dirty="0">
                <a:solidFill>
                  <a:srgbClr val="00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학교의 </a:t>
            </a:r>
            <a:r>
              <a:rPr lang="ko-KR" altLang="en-US" kern="0" dirty="0" err="1">
                <a:solidFill>
                  <a:srgbClr val="00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학기제</a:t>
            </a:r>
            <a:r>
              <a:rPr lang="ko-KR" altLang="en-US" kern="0" dirty="0">
                <a:solidFill>
                  <a:srgbClr val="00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및 </a:t>
            </a:r>
            <a:r>
              <a:rPr lang="ko-KR" altLang="en-US" kern="0" dirty="0" err="1">
                <a:solidFill>
                  <a:srgbClr val="00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새학기</a:t>
            </a:r>
            <a:r>
              <a:rPr lang="ko-KR" altLang="en-US" kern="0" dirty="0">
                <a:solidFill>
                  <a:srgbClr val="00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시작 시기</a:t>
            </a:r>
            <a:endParaRPr lang="en-US" altLang="ko-KR" kern="0" dirty="0">
              <a:solidFill>
                <a:srgbClr val="00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ko-KR" altLang="en-US" kern="0" dirty="0">
                <a:solidFill>
                  <a:srgbClr val="00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유치원</a:t>
            </a:r>
            <a:r>
              <a:rPr lang="en-US" altLang="ko-KR" kern="0" dirty="0">
                <a:solidFill>
                  <a:srgbClr val="00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~</a:t>
            </a:r>
            <a:r>
              <a:rPr lang="ko-KR" altLang="en-US" kern="0" dirty="0">
                <a:solidFill>
                  <a:srgbClr val="00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고등학교의 교복과 가방의 종류와 모습</a:t>
            </a:r>
            <a:endParaRPr lang="en-US" altLang="ko-KR" kern="0" dirty="0">
              <a:solidFill>
                <a:srgbClr val="00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ko-KR" altLang="en-US" kern="0" dirty="0">
                <a:solidFill>
                  <a:srgbClr val="00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학교의 문화제</a:t>
            </a:r>
            <a:endParaRPr lang="en-US" altLang="ko-KR" kern="0" dirty="0">
              <a:solidFill>
                <a:srgbClr val="00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ko-KR" altLang="en-US" kern="0" dirty="0">
                <a:solidFill>
                  <a:srgbClr val="0000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우리나라 중 고등학교와 크게 다른 점</a:t>
            </a:r>
            <a:endParaRPr lang="en-US" altLang="ko-KR" kern="0" dirty="0">
              <a:solidFill>
                <a:srgbClr val="00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6530" algn="l"/>
              </a:tabLst>
            </a:pPr>
            <a:endParaRPr lang="en-US" altLang="ko-KR" kern="0" dirty="0">
              <a:solidFill>
                <a:srgbClr val="00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176530" algn="l"/>
              </a:tabLst>
            </a:pPr>
            <a:endParaRPr lang="en-US" altLang="ko-KR" kern="0" dirty="0">
              <a:solidFill>
                <a:srgbClr val="00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176530" algn="l"/>
              </a:tabLst>
            </a:pPr>
            <a:endParaRPr lang="en-US" altLang="ko-KR" kern="0" dirty="0">
              <a:solidFill>
                <a:srgbClr val="00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176530" algn="l"/>
              </a:tabLst>
            </a:pPr>
            <a:endParaRPr lang="en-US" altLang="ko-KR" kern="0" dirty="0">
              <a:solidFill>
                <a:srgbClr val="00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176530" algn="l"/>
              </a:tabLst>
            </a:pPr>
            <a:endParaRPr lang="en-US" altLang="ko-KR" kern="0" dirty="0">
              <a:solidFill>
                <a:srgbClr val="00000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176530" algn="l"/>
              </a:tabLs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C5867514-31A3-4D74-9606-D7C3E981B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목차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419C6ED-D526-4657-A8F9-74960B0440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5154" y="4436573"/>
            <a:ext cx="5417597" cy="235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4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F2C94E-4573-4505-82E6-ED8EA790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2875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고교 수험</a:t>
            </a:r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을</a:t>
            </a:r>
            <a:r>
              <a:rPr lang="ko-KR" altLang="en-US" sz="4000" dirty="0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치르는 학생의 모습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3B887D2-526B-4434-B862-05B7E01EA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11" y="872067"/>
            <a:ext cx="5776166" cy="3581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014EC19-06DF-495E-9D64-94E2D3609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677" y="872067"/>
            <a:ext cx="6242755" cy="468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6C5C4E9-A9E4-4029-B77E-FB94BE5C2F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3149"/>
            <a:ext cx="3406422" cy="327016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C526009-602B-4CF2-BFA6-9CD1112BB6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933" y="3757259"/>
            <a:ext cx="2828925" cy="31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9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B45C8B3-D23F-47A6-AB33-E8D9080CCE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755"/>
            <a:ext cx="12042066" cy="677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6D54288-522B-4A20-AB22-B915B9DB7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338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</a:t>
            </a:r>
            <a:r>
              <a:rPr lang="ko-KR" altLang="en-US" sz="4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학교의 학기제와 새학기의 시작 시기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4D3742-7807-4562-BFA0-8AE78C074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558" y="1253331"/>
            <a:ext cx="10515600" cy="4351338"/>
          </a:xfrm>
        </p:spPr>
        <p:txBody>
          <a:bodyPr/>
          <a:lstStyle/>
          <a:p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일본은 모든 게 </a:t>
            </a:r>
            <a:r>
              <a:rPr lang="en-US" altLang="ko-KR" dirty="0">
                <a:solidFill>
                  <a:srgbClr val="FFFF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4</a:t>
            </a:r>
            <a:r>
              <a:rPr lang="ko-KR" altLang="en-US" dirty="0">
                <a:solidFill>
                  <a:srgbClr val="FFFF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월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부터 시작되는 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4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월 </a:t>
            </a:r>
            <a:r>
              <a:rPr lang="ko-KR" altLang="en-US" dirty="0" err="1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학기제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우리나라는 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3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월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</a:p>
          <a:p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유치원 외 초등학교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~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고등학교는 주로 </a:t>
            </a:r>
            <a:r>
              <a:rPr lang="en-US" altLang="ko-KR" dirty="0">
                <a:solidFill>
                  <a:srgbClr val="FFFF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3</a:t>
            </a:r>
            <a:r>
              <a:rPr lang="ko-KR" altLang="en-US" dirty="0">
                <a:solidFill>
                  <a:srgbClr val="FFFF0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학기 제도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재학생들의 개학식 진행 후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입학식 진행</a:t>
            </a:r>
            <a:endParaRPr lang="en-US" altLang="ko-KR" dirty="0">
              <a:solidFill>
                <a:schemeClr val="bg1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우리나라와 달리 개학식과 입학식 날이 다르다</a:t>
            </a:r>
            <a:r>
              <a:rPr lang="en-US" altLang="ko-KR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.)</a:t>
            </a:r>
          </a:p>
          <a:p>
            <a:pPr marL="0" indent="0">
              <a:buNone/>
            </a:pP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724C4BA-AFA1-47B2-B802-7B5EF24D12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0675" y="2275558"/>
            <a:ext cx="2943225" cy="272257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5C5056F4-BF2C-4CEE-9349-3D2E8BCAB0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250906"/>
            <a:ext cx="2743201" cy="274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0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3CDE22B-B020-46EF-AE74-C45518370E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269" y="0"/>
            <a:ext cx="2170865" cy="259207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CDCDF2D-AA5A-4319-9B7B-34934DC2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5" y="152633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학교의 교복의 종류와 모습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AECBFA-5B3E-4D51-91CD-79EA4ED13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304"/>
            <a:ext cx="10515600" cy="4351338"/>
          </a:xfrm>
        </p:spPr>
        <p:txBody>
          <a:bodyPr/>
          <a:lstStyle/>
          <a:p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일본은 이르면 유치원 때부터 교복을 착용한다</a:t>
            </a:r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  <a:p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초등학교에 들어가게 되면 </a:t>
            </a: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란도셀이라는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고가의 가방을 들고 다닌다</a:t>
            </a:r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  <a:p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중학교는 주로 </a:t>
            </a: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가쿠란과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세라복</a:t>
            </a:r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블레이저</a:t>
            </a:r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. 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고등학교는 주로 </a:t>
            </a: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블레이저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교복을 착용한다</a:t>
            </a:r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  <a:p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일본은 수영 수업이 대부분 </a:t>
            </a: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필수적이여서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학교 수영복도 있다</a:t>
            </a:r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  <a:p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6D57825-B377-41AD-9120-5000C1410E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9953" flipH="1">
            <a:off x="627454" y="3736464"/>
            <a:ext cx="2675516" cy="317568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5A4F1A7-74FB-49D4-8F72-67352B9B65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9284" y="3338527"/>
            <a:ext cx="3403901" cy="356429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C9C9B9D-16BC-4F91-88B5-87FEDF26E4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24530" y="3950992"/>
            <a:ext cx="1431471" cy="286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4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95713F-160F-4CF0-B2F3-E924E87B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4" y="-92075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유치원생</a:t>
            </a:r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들의 교복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27799CB-5ACD-4821-A51F-10844C7C48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34" y="983149"/>
            <a:ext cx="3600000" cy="480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71609CB-E468-4945-85F9-0E4E1BE5B0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000" y="983149"/>
            <a:ext cx="3600000" cy="4800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46DC67D-4153-455E-A4AA-5D813D3CFB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6666" y="983149"/>
            <a:ext cx="3600000" cy="480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96A8EE-9261-4B12-81D0-BC5C9C13F628}"/>
              </a:ext>
            </a:extLst>
          </p:cNvPr>
          <p:cNvSpPr txBox="1"/>
          <p:nvPr/>
        </p:nvSpPr>
        <p:spPr>
          <a:xfrm>
            <a:off x="485334" y="5953873"/>
            <a:ext cx="1088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애니메이션 </a:t>
            </a:r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[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짱구는 </a:t>
            </a: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못말려</a:t>
            </a:r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] 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에서 나오는 유치원생들의 노란 모자</a:t>
            </a:r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하늘색 상의의 교복보다 최근에는 유치원 교복도 중</a:t>
            </a:r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고등학교 교복처럼 차분하고 단정한 느낌으로 나오는 듯 하다</a:t>
            </a:r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</a:t>
            </a:r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62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3E2253-EBC1-4E9D-BED9-19A35AB1F955}"/>
              </a:ext>
            </a:extLst>
          </p:cNvPr>
          <p:cNvSpPr txBox="1">
            <a:spLocks/>
          </p:cNvSpPr>
          <p:nvPr/>
        </p:nvSpPr>
        <p:spPr>
          <a:xfrm>
            <a:off x="158620" y="17728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유치원생</a:t>
            </a:r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들의 교복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종류가 정말 다양하다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.)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D16ED01-366C-436C-8E0B-D1DDC54EB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" y="835397"/>
            <a:ext cx="5334000" cy="421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F2F0D82-D849-4965-A084-BFC6154A4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73" y="835397"/>
            <a:ext cx="6162675" cy="31623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6E280EC-19F7-4413-A7CF-69E8AA502D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70512" y="5045447"/>
            <a:ext cx="2610688" cy="175134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FFD3297-521B-497B-8BED-F9C55D5DB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946" y="3997697"/>
            <a:ext cx="6375329" cy="256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9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F5F3F0-B4BC-4B7D-A2C5-4B8F5E93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" y="-166720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초등학생</a:t>
            </a:r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들의 교복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534C5D5-8A01-4433-B01A-14D56CE3D8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2737"/>
            <a:ext cx="5104563" cy="3963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66B41F4-40BD-45B6-AF1A-55495C18A0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2000" y="1158843"/>
            <a:ext cx="3600000" cy="5176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E2AC9A6-0E6C-4BB3-A775-E0C09395AB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000" y="1158843"/>
            <a:ext cx="3600000" cy="5176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2297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A6EFAF-C205-4FE6-B83C-157EDC15F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-187325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초등학생들의 가방 </a:t>
            </a:r>
            <a:r>
              <a:rPr lang="ko-KR" altLang="en-US" sz="4000" dirty="0" err="1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란도셀</a:t>
            </a:r>
            <a:endParaRPr lang="ko-KR" altLang="en-US" sz="4000" dirty="0">
              <a:solidFill>
                <a:srgbClr val="CC99FF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EAD169A-72B0-40F2-B7DC-987C0CA039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75" y="730377"/>
            <a:ext cx="4286525" cy="6003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81BDE83-3E23-426D-B84C-21E8BD78F4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070" y="2908988"/>
            <a:ext cx="2457683" cy="382518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F0410A4-B0C7-412D-BF97-F12D9C7F08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387" y="2896757"/>
            <a:ext cx="2457683" cy="3825188"/>
          </a:xfrm>
          <a:prstGeom prst="rect">
            <a:avLst/>
          </a:prstGeom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428852F8-9E46-40BA-8BCD-DD337A6A3643}"/>
              </a:ext>
            </a:extLst>
          </p:cNvPr>
          <p:cNvGrpSpPr/>
          <p:nvPr/>
        </p:nvGrpSpPr>
        <p:grpSpPr>
          <a:xfrm>
            <a:off x="3649455" y="1440810"/>
            <a:ext cx="1515960" cy="1472040"/>
            <a:chOff x="3649455" y="1440810"/>
            <a:chExt cx="1515960" cy="1472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C04A0EC7-2C2A-4FC2-A687-4EA4A7F2EBBE}"/>
                    </a:ext>
                  </a:extLst>
                </p14:cNvPr>
                <p14:cNvContentPartPr/>
                <p14:nvPr/>
              </p14:nvContentPartPr>
              <p14:xfrm>
                <a:off x="3649455" y="1664010"/>
                <a:ext cx="1433880" cy="124884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C04A0EC7-2C2A-4FC2-A687-4EA4A7F2EBB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13815" y="1628010"/>
                  <a:ext cx="1505520" cy="13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49512C1D-BF6F-4722-A15A-956D90441237}"/>
                    </a:ext>
                  </a:extLst>
                </p14:cNvPr>
                <p14:cNvContentPartPr/>
                <p14:nvPr/>
              </p14:nvContentPartPr>
              <p14:xfrm>
                <a:off x="4884975" y="1440810"/>
                <a:ext cx="280440" cy="55188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49512C1D-BF6F-4722-A15A-956D9044123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48975" y="1405170"/>
                  <a:ext cx="352080" cy="623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2189111-015B-4799-8FD3-AB03AB345EA5}"/>
              </a:ext>
            </a:extLst>
          </p:cNvPr>
          <p:cNvSpPr txBox="1"/>
          <p:nvPr/>
        </p:nvSpPr>
        <p:spPr>
          <a:xfrm>
            <a:off x="5402190" y="1138238"/>
            <a:ext cx="5627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대부분 </a:t>
            </a:r>
            <a:r>
              <a:rPr lang="en-US" altLang="ko-KR" sz="2800" dirty="0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5</a:t>
            </a:r>
            <a:r>
              <a:rPr lang="ko-KR" altLang="en-US" sz="2800" dirty="0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만</a:t>
            </a:r>
            <a:r>
              <a:rPr lang="en-US" altLang="ko-KR" sz="2800" dirty="0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~6</a:t>
            </a:r>
            <a:r>
              <a:rPr lang="ko-KR" altLang="en-US" sz="2800" dirty="0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만엔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정도로 판매되고 있는 고가의 가방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.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때문에 </a:t>
            </a:r>
            <a:r>
              <a:rPr lang="ko-KR" altLang="en-US" sz="2800" dirty="0">
                <a:solidFill>
                  <a:srgbClr val="CC99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대물림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을 해주는 경우가 많다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958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4BF3E2-B249-4AC8-ADB4-3F6D5AF4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-158750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실제로 판매되고 있는 </a:t>
            </a:r>
            <a:r>
              <a:rPr lang="ko-KR" altLang="en-US" sz="40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란도셀의</a:t>
            </a:r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가격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5432D49-DA14-4379-8918-6FA19485B7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81" y="1166813"/>
            <a:ext cx="3359212" cy="53435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ABF4EC4-A692-4414-B656-D2C0B15990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967" y="795338"/>
            <a:ext cx="7216152" cy="351405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6D58B3B-6F0A-476B-9923-032C2F8526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285" y="4315074"/>
            <a:ext cx="2299335" cy="258352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7BF0DB8-ED19-4390-A76B-D63E886CAB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407" y="4984681"/>
            <a:ext cx="1685925" cy="191391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ED3B5FA-3043-4CC8-A997-71A91D2907F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82411" y="4404836"/>
            <a:ext cx="2380888" cy="249376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774318A2-DC04-4A33-B32D-5362A24E27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196" y="4135241"/>
            <a:ext cx="2256479" cy="225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1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428</Words>
  <Application>Microsoft Office PowerPoint</Application>
  <PresentationFormat>와이드스크린</PresentationFormat>
  <Paragraphs>56</Paragraphs>
  <Slides>20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맑은 고딕</vt:lpstr>
      <vt:lpstr>함초롬바탕</vt:lpstr>
      <vt:lpstr>휴먼편지체</vt:lpstr>
      <vt:lpstr>Arial</vt:lpstr>
      <vt:lpstr>Goudy Stout</vt:lpstr>
      <vt:lpstr>Office 테마</vt:lpstr>
      <vt:lpstr>일본 사회와 관광</vt:lpstr>
      <vt:lpstr>목차</vt:lpstr>
      <vt:lpstr>    일본 학교의 학기제와 새학기의 시작 시기</vt:lpstr>
      <vt:lpstr>일본 학교의 교복의 종류와 모습</vt:lpstr>
      <vt:lpstr>유치원생들의 교복</vt:lpstr>
      <vt:lpstr>PowerPoint 프레젠테이션</vt:lpstr>
      <vt:lpstr>초등학생들의 교복</vt:lpstr>
      <vt:lpstr>초등학생들의 가방 란도셀</vt:lpstr>
      <vt:lpstr>실제로 판매되고 있는 란도셀의 가격</vt:lpstr>
      <vt:lpstr>중학생들의 교복</vt:lpstr>
      <vt:lpstr>지역에 따른 교복(세라복)의 형태</vt:lpstr>
      <vt:lpstr>고등학생들의 교복</vt:lpstr>
      <vt:lpstr>일본 학교의 문화제</vt:lpstr>
      <vt:lpstr>실제 일본 학교 문화제 영상</vt:lpstr>
      <vt:lpstr>일본 학교 문화제 풍경</vt:lpstr>
      <vt:lpstr>일본 학교 문화제 홍보 포스터</vt:lpstr>
      <vt:lpstr>우리나라 중 고등학교와 크게 다른 점</vt:lpstr>
      <vt:lpstr>동아리 활동을 하는 학생들의 모습</vt:lpstr>
      <vt:lpstr>가정실습을 받는 학생들의 모습</vt:lpstr>
      <vt:lpstr>고교 수험을 치르는 학생의 모습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사회와 관광</dc:title>
  <dc:creator>rape_blossom@naver.com</dc:creator>
  <cp:lastModifiedBy>rape_blossom@naver.com</cp:lastModifiedBy>
  <cp:revision>21</cp:revision>
  <dcterms:created xsi:type="dcterms:W3CDTF">2021-03-27T17:46:47Z</dcterms:created>
  <dcterms:modified xsi:type="dcterms:W3CDTF">2021-04-13T01:14:16Z</dcterms:modified>
</cp:coreProperties>
</file>