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4" r:id="rId10"/>
    <p:sldId id="265" r:id="rId11"/>
    <p:sldId id="266" r:id="rId12"/>
    <p:sldId id="267" r:id="rId13"/>
    <p:sldId id="282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29460-AE07-4CA5-AE24-985F42BF7F7C}" v="226" dt="2021-03-28T14:14:25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황 찬미" userId="97e9b6865195fb89" providerId="LiveId" clId="{9DE29460-AE07-4CA5-AE24-985F42BF7F7C}"/>
    <pc:docChg chg="undo custSel addSld delSld modSld">
      <pc:chgData name="황 찬미" userId="97e9b6865195fb89" providerId="LiveId" clId="{9DE29460-AE07-4CA5-AE24-985F42BF7F7C}" dt="2021-03-28T14:14:38.260" v="355" actId="1076"/>
      <pc:docMkLst>
        <pc:docMk/>
      </pc:docMkLst>
      <pc:sldChg chg="addSp delSp modSp mod">
        <pc:chgData name="황 찬미" userId="97e9b6865195fb89" providerId="LiveId" clId="{9DE29460-AE07-4CA5-AE24-985F42BF7F7C}" dt="2021-03-28T14:12:20.582" v="324" actId="478"/>
        <pc:sldMkLst>
          <pc:docMk/>
          <pc:sldMk cId="0" sldId="256"/>
        </pc:sldMkLst>
        <pc:grpChg chg="add del mod">
          <ac:chgData name="황 찬미" userId="97e9b6865195fb89" providerId="LiveId" clId="{9DE29460-AE07-4CA5-AE24-985F42BF7F7C}" dt="2021-03-28T14:12:20.582" v="324" actId="478"/>
          <ac:grpSpMkLst>
            <pc:docMk/>
            <pc:sldMk cId="0" sldId="256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20.582" v="324" actId="478"/>
          <ac:picMkLst>
            <pc:docMk/>
            <pc:sldMk cId="0" sldId="256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20.582" v="324" actId="478"/>
          <ac:picMkLst>
            <pc:docMk/>
            <pc:sldMk cId="0" sldId="256"/>
            <ac:picMk id="4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03.738" v="321" actId="478"/>
        <pc:sldMkLst>
          <pc:docMk/>
          <pc:sldMk cId="0" sldId="257"/>
        </pc:sldMkLst>
        <pc:grpChg chg="add mod">
          <ac:chgData name="황 찬미" userId="97e9b6865195fb89" providerId="LiveId" clId="{9DE29460-AE07-4CA5-AE24-985F42BF7F7C}" dt="2021-03-28T12:45:12.347" v="33" actId="164"/>
          <ac:grpSpMkLst>
            <pc:docMk/>
            <pc:sldMk cId="0" sldId="257"/>
            <ac:grpSpMk id="2" creationId="{D7E42749-A452-4E64-931D-3C8E36E150FC}"/>
          </ac:grpSpMkLst>
        </pc:grpChg>
        <pc:grpChg chg="add mod">
          <ac:chgData name="황 찬미" userId="97e9b6865195fb89" providerId="LiveId" clId="{9DE29460-AE07-4CA5-AE24-985F42BF7F7C}" dt="2021-03-28T12:45:27.128" v="34" actId="164"/>
          <ac:grpSpMkLst>
            <pc:docMk/>
            <pc:sldMk cId="0" sldId="257"/>
            <ac:grpSpMk id="5" creationId="{BF5655D2-E80E-498B-94ED-AF314F55B1EB}"/>
          </ac:grpSpMkLst>
        </pc:grpChg>
        <pc:grpChg chg="add mod">
          <ac:chgData name="황 찬미" userId="97e9b6865195fb89" providerId="LiveId" clId="{9DE29460-AE07-4CA5-AE24-985F42BF7F7C}" dt="2021-03-28T12:46:14.993" v="39" actId="164"/>
          <ac:grpSpMkLst>
            <pc:docMk/>
            <pc:sldMk cId="0" sldId="257"/>
            <ac:grpSpMk id="6" creationId="{8EFE6121-0C95-4307-A7A5-81DEA32D9C42}"/>
          </ac:grpSpMkLst>
        </pc:grpChg>
        <pc:grpChg chg="add mod">
          <ac:chgData name="황 찬미" userId="97e9b6865195fb89" providerId="LiveId" clId="{9DE29460-AE07-4CA5-AE24-985F42BF7F7C}" dt="2021-03-28T12:46:43.734" v="42" actId="164"/>
          <ac:grpSpMkLst>
            <pc:docMk/>
            <pc:sldMk cId="0" sldId="257"/>
            <ac:grpSpMk id="8" creationId="{CE6B2961-9DDA-45A3-BC7B-E7197318BC5A}"/>
          </ac:grpSpMkLst>
        </pc:grpChg>
        <pc:grpChg chg="del mod">
          <ac:chgData name="황 찬미" userId="97e9b6865195fb89" providerId="LiveId" clId="{9DE29460-AE07-4CA5-AE24-985F42BF7F7C}" dt="2021-03-28T14:12:03.738" v="321" actId="478"/>
          <ac:grpSpMkLst>
            <pc:docMk/>
            <pc:sldMk cId="0" sldId="257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5:27.128" v="34" actId="164"/>
          <ac:grpSpMkLst>
            <pc:docMk/>
            <pc:sldMk cId="0" sldId="257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5:27.128" v="34" actId="164"/>
          <ac:grpSpMkLst>
            <pc:docMk/>
            <pc:sldMk cId="0" sldId="257"/>
            <ac:grpSpMk id="1004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14.993" v="39" actId="164"/>
          <ac:grpSpMkLst>
            <pc:docMk/>
            <pc:sldMk cId="0" sldId="257"/>
            <ac:grpSpMk id="1005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14.993" v="39" actId="164"/>
          <ac:grpSpMkLst>
            <pc:docMk/>
            <pc:sldMk cId="0" sldId="257"/>
            <ac:grpSpMk id="1006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43.734" v="42" actId="164"/>
          <ac:grpSpMkLst>
            <pc:docMk/>
            <pc:sldMk cId="0" sldId="257"/>
            <ac:grpSpMk id="1007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43.734" v="42" actId="164"/>
          <ac:grpSpMkLst>
            <pc:docMk/>
            <pc:sldMk cId="0" sldId="257"/>
            <ac:grpSpMk id="1008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5:04.214" v="32" actId="1076"/>
          <ac:grpSpMkLst>
            <pc:docMk/>
            <pc:sldMk cId="0" sldId="257"/>
            <ac:grpSpMk id="1009" creationId="{00000000-0000-0000-0000-000000000000}"/>
          </ac:grpSpMkLst>
        </pc:grpChg>
        <pc:picChg chg="del mod topLvl modCrop">
          <ac:chgData name="황 찬미" userId="97e9b6865195fb89" providerId="LiveId" clId="{9DE29460-AE07-4CA5-AE24-985F42BF7F7C}" dt="2021-03-28T14:12:03.738" v="321" actId="478"/>
          <ac:picMkLst>
            <pc:docMk/>
            <pc:sldMk cId="0" sldId="257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03.738" v="321" actId="478"/>
          <ac:picMkLst>
            <pc:docMk/>
            <pc:sldMk cId="0" sldId="257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5:12.347" v="33" actId="164"/>
          <ac:picMkLst>
            <pc:docMk/>
            <pc:sldMk cId="0" sldId="257"/>
            <ac:picMk id="10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5:12.347" v="33" actId="164"/>
          <ac:picMkLst>
            <pc:docMk/>
            <pc:sldMk cId="0" sldId="257"/>
            <ac:picMk id="11" creationId="{00000000-0000-0000-0000-000000000000}"/>
          </ac:picMkLst>
        </pc:picChg>
        <pc:picChg chg="add del mod">
          <ac:chgData name="황 찬미" userId="97e9b6865195fb89" providerId="LiveId" clId="{9DE29460-AE07-4CA5-AE24-985F42BF7F7C}" dt="2021-03-28T14:11:25.923" v="315" actId="931"/>
          <ac:picMkLst>
            <pc:docMk/>
            <pc:sldMk cId="0" sldId="257"/>
            <ac:picMk id="12" creationId="{BE87EBD3-FD4E-47CA-B386-EE7804DEE837}"/>
          </ac:picMkLst>
        </pc:picChg>
        <pc:picChg chg="mod">
          <ac:chgData name="황 찬미" userId="97e9b6865195fb89" providerId="LiveId" clId="{9DE29460-AE07-4CA5-AE24-985F42BF7F7C}" dt="2021-03-28T12:45:27.128" v="34" actId="164"/>
          <ac:picMkLst>
            <pc:docMk/>
            <pc:sldMk cId="0" sldId="257"/>
            <ac:picMk id="16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6:14.993" v="39" actId="164"/>
          <ac:picMkLst>
            <pc:docMk/>
            <pc:sldMk cId="0" sldId="257"/>
            <ac:picMk id="2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6:43.734" v="42" actId="164"/>
          <ac:picMkLst>
            <pc:docMk/>
            <pc:sldMk cId="0" sldId="257"/>
            <ac:picMk id="32" creationId="{00000000-0000-0000-0000-000000000000}"/>
          </ac:picMkLst>
        </pc:picChg>
      </pc:sldChg>
      <pc:sldChg chg="addSp delSp mod modAnim">
        <pc:chgData name="황 찬미" userId="97e9b6865195fb89" providerId="LiveId" clId="{9DE29460-AE07-4CA5-AE24-985F42BF7F7C}" dt="2021-03-28T14:12:28.804" v="327" actId="478"/>
        <pc:sldMkLst>
          <pc:docMk/>
          <pc:sldMk cId="0" sldId="258"/>
        </pc:sldMkLst>
        <pc:grpChg chg="add del">
          <ac:chgData name="황 찬미" userId="97e9b6865195fb89" providerId="LiveId" clId="{9DE29460-AE07-4CA5-AE24-985F42BF7F7C}" dt="2021-03-28T14:12:28.804" v="327" actId="478"/>
          <ac:grpSpMkLst>
            <pc:docMk/>
            <pc:sldMk cId="0" sldId="258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28.804" v="327" actId="478"/>
          <ac:picMkLst>
            <pc:docMk/>
            <pc:sldMk cId="0" sldId="258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28.804" v="327" actId="478"/>
          <ac:picMkLst>
            <pc:docMk/>
            <pc:sldMk cId="0" sldId="258"/>
            <ac:picMk id="4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33.005" v="328" actId="478"/>
        <pc:sldMkLst>
          <pc:docMk/>
          <pc:sldMk cId="0" sldId="259"/>
        </pc:sldMkLst>
        <pc:grpChg chg="add mod">
          <ac:chgData name="황 찬미" userId="97e9b6865195fb89" providerId="LiveId" clId="{9DE29460-AE07-4CA5-AE24-985F42BF7F7C}" dt="2021-03-28T12:42:07.877" v="10" actId="164"/>
          <ac:grpSpMkLst>
            <pc:docMk/>
            <pc:sldMk cId="0" sldId="259"/>
            <ac:grpSpMk id="2" creationId="{54F11C9F-AD10-48A7-A34C-B98F85C3792B}"/>
          </ac:grpSpMkLst>
        </pc:grpChg>
        <pc:grpChg chg="del">
          <ac:chgData name="황 찬미" userId="97e9b6865195fb89" providerId="LiveId" clId="{9DE29460-AE07-4CA5-AE24-985F42BF7F7C}" dt="2021-03-28T14:12:33.005" v="328" actId="478"/>
          <ac:grpSpMkLst>
            <pc:docMk/>
            <pc:sldMk cId="0" sldId="259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2:07.877" v="10" actId="164"/>
          <ac:grpSpMkLst>
            <pc:docMk/>
            <pc:sldMk cId="0" sldId="259"/>
            <ac:grpSpMk id="1002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33.005" v="328" actId="478"/>
          <ac:picMkLst>
            <pc:docMk/>
            <pc:sldMk cId="0" sldId="259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33.005" v="328" actId="478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2:07.877" v="10" actId="164"/>
          <ac:picMkLst>
            <pc:docMk/>
            <pc:sldMk cId="0" sldId="259"/>
            <ac:picMk id="10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35.915" v="329" actId="478"/>
        <pc:sldMkLst>
          <pc:docMk/>
          <pc:sldMk cId="0" sldId="260"/>
        </pc:sldMkLst>
        <pc:grpChg chg="add mod">
          <ac:chgData name="황 찬미" userId="97e9b6865195fb89" providerId="LiveId" clId="{9DE29460-AE07-4CA5-AE24-985F42BF7F7C}" dt="2021-03-28T12:43:10.317" v="22" actId="164"/>
          <ac:grpSpMkLst>
            <pc:docMk/>
            <pc:sldMk cId="0" sldId="260"/>
            <ac:grpSpMk id="2" creationId="{A90CB107-E709-4395-B72D-16E22812538E}"/>
          </ac:grpSpMkLst>
        </pc:grpChg>
        <pc:grpChg chg="add mod">
          <ac:chgData name="황 찬미" userId="97e9b6865195fb89" providerId="LiveId" clId="{9DE29460-AE07-4CA5-AE24-985F42BF7F7C}" dt="2021-03-28T12:43:14.530" v="23" actId="164"/>
          <ac:grpSpMkLst>
            <pc:docMk/>
            <pc:sldMk cId="0" sldId="260"/>
            <ac:grpSpMk id="5" creationId="{F7E45AC3-C61D-4B74-AE47-FA5F9A2397DB}"/>
          </ac:grpSpMkLst>
        </pc:grpChg>
        <pc:grpChg chg="add mod">
          <ac:chgData name="황 찬미" userId="97e9b6865195fb89" providerId="LiveId" clId="{9DE29460-AE07-4CA5-AE24-985F42BF7F7C}" dt="2021-03-28T12:43:18.991" v="24" actId="164"/>
          <ac:grpSpMkLst>
            <pc:docMk/>
            <pc:sldMk cId="0" sldId="260"/>
            <ac:grpSpMk id="7" creationId="{1CD8A85F-F937-4B05-9710-D56DC5B28E23}"/>
          </ac:grpSpMkLst>
        </pc:grpChg>
        <pc:grpChg chg="del">
          <ac:chgData name="황 찬미" userId="97e9b6865195fb89" providerId="LiveId" clId="{9DE29460-AE07-4CA5-AE24-985F42BF7F7C}" dt="2021-03-28T14:12:35.915" v="329" actId="478"/>
          <ac:grpSpMkLst>
            <pc:docMk/>
            <pc:sldMk cId="0" sldId="260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3:18.991" v="24" actId="164"/>
          <ac:grpSpMkLst>
            <pc:docMk/>
            <pc:sldMk cId="0" sldId="260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3:10.317" v="22" actId="164"/>
          <ac:grpSpMkLst>
            <pc:docMk/>
            <pc:sldMk cId="0" sldId="260"/>
            <ac:grpSpMk id="1004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3:14.530" v="23" actId="164"/>
          <ac:grpSpMkLst>
            <pc:docMk/>
            <pc:sldMk cId="0" sldId="260"/>
            <ac:grpSpMk id="1005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35.915" v="329" actId="478"/>
          <ac:picMkLst>
            <pc:docMk/>
            <pc:sldMk cId="0" sldId="260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35.915" v="329" actId="478"/>
          <ac:picMkLst>
            <pc:docMk/>
            <pc:sldMk cId="0" sldId="260"/>
            <ac:picMk id="4" creationId="{00000000-0000-0000-0000-000000000000}"/>
          </ac:picMkLst>
        </pc:picChg>
        <pc:picChg chg="mod ord">
          <ac:chgData name="황 찬미" userId="97e9b6865195fb89" providerId="LiveId" clId="{9DE29460-AE07-4CA5-AE24-985F42BF7F7C}" dt="2021-03-28T12:42:45.608" v="18" actId="171"/>
          <ac:picMkLst>
            <pc:docMk/>
            <pc:sldMk cId="0" sldId="260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3:10.317" v="22" actId="164"/>
          <ac:picMkLst>
            <pc:docMk/>
            <pc:sldMk cId="0" sldId="260"/>
            <ac:picMk id="2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3:14.530" v="23" actId="164"/>
          <ac:picMkLst>
            <pc:docMk/>
            <pc:sldMk cId="0" sldId="260"/>
            <ac:picMk id="23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3:18.991" v="24" actId="164"/>
          <ac:picMkLst>
            <pc:docMk/>
            <pc:sldMk cId="0" sldId="260"/>
            <ac:picMk id="24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2:39.966" v="330" actId="478"/>
        <pc:sldMkLst>
          <pc:docMk/>
          <pc:sldMk cId="0" sldId="261"/>
        </pc:sldMkLst>
        <pc:grpChg chg="del">
          <ac:chgData name="황 찬미" userId="97e9b6865195fb89" providerId="LiveId" clId="{9DE29460-AE07-4CA5-AE24-985F42BF7F7C}" dt="2021-03-28T14:12:39.966" v="330" actId="478"/>
          <ac:grpSpMkLst>
            <pc:docMk/>
            <pc:sldMk cId="0" sldId="261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39.966" v="330" actId="478"/>
          <ac:picMkLst>
            <pc:docMk/>
            <pc:sldMk cId="0" sldId="261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39.966" v="330" actId="478"/>
          <ac:picMkLst>
            <pc:docMk/>
            <pc:sldMk cId="0" sldId="261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47:40.215" v="45" actId="171"/>
          <ac:picMkLst>
            <pc:docMk/>
            <pc:sldMk cId="0" sldId="261"/>
            <ac:picMk id="10" creationId="{00000000-0000-0000-0000-000000000000}"/>
          </ac:picMkLst>
        </pc:picChg>
      </pc:sldChg>
      <pc:sldChg chg="addSp delSp modSp mod delAnim modAnim">
        <pc:chgData name="황 찬미" userId="97e9b6865195fb89" providerId="LiveId" clId="{9DE29460-AE07-4CA5-AE24-985F42BF7F7C}" dt="2021-03-28T14:12:46.259" v="331" actId="478"/>
        <pc:sldMkLst>
          <pc:docMk/>
          <pc:sldMk cId="0" sldId="262"/>
        </pc:sldMkLst>
        <pc:grpChg chg="add del mod">
          <ac:chgData name="황 찬미" userId="97e9b6865195fb89" providerId="LiveId" clId="{9DE29460-AE07-4CA5-AE24-985F42BF7F7C}" dt="2021-03-28T12:51:16.216" v="72" actId="165"/>
          <ac:grpSpMkLst>
            <pc:docMk/>
            <pc:sldMk cId="0" sldId="262"/>
            <ac:grpSpMk id="2" creationId="{E20D626F-076F-469E-803E-9D4669300285}"/>
          </ac:grpSpMkLst>
        </pc:grpChg>
        <pc:grpChg chg="add mod">
          <ac:chgData name="황 찬미" userId="97e9b6865195fb89" providerId="LiveId" clId="{9DE29460-AE07-4CA5-AE24-985F42BF7F7C}" dt="2021-03-28T12:49:35.824" v="57" actId="164"/>
          <ac:grpSpMkLst>
            <pc:docMk/>
            <pc:sldMk cId="0" sldId="262"/>
            <ac:grpSpMk id="5" creationId="{878CB1ED-95FD-4BA5-A440-FB705D54F4CE}"/>
          </ac:grpSpMkLst>
        </pc:grpChg>
        <pc:grpChg chg="add mod">
          <ac:chgData name="황 찬미" userId="97e9b6865195fb89" providerId="LiveId" clId="{9DE29460-AE07-4CA5-AE24-985F42BF7F7C}" dt="2021-03-28T12:49:40.200" v="58" actId="164"/>
          <ac:grpSpMkLst>
            <pc:docMk/>
            <pc:sldMk cId="0" sldId="262"/>
            <ac:grpSpMk id="7" creationId="{6F23B24D-70AA-41B2-B2EE-3FFD6FD62956}"/>
          </ac:grpSpMkLst>
        </pc:grpChg>
        <pc:grpChg chg="add mod">
          <ac:chgData name="황 찬미" userId="97e9b6865195fb89" providerId="LiveId" clId="{9DE29460-AE07-4CA5-AE24-985F42BF7F7C}" dt="2021-03-28T12:52:22.240" v="83" actId="1076"/>
          <ac:grpSpMkLst>
            <pc:docMk/>
            <pc:sldMk cId="0" sldId="262"/>
            <ac:grpSpMk id="9" creationId="{3E682897-735F-46BD-B5CA-8C9AC8FBF564}"/>
          </ac:grpSpMkLst>
        </pc:grpChg>
        <pc:grpChg chg="add del mod">
          <ac:chgData name="황 찬미" userId="97e9b6865195fb89" providerId="LiveId" clId="{9DE29460-AE07-4CA5-AE24-985F42BF7F7C}" dt="2021-03-28T13:17:23.024" v="219" actId="478"/>
          <ac:grpSpMkLst>
            <pc:docMk/>
            <pc:sldMk cId="0" sldId="262"/>
            <ac:grpSpMk id="30" creationId="{60DA5E4A-08E0-4B42-BD30-5365B14423C8}"/>
          </ac:grpSpMkLst>
        </pc:grpChg>
        <pc:grpChg chg="mod">
          <ac:chgData name="황 찬미" userId="97e9b6865195fb89" providerId="LiveId" clId="{9DE29460-AE07-4CA5-AE24-985F42BF7F7C}" dt="2021-03-28T12:52:25.364" v="84"/>
          <ac:grpSpMkLst>
            <pc:docMk/>
            <pc:sldMk cId="0" sldId="262"/>
            <ac:grpSpMk id="31" creationId="{25CEC29B-CDB8-45A1-9B32-DFBD5AFE5A66}"/>
          </ac:grpSpMkLst>
        </pc:grpChg>
        <pc:grpChg chg="add del mod">
          <ac:chgData name="황 찬미" userId="97e9b6865195fb89" providerId="LiveId" clId="{9DE29460-AE07-4CA5-AE24-985F42BF7F7C}" dt="2021-03-28T13:17:23.665" v="220" actId="478"/>
          <ac:grpSpMkLst>
            <pc:docMk/>
            <pc:sldMk cId="0" sldId="262"/>
            <ac:grpSpMk id="35" creationId="{F4C16438-1B40-4FA1-B0B2-77B026B11F89}"/>
          </ac:grpSpMkLst>
        </pc:grpChg>
        <pc:grpChg chg="mod">
          <ac:chgData name="황 찬미" userId="97e9b6865195fb89" providerId="LiveId" clId="{9DE29460-AE07-4CA5-AE24-985F42BF7F7C}" dt="2021-03-28T12:52:25.364" v="84"/>
          <ac:grpSpMkLst>
            <pc:docMk/>
            <pc:sldMk cId="0" sldId="262"/>
            <ac:grpSpMk id="36" creationId="{274EFF08-91FC-4F51-BDC6-CF80C8E048AE}"/>
          </ac:grpSpMkLst>
        </pc:grpChg>
        <pc:grpChg chg="del">
          <ac:chgData name="황 찬미" userId="97e9b6865195fb89" providerId="LiveId" clId="{9DE29460-AE07-4CA5-AE24-985F42BF7F7C}" dt="2021-03-28T14:12:46.259" v="331" actId="478"/>
          <ac:grpSpMkLst>
            <pc:docMk/>
            <pc:sldMk cId="0" sldId="262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9:35.824" v="57" actId="164"/>
          <ac:grpSpMkLst>
            <pc:docMk/>
            <pc:sldMk cId="0" sldId="262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9:40.200" v="58" actId="164"/>
          <ac:grpSpMkLst>
            <pc:docMk/>
            <pc:sldMk cId="0" sldId="262"/>
            <ac:grpSpMk id="1004" creationId="{00000000-0000-0000-0000-000000000000}"/>
          </ac:grpSpMkLst>
        </pc:grpChg>
        <pc:grpChg chg="del mod topLvl">
          <ac:chgData name="황 찬미" userId="97e9b6865195fb89" providerId="LiveId" clId="{9DE29460-AE07-4CA5-AE24-985F42BF7F7C}" dt="2021-03-28T12:51:21.790" v="73" actId="165"/>
          <ac:grpSpMkLst>
            <pc:docMk/>
            <pc:sldMk cId="0" sldId="262"/>
            <ac:grpSpMk id="1005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2:51:33.014" v="74" actId="164"/>
          <ac:grpSpMkLst>
            <pc:docMk/>
            <pc:sldMk cId="0" sldId="262"/>
            <ac:grpSpMk id="1006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2:51:21.790" v="73" actId="165"/>
          <ac:grpSpMkLst>
            <pc:docMk/>
            <pc:sldMk cId="0" sldId="262"/>
            <ac:grpSpMk id="1007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2:51:21.790" v="73" actId="165"/>
          <ac:grpSpMkLst>
            <pc:docMk/>
            <pc:sldMk cId="0" sldId="262"/>
            <ac:grpSpMk id="1008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46.259" v="331" actId="478"/>
          <ac:picMkLst>
            <pc:docMk/>
            <pc:sldMk cId="0" sldId="262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46.259" v="331" actId="478"/>
          <ac:picMkLst>
            <pc:docMk/>
            <pc:sldMk cId="0" sldId="262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48:58.184" v="52" actId="171"/>
          <ac:picMkLst>
            <pc:docMk/>
            <pc:sldMk cId="0" sldId="262"/>
            <ac:picMk id="10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2:51:33.014" v="74" actId="164"/>
          <ac:picMkLst>
            <pc:docMk/>
            <pc:sldMk cId="0" sldId="262"/>
            <ac:picMk id="18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9:35.824" v="57" actId="164"/>
          <ac:picMkLst>
            <pc:docMk/>
            <pc:sldMk cId="0" sldId="262"/>
            <ac:picMk id="19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9:40.200" v="58" actId="164"/>
          <ac:picMkLst>
            <pc:docMk/>
            <pc:sldMk cId="0" sldId="262"/>
            <ac:picMk id="20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1:21.790" v="73" actId="165"/>
          <ac:picMkLst>
            <pc:docMk/>
            <pc:sldMk cId="0" sldId="262"/>
            <ac:picMk id="23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1:21.790" v="73" actId="165"/>
          <ac:picMkLst>
            <pc:docMk/>
            <pc:sldMk cId="0" sldId="262"/>
            <ac:picMk id="26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1:21.790" v="73" actId="165"/>
          <ac:picMkLst>
            <pc:docMk/>
            <pc:sldMk cId="0" sldId="262"/>
            <ac:picMk id="29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3" creationId="{8952892D-E530-4B6A-9FA6-837ADA923160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4" creationId="{D12C2848-250D-4EEE-A978-2AE5144EB82C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7" creationId="{81537378-73D5-452F-B6FF-00EBC1FD6246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8" creationId="{29E2706D-77AB-45BA-A662-8C74D513F19A}"/>
          </ac:picMkLst>
        </pc:picChg>
      </pc:sldChg>
      <pc:sldChg chg="addSp modSp del">
        <pc:chgData name="황 찬미" userId="97e9b6865195fb89" providerId="LiveId" clId="{9DE29460-AE07-4CA5-AE24-985F42BF7F7C}" dt="2021-03-28T12:54:34.703" v="91" actId="2696"/>
        <pc:sldMkLst>
          <pc:docMk/>
          <pc:sldMk cId="0" sldId="263"/>
        </pc:sldMkLst>
        <pc:grpChg chg="add mod">
          <ac:chgData name="황 찬미" userId="97e9b6865195fb89" providerId="LiveId" clId="{9DE29460-AE07-4CA5-AE24-985F42BF7F7C}" dt="2021-03-28T12:52:08.097" v="80" actId="164"/>
          <ac:grpSpMkLst>
            <pc:docMk/>
            <pc:sldMk cId="0" sldId="263"/>
            <ac:grpSpMk id="2" creationId="{E354839C-86BF-4FB3-A52A-8CAA90D2E254}"/>
          </ac:grpSpMkLst>
        </pc:grpChg>
        <pc:grpChg chg="add mod">
          <ac:chgData name="황 찬미" userId="97e9b6865195fb89" providerId="LiveId" clId="{9DE29460-AE07-4CA5-AE24-985F42BF7F7C}" dt="2021-03-28T12:52:11.623" v="81" actId="164"/>
          <ac:grpSpMkLst>
            <pc:docMk/>
            <pc:sldMk cId="0" sldId="263"/>
            <ac:grpSpMk id="5" creationId="{9497B8D0-49AF-45D1-B04A-436DFCB67AE5}"/>
          </ac:grpSpMkLst>
        </pc:grpChg>
        <pc:grpChg chg="mod">
          <ac:chgData name="황 찬미" userId="97e9b6865195fb89" providerId="LiveId" clId="{9DE29460-AE07-4CA5-AE24-985F42BF7F7C}" dt="2021-03-28T12:52:11.623" v="81" actId="164"/>
          <ac:grpSpMkLst>
            <pc:docMk/>
            <pc:sldMk cId="0" sldId="263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2:08.097" v="80" actId="164"/>
          <ac:grpSpMkLst>
            <pc:docMk/>
            <pc:sldMk cId="0" sldId="263"/>
            <ac:grpSpMk id="1004" creationId="{00000000-0000-0000-0000-000000000000}"/>
          </ac:grpSpMkLst>
        </pc:grpChg>
        <pc:picChg chg="mod">
          <ac:chgData name="황 찬미" userId="97e9b6865195fb89" providerId="LiveId" clId="{9DE29460-AE07-4CA5-AE24-985F42BF7F7C}" dt="2021-03-28T12:52:08.097" v="80" actId="164"/>
          <ac:picMkLst>
            <pc:docMk/>
            <pc:sldMk cId="0" sldId="263"/>
            <ac:picMk id="18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2:11.623" v="81" actId="164"/>
          <ac:picMkLst>
            <pc:docMk/>
            <pc:sldMk cId="0" sldId="263"/>
            <ac:picMk id="19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52.761" v="333" actId="478"/>
        <pc:sldMkLst>
          <pc:docMk/>
          <pc:sldMk cId="0" sldId="264"/>
        </pc:sldMkLst>
        <pc:grpChg chg="add del mod">
          <ac:chgData name="황 찬미" userId="97e9b6865195fb89" providerId="LiveId" clId="{9DE29460-AE07-4CA5-AE24-985F42BF7F7C}" dt="2021-03-28T13:38:53.180" v="281" actId="165"/>
          <ac:grpSpMkLst>
            <pc:docMk/>
            <pc:sldMk cId="0" sldId="264"/>
            <ac:grpSpMk id="2" creationId="{8853A8BB-852F-4631-B305-360B0DB43246}"/>
          </ac:grpSpMkLst>
        </pc:grpChg>
        <pc:grpChg chg="add mod">
          <ac:chgData name="황 찬미" userId="97e9b6865195fb89" providerId="LiveId" clId="{9DE29460-AE07-4CA5-AE24-985F42BF7F7C}" dt="2021-03-28T13:19:43.335" v="239" actId="1076"/>
          <ac:grpSpMkLst>
            <pc:docMk/>
            <pc:sldMk cId="0" sldId="264"/>
            <ac:grpSpMk id="5" creationId="{51FAC4D3-EFD1-4EA7-90D7-2D99D78A3A0C}"/>
          </ac:grpSpMkLst>
        </pc:grpChg>
        <pc:grpChg chg="add mod">
          <ac:chgData name="황 찬미" userId="97e9b6865195fb89" providerId="LiveId" clId="{9DE29460-AE07-4CA5-AE24-985F42BF7F7C}" dt="2021-03-28T12:55:16.013" v="102" actId="164"/>
          <ac:grpSpMkLst>
            <pc:docMk/>
            <pc:sldMk cId="0" sldId="264"/>
            <ac:grpSpMk id="6" creationId="{304A6C4D-F2F2-4F01-AB1A-74C9CCF8F30E}"/>
          </ac:grpSpMkLst>
        </pc:grpChg>
        <pc:grpChg chg="add mod">
          <ac:chgData name="황 찬미" userId="97e9b6865195fb89" providerId="LiveId" clId="{9DE29460-AE07-4CA5-AE24-985F42BF7F7C}" dt="2021-03-28T13:39:14.273" v="285" actId="164"/>
          <ac:grpSpMkLst>
            <pc:docMk/>
            <pc:sldMk cId="0" sldId="264"/>
            <ac:grpSpMk id="8" creationId="{53BA836E-0378-41FD-AE76-F530F3C3C266}"/>
          </ac:grpSpMkLst>
        </pc:grpChg>
        <pc:grpChg chg="del">
          <ac:chgData name="황 찬미" userId="97e9b6865195fb89" providerId="LiveId" clId="{9DE29460-AE07-4CA5-AE24-985F42BF7F7C}" dt="2021-03-28T14:12:52.761" v="333" actId="478"/>
          <ac:grpSpMkLst>
            <pc:docMk/>
            <pc:sldMk cId="0" sldId="264"/>
            <ac:grpSpMk id="1001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3:39:14.273" v="285" actId="164"/>
          <ac:grpSpMkLst>
            <pc:docMk/>
            <pc:sldMk cId="0" sldId="264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5:16.013" v="102" actId="164"/>
          <ac:grpSpMkLst>
            <pc:docMk/>
            <pc:sldMk cId="0" sldId="264"/>
            <ac:grpSpMk id="1004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5:10.180" v="99" actId="164"/>
          <ac:grpSpMkLst>
            <pc:docMk/>
            <pc:sldMk cId="0" sldId="264"/>
            <ac:grpSpMk id="1005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2.761" v="333" actId="478"/>
          <ac:picMkLst>
            <pc:docMk/>
            <pc:sldMk cId="0" sldId="264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2.761" v="333" actId="478"/>
          <ac:picMkLst>
            <pc:docMk/>
            <pc:sldMk cId="0" sldId="264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4:53.244" v="95" actId="170"/>
          <ac:picMkLst>
            <pc:docMk/>
            <pc:sldMk cId="0" sldId="264"/>
            <ac:picMk id="9" creationId="{00000000-0000-0000-0000-000000000000}"/>
          </ac:picMkLst>
        </pc:picChg>
        <pc:picChg chg="del mod topLvl">
          <ac:chgData name="황 찬미" userId="97e9b6865195fb89" providerId="LiveId" clId="{9DE29460-AE07-4CA5-AE24-985F42BF7F7C}" dt="2021-03-28T13:38:56.564" v="282" actId="478"/>
          <ac:picMkLst>
            <pc:docMk/>
            <pc:sldMk cId="0" sldId="264"/>
            <ac:picMk id="11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19:24.437" v="237" actId="478"/>
          <ac:picMkLst>
            <pc:docMk/>
            <pc:sldMk cId="0" sldId="264"/>
            <ac:picMk id="1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8:53.180" v="281" actId="165"/>
          <ac:picMkLst>
            <pc:docMk/>
            <pc:sldMk cId="0" sldId="264"/>
            <ac:picMk id="1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5:10.180" v="99" actId="164"/>
          <ac:picMkLst>
            <pc:docMk/>
            <pc:sldMk cId="0" sldId="264"/>
            <ac:picMk id="2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5:16.013" v="102" actId="164"/>
          <ac:picMkLst>
            <pc:docMk/>
            <pc:sldMk cId="0" sldId="264"/>
            <ac:picMk id="23" creationId="{00000000-0000-0000-0000-000000000000}"/>
          </ac:picMkLst>
        </pc:picChg>
        <pc:picChg chg="add mod">
          <ac:chgData name="황 찬미" userId="97e9b6865195fb89" providerId="LiveId" clId="{9DE29460-AE07-4CA5-AE24-985F42BF7F7C}" dt="2021-03-28T13:39:14.273" v="285" actId="164"/>
          <ac:picMkLst>
            <pc:docMk/>
            <pc:sldMk cId="0" sldId="264"/>
            <ac:picMk id="26" creationId="{60C46824-7C3F-4623-966C-B612587914E9}"/>
          </ac:picMkLst>
        </pc:picChg>
      </pc:sldChg>
      <pc:sldChg chg="addSp delSp modSp mod modAnim">
        <pc:chgData name="황 찬미" userId="97e9b6865195fb89" providerId="LiveId" clId="{9DE29460-AE07-4CA5-AE24-985F42BF7F7C}" dt="2021-03-28T14:12:54.265" v="334" actId="478"/>
        <pc:sldMkLst>
          <pc:docMk/>
          <pc:sldMk cId="0" sldId="265"/>
        </pc:sldMkLst>
        <pc:grpChg chg="add mod">
          <ac:chgData name="황 찬미" userId="97e9b6865195fb89" providerId="LiveId" clId="{9DE29460-AE07-4CA5-AE24-985F42BF7F7C}" dt="2021-03-28T12:56:07.898" v="114" actId="164"/>
          <ac:grpSpMkLst>
            <pc:docMk/>
            <pc:sldMk cId="0" sldId="265"/>
            <ac:grpSpMk id="2" creationId="{BD86600C-3D24-4F46-97C6-7383EF0F899C}"/>
          </ac:grpSpMkLst>
        </pc:grpChg>
        <pc:grpChg chg="del">
          <ac:chgData name="황 찬미" userId="97e9b6865195fb89" providerId="LiveId" clId="{9DE29460-AE07-4CA5-AE24-985F42BF7F7C}" dt="2021-03-28T14:12:54.265" v="334" actId="478"/>
          <ac:grpSpMkLst>
            <pc:docMk/>
            <pc:sldMk cId="0" sldId="265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6:07.898" v="114" actId="164"/>
          <ac:grpSpMkLst>
            <pc:docMk/>
            <pc:sldMk cId="0" sldId="265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4.265" v="334" actId="478"/>
          <ac:picMkLst>
            <pc:docMk/>
            <pc:sldMk cId="0" sldId="265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4.265" v="334" actId="478"/>
          <ac:picMkLst>
            <pc:docMk/>
            <pc:sldMk cId="0" sldId="265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5:45.215" v="108" actId="171"/>
          <ac:picMkLst>
            <pc:docMk/>
            <pc:sldMk cId="0" sldId="265"/>
            <ac:picMk id="10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6:07.898" v="114" actId="164"/>
          <ac:picMkLst>
            <pc:docMk/>
            <pc:sldMk cId="0" sldId="265"/>
            <ac:picMk id="12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2:55.636" v="335" actId="478"/>
        <pc:sldMkLst>
          <pc:docMk/>
          <pc:sldMk cId="0" sldId="266"/>
        </pc:sldMkLst>
        <pc:grpChg chg="del">
          <ac:chgData name="황 찬미" userId="97e9b6865195fb89" providerId="LiveId" clId="{9DE29460-AE07-4CA5-AE24-985F42BF7F7C}" dt="2021-03-28T14:12:55.636" v="335" actId="478"/>
          <ac:grpSpMkLst>
            <pc:docMk/>
            <pc:sldMk cId="0" sldId="266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5.636" v="335" actId="478"/>
          <ac:picMkLst>
            <pc:docMk/>
            <pc:sldMk cId="0" sldId="266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5.636" v="335" actId="478"/>
          <ac:picMkLst>
            <pc:docMk/>
            <pc:sldMk cId="0" sldId="266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6:33.551" v="120" actId="171"/>
          <ac:picMkLst>
            <pc:docMk/>
            <pc:sldMk cId="0" sldId="266"/>
            <ac:picMk id="13" creationId="{00000000-0000-0000-0000-000000000000}"/>
          </ac:picMkLst>
        </pc:picChg>
      </pc:sldChg>
      <pc:sldChg chg="addSp delSp modSp mod delAnim modAnim">
        <pc:chgData name="황 찬미" userId="97e9b6865195fb89" providerId="LiveId" clId="{9DE29460-AE07-4CA5-AE24-985F42BF7F7C}" dt="2021-03-28T14:12:57.154" v="336" actId="478"/>
        <pc:sldMkLst>
          <pc:docMk/>
          <pc:sldMk cId="0" sldId="267"/>
        </pc:sldMkLst>
        <pc:grpChg chg="add mod">
          <ac:chgData name="황 찬미" userId="97e9b6865195fb89" providerId="LiveId" clId="{9DE29460-AE07-4CA5-AE24-985F42BF7F7C}" dt="2021-03-28T12:59:24.480" v="132" actId="164"/>
          <ac:grpSpMkLst>
            <pc:docMk/>
            <pc:sldMk cId="0" sldId="267"/>
            <ac:grpSpMk id="2" creationId="{E57CE751-3146-463F-83E3-2CAC732F5311}"/>
          </ac:grpSpMkLst>
        </pc:grpChg>
        <pc:grpChg chg="add mod">
          <ac:chgData name="황 찬미" userId="97e9b6865195fb89" providerId="LiveId" clId="{9DE29460-AE07-4CA5-AE24-985F42BF7F7C}" dt="2021-03-28T12:59:28.347" v="133" actId="164"/>
          <ac:grpSpMkLst>
            <pc:docMk/>
            <pc:sldMk cId="0" sldId="267"/>
            <ac:grpSpMk id="5" creationId="{FF0B4209-1566-414D-A7CB-DAC26BE6730F}"/>
          </ac:grpSpMkLst>
        </pc:grpChg>
        <pc:grpChg chg="add del mod">
          <ac:chgData name="황 찬미" userId="97e9b6865195fb89" providerId="LiveId" clId="{9DE29460-AE07-4CA5-AE24-985F42BF7F7C}" dt="2021-03-28T13:16:38.751" v="214" actId="478"/>
          <ac:grpSpMkLst>
            <pc:docMk/>
            <pc:sldMk cId="0" sldId="267"/>
            <ac:grpSpMk id="7" creationId="{E9A58E7E-29D3-477E-BC59-B24E173C3B1A}"/>
          </ac:grpSpMkLst>
        </pc:grpChg>
        <pc:grpChg chg="add del mod">
          <ac:chgData name="황 찬미" userId="97e9b6865195fb89" providerId="LiveId" clId="{9DE29460-AE07-4CA5-AE24-985F42BF7F7C}" dt="2021-03-28T13:06:06.112" v="141" actId="165"/>
          <ac:grpSpMkLst>
            <pc:docMk/>
            <pc:sldMk cId="0" sldId="267"/>
            <ac:grpSpMk id="21" creationId="{5D2175D1-9CD0-4652-80E4-32774207BCA8}"/>
          </ac:grpSpMkLst>
        </pc:grpChg>
        <pc:grpChg chg="mod topLvl">
          <ac:chgData name="황 찬미" userId="97e9b6865195fb89" providerId="LiveId" clId="{9DE29460-AE07-4CA5-AE24-985F42BF7F7C}" dt="2021-03-28T13:08:35.623" v="144" actId="164"/>
          <ac:grpSpMkLst>
            <pc:docMk/>
            <pc:sldMk cId="0" sldId="267"/>
            <ac:grpSpMk id="23" creationId="{59DB12E8-7325-49CA-99F7-20C76BEB4B94}"/>
          </ac:grpSpMkLst>
        </pc:grpChg>
        <pc:grpChg chg="del">
          <ac:chgData name="황 찬미" userId="97e9b6865195fb89" providerId="LiveId" clId="{9DE29460-AE07-4CA5-AE24-985F42BF7F7C}" dt="2021-03-28T14:12:57.154" v="336" actId="478"/>
          <ac:grpSpMkLst>
            <pc:docMk/>
            <pc:sldMk cId="0" sldId="267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9:24.480" v="132" actId="164"/>
          <ac:grpSpMkLst>
            <pc:docMk/>
            <pc:sldMk cId="0" sldId="267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9:28.347" v="133" actId="164"/>
          <ac:grpSpMkLst>
            <pc:docMk/>
            <pc:sldMk cId="0" sldId="267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7.154" v="336" actId="478"/>
          <ac:picMkLst>
            <pc:docMk/>
            <pc:sldMk cId="0" sldId="267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7.154" v="336" actId="478"/>
          <ac:picMkLst>
            <pc:docMk/>
            <pc:sldMk cId="0" sldId="267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7:24.454" v="128" actId="171"/>
          <ac:picMkLst>
            <pc:docMk/>
            <pc:sldMk cId="0" sldId="267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9:24.480" v="132" actId="164"/>
          <ac:picMkLst>
            <pc:docMk/>
            <pc:sldMk cId="0" sldId="267"/>
            <ac:picMk id="19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9:28.347" v="133" actId="164"/>
          <ac:picMkLst>
            <pc:docMk/>
            <pc:sldMk cId="0" sldId="267"/>
            <ac:picMk id="20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08:35.623" v="144" actId="164"/>
          <ac:picMkLst>
            <pc:docMk/>
            <pc:sldMk cId="0" sldId="267"/>
            <ac:picMk id="22" creationId="{3A0A33C7-36BC-4219-B171-40F843F05182}"/>
          </ac:picMkLst>
        </pc:picChg>
        <pc:picChg chg="mod topLvl">
          <ac:chgData name="황 찬미" userId="97e9b6865195fb89" providerId="LiveId" clId="{9DE29460-AE07-4CA5-AE24-985F42BF7F7C}" dt="2021-03-28T13:08:35.623" v="144" actId="164"/>
          <ac:picMkLst>
            <pc:docMk/>
            <pc:sldMk cId="0" sldId="267"/>
            <ac:picMk id="24" creationId="{236A5AD4-7667-4059-BFD4-DF9CCB92B364}"/>
          </ac:picMkLst>
        </pc:picChg>
        <pc:picChg chg="mod">
          <ac:chgData name="황 찬미" userId="97e9b6865195fb89" providerId="LiveId" clId="{9DE29460-AE07-4CA5-AE24-985F42BF7F7C}" dt="2021-03-28T13:06:06.112" v="141" actId="165"/>
          <ac:picMkLst>
            <pc:docMk/>
            <pc:sldMk cId="0" sldId="267"/>
            <ac:picMk id="25" creationId="{86681CEB-5F2D-4D2C-AA39-261DCD41CA38}"/>
          </ac:picMkLst>
        </pc:picChg>
      </pc:sldChg>
      <pc:sldChg chg="addSp modSp del">
        <pc:chgData name="황 찬미" userId="97e9b6865195fb89" providerId="LiveId" clId="{9DE29460-AE07-4CA5-AE24-985F42BF7F7C}" dt="2021-03-28T13:09:18.900" v="149" actId="2696"/>
        <pc:sldMkLst>
          <pc:docMk/>
          <pc:sldMk cId="0" sldId="268"/>
        </pc:sldMkLst>
        <pc:grpChg chg="add mod">
          <ac:chgData name="황 찬미" userId="97e9b6865195fb89" providerId="LiveId" clId="{9DE29460-AE07-4CA5-AE24-985F42BF7F7C}" dt="2021-03-28T13:05:17.022" v="136" actId="164"/>
          <ac:grpSpMkLst>
            <pc:docMk/>
            <pc:sldMk cId="0" sldId="268"/>
            <ac:grpSpMk id="2" creationId="{0939CF5A-A929-41BB-B681-DA8C143904E8}"/>
          </ac:grpSpMkLst>
        </pc:grpChg>
        <pc:grpChg chg="mod">
          <ac:chgData name="황 찬미" userId="97e9b6865195fb89" providerId="LiveId" clId="{9DE29460-AE07-4CA5-AE24-985F42BF7F7C}" dt="2021-03-28T13:05:17.022" v="136" actId="164"/>
          <ac:grpSpMkLst>
            <pc:docMk/>
            <pc:sldMk cId="0" sldId="268"/>
            <ac:grpSpMk id="1003" creationId="{00000000-0000-0000-0000-000000000000}"/>
          </ac:grpSpMkLst>
        </pc:grpChg>
        <pc:picChg chg="mod">
          <ac:chgData name="황 찬미" userId="97e9b6865195fb89" providerId="LiveId" clId="{9DE29460-AE07-4CA5-AE24-985F42BF7F7C}" dt="2021-03-28T13:05:17.022" v="136" actId="164"/>
          <ac:picMkLst>
            <pc:docMk/>
            <pc:sldMk cId="0" sldId="268"/>
            <ac:picMk id="13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05:17.022" v="136" actId="164"/>
          <ac:picMkLst>
            <pc:docMk/>
            <pc:sldMk cId="0" sldId="268"/>
            <ac:picMk id="17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00.419" v="338" actId="478"/>
        <pc:sldMkLst>
          <pc:docMk/>
          <pc:sldMk cId="0" sldId="269"/>
        </pc:sldMkLst>
        <pc:grpChg chg="add mod">
          <ac:chgData name="황 찬미" userId="97e9b6865195fb89" providerId="LiveId" clId="{9DE29460-AE07-4CA5-AE24-985F42BF7F7C}" dt="2021-03-28T13:10:41.742" v="160" actId="164"/>
          <ac:grpSpMkLst>
            <pc:docMk/>
            <pc:sldMk cId="0" sldId="269"/>
            <ac:grpSpMk id="2" creationId="{CC39C458-A176-4DFB-9A3C-C65EE2202EE0}"/>
          </ac:grpSpMkLst>
        </pc:grpChg>
        <pc:grpChg chg="del">
          <ac:chgData name="황 찬미" userId="97e9b6865195fb89" providerId="LiveId" clId="{9DE29460-AE07-4CA5-AE24-985F42BF7F7C}" dt="2021-03-28T14:13:00.419" v="338" actId="478"/>
          <ac:grpSpMkLst>
            <pc:docMk/>
            <pc:sldMk cId="0" sldId="269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0:41.742" v="160" actId="164"/>
          <ac:grpSpMkLst>
            <pc:docMk/>
            <pc:sldMk cId="0" sldId="269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0.419" v="338" actId="478"/>
          <ac:picMkLst>
            <pc:docMk/>
            <pc:sldMk cId="0" sldId="269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0.419" v="338" actId="478"/>
          <ac:picMkLst>
            <pc:docMk/>
            <pc:sldMk cId="0" sldId="269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3:10:21.921" v="155" actId="171"/>
          <ac:picMkLst>
            <pc:docMk/>
            <pc:sldMk cId="0" sldId="269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0:41.742" v="160" actId="164"/>
          <ac:picMkLst>
            <pc:docMk/>
            <pc:sldMk cId="0" sldId="269"/>
            <ac:picMk id="13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01.911" v="339" actId="478"/>
        <pc:sldMkLst>
          <pc:docMk/>
          <pc:sldMk cId="0" sldId="270"/>
        </pc:sldMkLst>
        <pc:grpChg chg="add mod">
          <ac:chgData name="황 찬미" userId="97e9b6865195fb89" providerId="LiveId" clId="{9DE29460-AE07-4CA5-AE24-985F42BF7F7C}" dt="2021-03-28T13:12:12.995" v="171" actId="164"/>
          <ac:grpSpMkLst>
            <pc:docMk/>
            <pc:sldMk cId="0" sldId="270"/>
            <ac:grpSpMk id="2" creationId="{33B640C9-A4EB-4425-9D92-AC60F3743E7A}"/>
          </ac:grpSpMkLst>
        </pc:grpChg>
        <pc:grpChg chg="del">
          <ac:chgData name="황 찬미" userId="97e9b6865195fb89" providerId="LiveId" clId="{9DE29460-AE07-4CA5-AE24-985F42BF7F7C}" dt="2021-03-28T14:13:01.911" v="339" actId="478"/>
          <ac:grpSpMkLst>
            <pc:docMk/>
            <pc:sldMk cId="0" sldId="270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2:12.995" v="171" actId="164"/>
          <ac:grpSpMkLst>
            <pc:docMk/>
            <pc:sldMk cId="0" sldId="270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1.911" v="339" actId="478"/>
          <ac:picMkLst>
            <pc:docMk/>
            <pc:sldMk cId="0" sldId="270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1.911" v="339" actId="478"/>
          <ac:picMkLst>
            <pc:docMk/>
            <pc:sldMk cId="0" sldId="270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3:10:57.436" v="164" actId="171"/>
          <ac:picMkLst>
            <pc:docMk/>
            <pc:sldMk cId="0" sldId="270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2:12.995" v="171" actId="164"/>
          <ac:picMkLst>
            <pc:docMk/>
            <pc:sldMk cId="0" sldId="270"/>
            <ac:picMk id="13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3:03.465" v="340" actId="478"/>
        <pc:sldMkLst>
          <pc:docMk/>
          <pc:sldMk cId="0" sldId="271"/>
        </pc:sldMkLst>
        <pc:grpChg chg="del">
          <ac:chgData name="황 찬미" userId="97e9b6865195fb89" providerId="LiveId" clId="{9DE29460-AE07-4CA5-AE24-985F42BF7F7C}" dt="2021-03-28T14:13:03.465" v="340" actId="478"/>
          <ac:grpSpMkLst>
            <pc:docMk/>
            <pc:sldMk cId="0" sldId="271"/>
            <ac:grpSpMk id="1001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12:56.189" v="178" actId="165"/>
          <ac:grpSpMkLst>
            <pc:docMk/>
            <pc:sldMk cId="0" sldId="271"/>
            <ac:grpSpMk id="1003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3.465" v="340" actId="478"/>
          <ac:picMkLst>
            <pc:docMk/>
            <pc:sldMk cId="0" sldId="271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3.465" v="340" actId="478"/>
          <ac:picMkLst>
            <pc:docMk/>
            <pc:sldMk cId="0" sldId="271"/>
            <ac:picMk id="4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12:56.189" v="178" actId="165"/>
          <ac:picMkLst>
            <pc:docMk/>
            <pc:sldMk cId="0" sldId="271"/>
            <ac:picMk id="12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12:56.189" v="178" actId="165"/>
          <ac:picMkLst>
            <pc:docMk/>
            <pc:sldMk cId="0" sldId="271"/>
            <ac:picMk id="13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12:56.189" v="178" actId="165"/>
          <ac:picMkLst>
            <pc:docMk/>
            <pc:sldMk cId="0" sldId="271"/>
            <ac:picMk id="14" creationId="{00000000-0000-0000-0000-000000000000}"/>
          </ac:picMkLst>
        </pc:picChg>
      </pc:sldChg>
      <pc:sldChg chg="addSp delSp modSp mod delAnim modAnim">
        <pc:chgData name="황 찬미" userId="97e9b6865195fb89" providerId="LiveId" clId="{9DE29460-AE07-4CA5-AE24-985F42BF7F7C}" dt="2021-03-28T14:13:05.125" v="341" actId="478"/>
        <pc:sldMkLst>
          <pc:docMk/>
          <pc:sldMk cId="0" sldId="272"/>
        </pc:sldMkLst>
        <pc:grpChg chg="add del mod">
          <ac:chgData name="황 찬미" userId="97e9b6865195fb89" providerId="LiveId" clId="{9DE29460-AE07-4CA5-AE24-985F42BF7F7C}" dt="2021-03-28T13:20:32.057" v="243" actId="478"/>
          <ac:grpSpMkLst>
            <pc:docMk/>
            <pc:sldMk cId="0" sldId="272"/>
            <ac:grpSpMk id="19" creationId="{3B74A38C-CB0A-4600-99E6-C947CE9E153A}"/>
          </ac:grpSpMkLst>
        </pc:grpChg>
        <pc:grpChg chg="mod">
          <ac:chgData name="황 찬미" userId="97e9b6865195fb89" providerId="LiveId" clId="{9DE29460-AE07-4CA5-AE24-985F42BF7F7C}" dt="2021-03-28T13:14:30.358" v="196"/>
          <ac:grpSpMkLst>
            <pc:docMk/>
            <pc:sldMk cId="0" sldId="272"/>
            <ac:grpSpMk id="20" creationId="{4343CD2A-E9F4-4E68-82E7-F1AFD0C6603C}"/>
          </ac:grpSpMkLst>
        </pc:grpChg>
        <pc:grpChg chg="add del mod">
          <ac:chgData name="황 찬미" userId="97e9b6865195fb89" providerId="LiveId" clId="{9DE29460-AE07-4CA5-AE24-985F42BF7F7C}" dt="2021-03-28T13:20:31.370" v="242" actId="478"/>
          <ac:grpSpMkLst>
            <pc:docMk/>
            <pc:sldMk cId="0" sldId="272"/>
            <ac:grpSpMk id="23" creationId="{FB348A3B-6662-480F-B5BF-4919931EE1EF}"/>
          </ac:grpSpMkLst>
        </pc:grpChg>
        <pc:grpChg chg="mod">
          <ac:chgData name="황 찬미" userId="97e9b6865195fb89" providerId="LiveId" clId="{9DE29460-AE07-4CA5-AE24-985F42BF7F7C}" dt="2021-03-28T13:14:30.358" v="196"/>
          <ac:grpSpMkLst>
            <pc:docMk/>
            <pc:sldMk cId="0" sldId="272"/>
            <ac:grpSpMk id="24" creationId="{D86D0823-7AD5-4F9A-BCC0-523846F353C7}"/>
          </ac:grpSpMkLst>
        </pc:grpChg>
        <pc:grpChg chg="del">
          <ac:chgData name="황 찬미" userId="97e9b6865195fb89" providerId="LiveId" clId="{9DE29460-AE07-4CA5-AE24-985F42BF7F7C}" dt="2021-03-28T14:13:05.125" v="341" actId="478"/>
          <ac:grpSpMkLst>
            <pc:docMk/>
            <pc:sldMk cId="0" sldId="272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5.125" v="341" actId="478"/>
          <ac:picMkLst>
            <pc:docMk/>
            <pc:sldMk cId="0" sldId="272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5.125" v="341" actId="478"/>
          <ac:picMkLst>
            <pc:docMk/>
            <pc:sldMk cId="0" sldId="272"/>
            <ac:picMk id="4" creationId="{00000000-0000-0000-0000-000000000000}"/>
          </ac:picMkLst>
        </pc:picChg>
        <pc:picChg chg="add del mod">
          <ac:chgData name="황 찬미" userId="97e9b6865195fb89" providerId="LiveId" clId="{9DE29460-AE07-4CA5-AE24-985F42BF7F7C}" dt="2021-03-28T13:51:13.641" v="292" actId="478"/>
          <ac:picMkLst>
            <pc:docMk/>
            <pc:sldMk cId="0" sldId="272"/>
            <ac:picMk id="17" creationId="{679EB1DD-0999-44A9-BDC0-1B484853DEA2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1" creationId="{97AD005D-E347-483C-AADF-9FA3486ED10F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2" creationId="{EDF166AB-578B-4D9E-9427-BF500ADB312A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5" creationId="{A3E452D6-B2EE-4C84-9BBF-CEA4286BAC0E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6" creationId="{5822A2D0-221A-41D3-8D82-FC12442138A9}"/>
          </ac:picMkLst>
        </pc:picChg>
      </pc:sldChg>
      <pc:sldChg chg="del">
        <pc:chgData name="황 찬미" userId="97e9b6865195fb89" providerId="LiveId" clId="{9DE29460-AE07-4CA5-AE24-985F42BF7F7C}" dt="2021-03-28T13:15:33.822" v="202" actId="2696"/>
        <pc:sldMkLst>
          <pc:docMk/>
          <pc:sldMk cId="0" sldId="273"/>
        </pc:sldMkLst>
      </pc:sldChg>
      <pc:sldChg chg="addSp delSp modSp mod delAnim modAnim">
        <pc:chgData name="황 찬미" userId="97e9b6865195fb89" providerId="LiveId" clId="{9DE29460-AE07-4CA5-AE24-985F42BF7F7C}" dt="2021-03-28T14:13:07.912" v="343" actId="478"/>
        <pc:sldMkLst>
          <pc:docMk/>
          <pc:sldMk cId="0" sldId="274"/>
        </pc:sldMkLst>
        <pc:grpChg chg="del">
          <ac:chgData name="황 찬미" userId="97e9b6865195fb89" providerId="LiveId" clId="{9DE29460-AE07-4CA5-AE24-985F42BF7F7C}" dt="2021-03-28T14:13:07.912" v="343" actId="478"/>
          <ac:grpSpMkLst>
            <pc:docMk/>
            <pc:sldMk cId="0" sldId="274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7.912" v="343" actId="478"/>
          <ac:picMkLst>
            <pc:docMk/>
            <pc:sldMk cId="0" sldId="274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7.912" v="343" actId="478"/>
          <ac:picMkLst>
            <pc:docMk/>
            <pc:sldMk cId="0" sldId="274"/>
            <ac:picMk id="4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9:28.475" v="254" actId="478"/>
          <ac:picMkLst>
            <pc:docMk/>
            <pc:sldMk cId="0" sldId="274"/>
            <ac:picMk id="14" creationId="{00000000-0000-0000-0000-000000000000}"/>
          </ac:picMkLst>
        </pc:picChg>
        <pc:picChg chg="add mod">
          <ac:chgData name="황 찬미" userId="97e9b6865195fb89" providerId="LiveId" clId="{9DE29460-AE07-4CA5-AE24-985F42BF7F7C}" dt="2021-03-28T13:29:44.884" v="258" actId="1076"/>
          <ac:picMkLst>
            <pc:docMk/>
            <pc:sldMk cId="0" sldId="274"/>
            <ac:picMk id="16" creationId="{27F8FE9C-3D68-4A82-8E70-8E6B4721D3DC}"/>
          </ac:picMkLst>
        </pc:picChg>
      </pc:sldChg>
      <pc:sldChg chg="addSp delSp modSp mod modAnim">
        <pc:chgData name="황 찬미" userId="97e9b6865195fb89" providerId="LiveId" clId="{9DE29460-AE07-4CA5-AE24-985F42BF7F7C}" dt="2021-03-28T14:13:09.554" v="344" actId="478"/>
        <pc:sldMkLst>
          <pc:docMk/>
          <pc:sldMk cId="0" sldId="275"/>
        </pc:sldMkLst>
        <pc:grpChg chg="add mod">
          <ac:chgData name="황 찬미" userId="97e9b6865195fb89" providerId="LiveId" clId="{9DE29460-AE07-4CA5-AE24-985F42BF7F7C}" dt="2021-03-28T13:16:15.108" v="211" actId="164"/>
          <ac:grpSpMkLst>
            <pc:docMk/>
            <pc:sldMk cId="0" sldId="275"/>
            <ac:grpSpMk id="2" creationId="{7EC1462D-BA1E-4B7F-9125-23FD24327F58}"/>
          </ac:grpSpMkLst>
        </pc:grpChg>
        <pc:grpChg chg="add mod">
          <ac:chgData name="황 찬미" userId="97e9b6865195fb89" providerId="LiveId" clId="{9DE29460-AE07-4CA5-AE24-985F42BF7F7C}" dt="2021-03-28T13:16:18.566" v="212" actId="164"/>
          <ac:grpSpMkLst>
            <pc:docMk/>
            <pc:sldMk cId="0" sldId="275"/>
            <ac:grpSpMk id="5" creationId="{EB1C1F38-A371-4517-AC76-011095D27FA0}"/>
          </ac:grpSpMkLst>
        </pc:grpChg>
        <pc:grpChg chg="del">
          <ac:chgData name="황 찬미" userId="97e9b6865195fb89" providerId="LiveId" clId="{9DE29460-AE07-4CA5-AE24-985F42BF7F7C}" dt="2021-03-28T14:13:09.554" v="344" actId="478"/>
          <ac:grpSpMkLst>
            <pc:docMk/>
            <pc:sldMk cId="0" sldId="275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6:15.108" v="211" actId="164"/>
          <ac:grpSpMkLst>
            <pc:docMk/>
            <pc:sldMk cId="0" sldId="275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6:18.566" v="212" actId="164"/>
          <ac:grpSpMkLst>
            <pc:docMk/>
            <pc:sldMk cId="0" sldId="275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9.554" v="344" actId="478"/>
          <ac:picMkLst>
            <pc:docMk/>
            <pc:sldMk cId="0" sldId="275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9.554" v="344" actId="478"/>
          <ac:picMkLst>
            <pc:docMk/>
            <pc:sldMk cId="0" sldId="275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6:15.108" v="211" actId="164"/>
          <ac:picMkLst>
            <pc:docMk/>
            <pc:sldMk cId="0" sldId="275"/>
            <ac:picMk id="17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6:18.566" v="212" actId="164"/>
          <ac:picMkLst>
            <pc:docMk/>
            <pc:sldMk cId="0" sldId="275"/>
            <ac:picMk id="19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3:37.415" v="346" actId="478"/>
        <pc:sldMkLst>
          <pc:docMk/>
          <pc:sldMk cId="0" sldId="276"/>
        </pc:sldMkLst>
        <pc:grpChg chg="del">
          <ac:chgData name="황 찬미" userId="97e9b6865195fb89" providerId="LiveId" clId="{9DE29460-AE07-4CA5-AE24-985F42BF7F7C}" dt="2021-03-28T14:13:37.415" v="346" actId="478"/>
          <ac:grpSpMkLst>
            <pc:docMk/>
            <pc:sldMk cId="0" sldId="276"/>
            <ac:grpSpMk id="1001" creationId="{00000000-0000-0000-0000-000000000000}"/>
          </ac:grpSpMkLst>
        </pc:grpChg>
        <pc:picChg chg="del mod topLvl">
          <ac:chgData name="황 찬미" userId="97e9b6865195fb89" providerId="LiveId" clId="{9DE29460-AE07-4CA5-AE24-985F42BF7F7C}" dt="2021-03-28T14:13:37.415" v="346" actId="478"/>
          <ac:picMkLst>
            <pc:docMk/>
            <pc:sldMk cId="0" sldId="276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37.415" v="346" actId="478"/>
          <ac:picMkLst>
            <pc:docMk/>
            <pc:sldMk cId="0" sldId="276"/>
            <ac:picMk id="4" creationId="{00000000-0000-0000-0000-000000000000}"/>
          </ac:picMkLst>
        </pc:picChg>
      </pc:sldChg>
      <pc:sldChg chg="delSp mod modAnim">
        <pc:chgData name="황 찬미" userId="97e9b6865195fb89" providerId="LiveId" clId="{9DE29460-AE07-4CA5-AE24-985F42BF7F7C}" dt="2021-03-28T14:13:44.635" v="347" actId="478"/>
        <pc:sldMkLst>
          <pc:docMk/>
          <pc:sldMk cId="0" sldId="277"/>
        </pc:sldMkLst>
        <pc:grpChg chg="del">
          <ac:chgData name="황 찬미" userId="97e9b6865195fb89" providerId="LiveId" clId="{9DE29460-AE07-4CA5-AE24-985F42BF7F7C}" dt="2021-03-28T14:13:44.635" v="347" actId="478"/>
          <ac:grpSpMkLst>
            <pc:docMk/>
            <pc:sldMk cId="0" sldId="277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4.635" v="347" actId="478"/>
          <ac:picMkLst>
            <pc:docMk/>
            <pc:sldMk cId="0" sldId="277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4.635" v="347" actId="478"/>
          <ac:picMkLst>
            <pc:docMk/>
            <pc:sldMk cId="0" sldId="277"/>
            <ac:picMk id="4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46.065" v="348" actId="478"/>
        <pc:sldMkLst>
          <pc:docMk/>
          <pc:sldMk cId="0" sldId="278"/>
        </pc:sldMkLst>
        <pc:grpChg chg="add mod">
          <ac:chgData name="황 찬미" userId="97e9b6865195fb89" providerId="LiveId" clId="{9DE29460-AE07-4CA5-AE24-985F42BF7F7C}" dt="2021-03-28T13:32:46.836" v="267" actId="164"/>
          <ac:grpSpMkLst>
            <pc:docMk/>
            <pc:sldMk cId="0" sldId="278"/>
            <ac:grpSpMk id="2" creationId="{3FFBFEF8-596E-4D02-84FB-DC71D92D99AF}"/>
          </ac:grpSpMkLst>
        </pc:grpChg>
        <pc:grpChg chg="add mod">
          <ac:chgData name="황 찬미" userId="97e9b6865195fb89" providerId="LiveId" clId="{9DE29460-AE07-4CA5-AE24-985F42BF7F7C}" dt="2021-03-28T13:32:50.122" v="268" actId="164"/>
          <ac:grpSpMkLst>
            <pc:docMk/>
            <pc:sldMk cId="0" sldId="278"/>
            <ac:grpSpMk id="5" creationId="{E01136D0-2820-4160-84FE-8339BDCE45E8}"/>
          </ac:grpSpMkLst>
        </pc:grpChg>
        <pc:grpChg chg="del">
          <ac:chgData name="황 찬미" userId="97e9b6865195fb89" providerId="LiveId" clId="{9DE29460-AE07-4CA5-AE24-985F42BF7F7C}" dt="2021-03-28T14:13:46.065" v="348" actId="478"/>
          <ac:grpSpMkLst>
            <pc:docMk/>
            <pc:sldMk cId="0" sldId="278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2:46.836" v="267" actId="164"/>
          <ac:grpSpMkLst>
            <pc:docMk/>
            <pc:sldMk cId="0" sldId="278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2:50.122" v="268" actId="164"/>
          <ac:grpSpMkLst>
            <pc:docMk/>
            <pc:sldMk cId="0" sldId="278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6.065" v="348" actId="478"/>
          <ac:picMkLst>
            <pc:docMk/>
            <pc:sldMk cId="0" sldId="278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6.065" v="348" actId="478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2:46.836" v="267" actId="164"/>
          <ac:picMkLst>
            <pc:docMk/>
            <pc:sldMk cId="0" sldId="278"/>
            <ac:picMk id="15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2:50.122" v="268" actId="164"/>
          <ac:picMkLst>
            <pc:docMk/>
            <pc:sldMk cId="0" sldId="278"/>
            <ac:picMk id="16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47.439" v="349" actId="478"/>
        <pc:sldMkLst>
          <pc:docMk/>
          <pc:sldMk cId="0" sldId="279"/>
        </pc:sldMkLst>
        <pc:grpChg chg="add mod">
          <ac:chgData name="황 찬미" userId="97e9b6865195fb89" providerId="LiveId" clId="{9DE29460-AE07-4CA5-AE24-985F42BF7F7C}" dt="2021-03-28T13:33:01.078" v="271" actId="164"/>
          <ac:grpSpMkLst>
            <pc:docMk/>
            <pc:sldMk cId="0" sldId="279"/>
            <ac:grpSpMk id="2" creationId="{4B38D892-0B1A-42EA-9AF4-64B3C8984143}"/>
          </ac:grpSpMkLst>
        </pc:grpChg>
        <pc:grpChg chg="add mod">
          <ac:chgData name="황 찬미" userId="97e9b6865195fb89" providerId="LiveId" clId="{9DE29460-AE07-4CA5-AE24-985F42BF7F7C}" dt="2021-03-28T13:33:05.098" v="272" actId="164"/>
          <ac:grpSpMkLst>
            <pc:docMk/>
            <pc:sldMk cId="0" sldId="279"/>
            <ac:grpSpMk id="5" creationId="{6584883F-D502-45FC-B535-C5425740F4FA}"/>
          </ac:grpSpMkLst>
        </pc:grpChg>
        <pc:grpChg chg="del">
          <ac:chgData name="황 찬미" userId="97e9b6865195fb89" providerId="LiveId" clId="{9DE29460-AE07-4CA5-AE24-985F42BF7F7C}" dt="2021-03-28T14:13:47.439" v="349" actId="478"/>
          <ac:grpSpMkLst>
            <pc:docMk/>
            <pc:sldMk cId="0" sldId="279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3:01.078" v="271" actId="164"/>
          <ac:grpSpMkLst>
            <pc:docMk/>
            <pc:sldMk cId="0" sldId="279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3:05.098" v="272" actId="164"/>
          <ac:grpSpMkLst>
            <pc:docMk/>
            <pc:sldMk cId="0" sldId="279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7.439" v="349" actId="478"/>
          <ac:picMkLst>
            <pc:docMk/>
            <pc:sldMk cId="0" sldId="279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7.439" v="349" actId="478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3:01.078" v="271" actId="164"/>
          <ac:picMkLst>
            <pc:docMk/>
            <pc:sldMk cId="0" sldId="279"/>
            <ac:picMk id="1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3:05.098" v="272" actId="164"/>
          <ac:picMkLst>
            <pc:docMk/>
            <pc:sldMk cId="0" sldId="279"/>
            <ac:picMk id="13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3:48.794" v="350" actId="478"/>
        <pc:sldMkLst>
          <pc:docMk/>
          <pc:sldMk cId="0" sldId="280"/>
        </pc:sldMkLst>
        <pc:grpChg chg="del">
          <ac:chgData name="황 찬미" userId="97e9b6865195fb89" providerId="LiveId" clId="{9DE29460-AE07-4CA5-AE24-985F42BF7F7C}" dt="2021-03-28T14:13:48.794" v="350" actId="478"/>
          <ac:grpSpMkLst>
            <pc:docMk/>
            <pc:sldMk cId="0" sldId="280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8.794" v="350" actId="478"/>
          <ac:picMkLst>
            <pc:docMk/>
            <pc:sldMk cId="0" sldId="280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8.794" v="350" actId="478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4:02.093" v="278"/>
          <ac:picMkLst>
            <pc:docMk/>
            <pc:sldMk cId="0" sldId="280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4:16.303" v="279"/>
          <ac:picMkLst>
            <pc:docMk/>
            <pc:sldMk cId="0" sldId="280"/>
            <ac:picMk id="1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4:29.421" v="280"/>
          <ac:picMkLst>
            <pc:docMk/>
            <pc:sldMk cId="0" sldId="280"/>
            <ac:picMk id="13" creationId="{00000000-0000-0000-0000-000000000000}"/>
          </ac:picMkLst>
        </pc:picChg>
      </pc:sldChg>
      <pc:sldChg chg="addSp delSp modSp mod">
        <pc:chgData name="황 찬미" userId="97e9b6865195fb89" providerId="LiveId" clId="{9DE29460-AE07-4CA5-AE24-985F42BF7F7C}" dt="2021-03-28T14:14:38.260" v="355" actId="1076"/>
        <pc:sldMkLst>
          <pc:docMk/>
          <pc:sldMk cId="0" sldId="281"/>
        </pc:sldMkLst>
        <pc:grpChg chg="del">
          <ac:chgData name="황 찬미" userId="97e9b6865195fb89" providerId="LiveId" clId="{9DE29460-AE07-4CA5-AE24-985F42BF7F7C}" dt="2021-03-28T14:13:50.324" v="351" actId="478"/>
          <ac:grpSpMkLst>
            <pc:docMk/>
            <pc:sldMk cId="0" sldId="281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50.324" v="351" actId="478"/>
          <ac:picMkLst>
            <pc:docMk/>
            <pc:sldMk cId="0" sldId="281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50.324" v="351" actId="478"/>
          <ac:picMkLst>
            <pc:docMk/>
            <pc:sldMk cId="0" sldId="281"/>
            <ac:picMk id="4" creationId="{00000000-0000-0000-0000-000000000000}"/>
          </ac:picMkLst>
        </pc:picChg>
        <pc:picChg chg="add del">
          <ac:chgData name="황 찬미" userId="97e9b6865195fb89" providerId="LiveId" clId="{9DE29460-AE07-4CA5-AE24-985F42BF7F7C}" dt="2021-03-28T14:14:34.213" v="354" actId="478"/>
          <ac:picMkLst>
            <pc:docMk/>
            <pc:sldMk cId="0" sldId="281"/>
            <ac:picMk id="16" creationId="{00000000-0000-0000-0000-000000000000}"/>
          </ac:picMkLst>
        </pc:picChg>
        <pc:picChg chg="add mod">
          <ac:chgData name="황 찬미" userId="97e9b6865195fb89" providerId="LiveId" clId="{9DE29460-AE07-4CA5-AE24-985F42BF7F7C}" dt="2021-03-28T14:07:47.647" v="298"/>
          <ac:picMkLst>
            <pc:docMk/>
            <pc:sldMk cId="0" sldId="281"/>
            <ac:picMk id="20" creationId="{1AC55D5D-F9E3-414F-B38C-43DABD4D22FF}"/>
          </ac:picMkLst>
        </pc:picChg>
        <pc:picChg chg="add mod">
          <ac:chgData name="황 찬미" userId="97e9b6865195fb89" providerId="LiveId" clId="{9DE29460-AE07-4CA5-AE24-985F42BF7F7C}" dt="2021-03-28T14:14:38.260" v="355" actId="1076"/>
          <ac:picMkLst>
            <pc:docMk/>
            <pc:sldMk cId="0" sldId="281"/>
            <ac:picMk id="22" creationId="{45321B93-4319-40B2-806E-5FC9A8453FFF}"/>
          </ac:picMkLst>
        </pc:picChg>
      </pc:sldChg>
      <pc:sldChg chg="delSp add mod delAnim modAnim">
        <pc:chgData name="황 찬미" userId="97e9b6865195fb89" providerId="LiveId" clId="{9DE29460-AE07-4CA5-AE24-985F42BF7F7C}" dt="2021-03-28T14:12:59.043" v="337" actId="478"/>
        <pc:sldMkLst>
          <pc:docMk/>
          <pc:sldMk cId="866055168" sldId="282"/>
        </pc:sldMkLst>
        <pc:grpChg chg="del">
          <ac:chgData name="황 찬미" userId="97e9b6865195fb89" providerId="LiveId" clId="{9DE29460-AE07-4CA5-AE24-985F42BF7F7C}" dt="2021-03-28T13:17:53.820" v="229" actId="478"/>
          <ac:grpSpMkLst>
            <pc:docMk/>
            <pc:sldMk cId="866055168" sldId="282"/>
            <ac:grpSpMk id="2" creationId="{E57CE751-3146-463F-83E3-2CAC732F5311}"/>
          </ac:grpSpMkLst>
        </pc:grpChg>
        <pc:grpChg chg="del">
          <ac:chgData name="황 찬미" userId="97e9b6865195fb89" providerId="LiveId" clId="{9DE29460-AE07-4CA5-AE24-985F42BF7F7C}" dt="2021-03-28T13:17:55.008" v="230" actId="478"/>
          <ac:grpSpMkLst>
            <pc:docMk/>
            <pc:sldMk cId="866055168" sldId="282"/>
            <ac:grpSpMk id="5" creationId="{FF0B4209-1566-414D-A7CB-DAC26BE6730F}"/>
          </ac:grpSpMkLst>
        </pc:grpChg>
        <pc:grpChg chg="del">
          <ac:chgData name="황 찬미" userId="97e9b6865195fb89" providerId="LiveId" clId="{9DE29460-AE07-4CA5-AE24-985F42BF7F7C}" dt="2021-03-28T14:12:59.043" v="337" actId="478"/>
          <ac:grpSpMkLst>
            <pc:docMk/>
            <pc:sldMk cId="866055168" sldId="282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9.043" v="337" actId="478"/>
          <ac:picMkLst>
            <pc:docMk/>
            <pc:sldMk cId="866055168" sldId="282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9.043" v="337" actId="478"/>
          <ac:picMkLst>
            <pc:docMk/>
            <pc:sldMk cId="866055168" sldId="282"/>
            <ac:picMk id="4" creationId="{00000000-0000-0000-0000-000000000000}"/>
          </ac:picMkLst>
        </pc:picChg>
      </pc:sldChg>
      <pc:sldChg chg="delSp modSp add mod delAnim modAnim">
        <pc:chgData name="황 찬미" userId="97e9b6865195fb89" providerId="LiveId" clId="{9DE29460-AE07-4CA5-AE24-985F42BF7F7C}" dt="2021-03-28T14:12:50.794" v="332" actId="478"/>
        <pc:sldMkLst>
          <pc:docMk/>
          <pc:sldMk cId="1115372790" sldId="283"/>
        </pc:sldMkLst>
        <pc:grpChg chg="del">
          <ac:chgData name="황 찬미" userId="97e9b6865195fb89" providerId="LiveId" clId="{9DE29460-AE07-4CA5-AE24-985F42BF7F7C}" dt="2021-03-28T13:17:29.302" v="224" actId="478"/>
          <ac:grpSpMkLst>
            <pc:docMk/>
            <pc:sldMk cId="1115372790" sldId="283"/>
            <ac:grpSpMk id="5" creationId="{878CB1ED-95FD-4BA5-A440-FB705D54F4CE}"/>
          </ac:grpSpMkLst>
        </pc:grpChg>
        <pc:grpChg chg="del">
          <ac:chgData name="황 찬미" userId="97e9b6865195fb89" providerId="LiveId" clId="{9DE29460-AE07-4CA5-AE24-985F42BF7F7C}" dt="2021-03-28T13:17:30.152" v="225" actId="478"/>
          <ac:grpSpMkLst>
            <pc:docMk/>
            <pc:sldMk cId="1115372790" sldId="283"/>
            <ac:grpSpMk id="7" creationId="{6F23B24D-70AA-41B2-B2EE-3FFD6FD62956}"/>
          </ac:grpSpMkLst>
        </pc:grpChg>
        <pc:grpChg chg="del">
          <ac:chgData name="황 찬미" userId="97e9b6865195fb89" providerId="LiveId" clId="{9DE29460-AE07-4CA5-AE24-985F42BF7F7C}" dt="2021-03-28T13:17:28.560" v="223" actId="478"/>
          <ac:grpSpMkLst>
            <pc:docMk/>
            <pc:sldMk cId="1115372790" sldId="283"/>
            <ac:grpSpMk id="9" creationId="{3E682897-735F-46BD-B5CA-8C9AC8FBF564}"/>
          </ac:grpSpMkLst>
        </pc:grpChg>
        <pc:grpChg chg="mod">
          <ac:chgData name="황 찬미" userId="97e9b6865195fb89" providerId="LiveId" clId="{9DE29460-AE07-4CA5-AE24-985F42BF7F7C}" dt="2021-03-28T13:19:03.315" v="235" actId="1076"/>
          <ac:grpSpMkLst>
            <pc:docMk/>
            <pc:sldMk cId="1115372790" sldId="283"/>
            <ac:grpSpMk id="35" creationId="{F4C16438-1B40-4FA1-B0B2-77B026B11F89}"/>
          </ac:grpSpMkLst>
        </pc:grpChg>
        <pc:grpChg chg="del">
          <ac:chgData name="황 찬미" userId="97e9b6865195fb89" providerId="LiveId" clId="{9DE29460-AE07-4CA5-AE24-985F42BF7F7C}" dt="2021-03-28T14:12:50.794" v="332" actId="478"/>
          <ac:grpSpMkLst>
            <pc:docMk/>
            <pc:sldMk cId="1115372790" sldId="283"/>
            <ac:grpSpMk id="1001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17:27.388" v="221" actId="478"/>
          <ac:grpSpMkLst>
            <pc:docMk/>
            <pc:sldMk cId="1115372790" sldId="283"/>
            <ac:grpSpMk id="1007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17:28.009" v="222" actId="478"/>
          <ac:grpSpMkLst>
            <pc:docMk/>
            <pc:sldMk cId="1115372790" sldId="283"/>
            <ac:grpSpMk id="1008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0.794" v="332" actId="478"/>
          <ac:picMkLst>
            <pc:docMk/>
            <pc:sldMk cId="1115372790" sldId="283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0.794" v="332" actId="478"/>
          <ac:picMkLst>
            <pc:docMk/>
            <pc:sldMk cId="1115372790" sldId="283"/>
            <ac:picMk id="4" creationId="{00000000-0000-0000-0000-000000000000}"/>
          </ac:picMkLst>
        </pc:picChg>
      </pc:sldChg>
      <pc:sldChg chg="delSp add mod delAnim modAnim">
        <pc:chgData name="황 찬미" userId="97e9b6865195fb89" providerId="LiveId" clId="{9DE29460-AE07-4CA5-AE24-985F42BF7F7C}" dt="2021-03-28T14:13:06.526" v="342" actId="478"/>
        <pc:sldMkLst>
          <pc:docMk/>
          <pc:sldMk cId="3576662911" sldId="284"/>
        </pc:sldMkLst>
        <pc:grpChg chg="del">
          <ac:chgData name="황 찬미" userId="97e9b6865195fb89" providerId="LiveId" clId="{9DE29460-AE07-4CA5-AE24-985F42BF7F7C}" dt="2021-03-28T14:13:06.526" v="342" actId="478"/>
          <ac:grpSpMkLst>
            <pc:docMk/>
            <pc:sldMk cId="3576662911" sldId="284"/>
            <ac:grpSpMk id="1001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20:41.430" v="244" actId="478"/>
          <ac:grpSpMkLst>
            <pc:docMk/>
            <pc:sldMk cId="3576662911" sldId="284"/>
            <ac:grpSpMk id="1003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6.526" v="342" actId="478"/>
          <ac:picMkLst>
            <pc:docMk/>
            <pc:sldMk cId="3576662911" sldId="284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6.526" v="342" actId="478"/>
          <ac:picMkLst>
            <pc:docMk/>
            <pc:sldMk cId="3576662911" sldId="284"/>
            <ac:picMk id="4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0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1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2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4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25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94.png"/><Relationship Id="rId5" Type="http://schemas.openxmlformats.org/officeDocument/2006/relationships/image" Target="../media/image25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12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95.png"/><Relationship Id="rId5" Type="http://schemas.openxmlformats.org/officeDocument/2006/relationships/image" Target="../media/image25.png"/><Relationship Id="rId10" Type="http://schemas.openxmlformats.org/officeDocument/2006/relationships/image" Target="../media/image97.png"/><Relationship Id="rId4" Type="http://schemas.openxmlformats.org/officeDocument/2006/relationships/image" Target="../media/image89.png"/><Relationship Id="rId9" Type="http://schemas.openxmlformats.org/officeDocument/2006/relationships/hyperlink" Target="https://youtu.be/bojcXpmf7s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25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50.png"/><Relationship Id="rId5" Type="http://schemas.openxmlformats.org/officeDocument/2006/relationships/image" Target="../media/image25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25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64.png"/><Relationship Id="rId5" Type="http://schemas.openxmlformats.org/officeDocument/2006/relationships/image" Target="../media/image25.png"/><Relationship Id="rId10" Type="http://schemas.openxmlformats.org/officeDocument/2006/relationships/image" Target="../media/image63.png"/><Relationship Id="rId4" Type="http://schemas.openxmlformats.org/officeDocument/2006/relationships/image" Target="../media/image52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627932" y="1592391"/>
            <a:ext cx="7029851" cy="6572278"/>
            <a:chOff x="5627932" y="1592391"/>
            <a:chExt cx="7029851" cy="657227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7932" y="1592391"/>
              <a:ext cx="7029851" cy="65722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85191" y="4051251"/>
            <a:ext cx="2863442" cy="2677061"/>
            <a:chOff x="3785191" y="4051251"/>
            <a:chExt cx="2863442" cy="26770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5191" y="4051251"/>
              <a:ext cx="2863442" cy="2677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04762" y="2260331"/>
            <a:ext cx="603118" cy="603118"/>
            <a:chOff x="13704762" y="2260331"/>
            <a:chExt cx="603118" cy="60311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04762" y="2260331"/>
              <a:ext cx="603118" cy="60311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3467" y="1180056"/>
            <a:ext cx="9942857" cy="808571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76192" y="7678967"/>
            <a:ext cx="8952381" cy="130476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879557" y="828769"/>
            <a:ext cx="8526601" cy="763475"/>
            <a:chOff x="4879557" y="828769"/>
            <a:chExt cx="8526601" cy="76347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9557" y="828769"/>
              <a:ext cx="8526601" cy="76347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02416" y="869563"/>
            <a:ext cx="7352381" cy="72381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061832" y="6443175"/>
            <a:ext cx="626051" cy="626051"/>
            <a:chOff x="3061832" y="6443175"/>
            <a:chExt cx="626051" cy="62605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140000">
              <a:off x="3061832" y="6443175"/>
              <a:ext cx="626051" cy="62605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656160" y="2580938"/>
            <a:ext cx="1071655" cy="1071655"/>
            <a:chOff x="14656160" y="2580938"/>
            <a:chExt cx="1071655" cy="107165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56160" y="2580938"/>
              <a:ext cx="1071655" cy="10716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0142857" cy="19523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421" y="2784735"/>
            <a:ext cx="3609524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240" y="3241868"/>
            <a:ext cx="3009524" cy="7904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438943" y="4933829"/>
            <a:ext cx="4320248" cy="3240186"/>
            <a:chOff x="3438943" y="4933829"/>
            <a:chExt cx="4320248" cy="324018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8943" y="4933829"/>
              <a:ext cx="4320248" cy="3240186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BD86600C-3D24-4F46-97C6-7383EF0F899C}"/>
              </a:ext>
            </a:extLst>
          </p:cNvPr>
          <p:cNvGrpSpPr/>
          <p:nvPr/>
        </p:nvGrpSpPr>
        <p:grpSpPr>
          <a:xfrm>
            <a:off x="10493190" y="4039858"/>
            <a:ext cx="4217025" cy="4674277"/>
            <a:chOff x="10493190" y="4039858"/>
            <a:chExt cx="4217025" cy="467427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77326" y="7647468"/>
              <a:ext cx="2514286" cy="1066667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0493190" y="4039858"/>
              <a:ext cx="4217025" cy="3411105"/>
              <a:chOff x="10493190" y="4039858"/>
              <a:chExt cx="4217025" cy="3411105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493190" y="4039858"/>
                <a:ext cx="4217025" cy="3411105"/>
              </a:xfrm>
              <a:prstGeom prst="rect">
                <a:avLst/>
              </a:prstGeom>
            </p:spPr>
          </p:pic>
        </p:grpSp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73615" y="3771663"/>
            <a:ext cx="4514286" cy="82857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0190476" cy="20285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3663" y="2784735"/>
            <a:ext cx="5771429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3611" y="3504998"/>
            <a:ext cx="5057143" cy="79047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92659" y="4038319"/>
            <a:ext cx="3323810" cy="82857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grpSp>
        <p:nvGrpSpPr>
          <p:cNvPr id="14" name="그룹 1003"/>
          <p:cNvGrpSpPr/>
          <p:nvPr/>
        </p:nvGrpSpPr>
        <p:grpSpPr>
          <a:xfrm>
            <a:off x="10526341" y="5142857"/>
            <a:ext cx="5330251" cy="3544617"/>
            <a:chOff x="10526341" y="5142857"/>
            <a:chExt cx="5330251" cy="3544617"/>
          </a:xfrm>
        </p:grpSpPr>
        <p:pic>
          <p:nvPicPr>
            <p:cNvPr id="16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26341" y="5142857"/>
              <a:ext cx="5330251" cy="3544617"/>
            </a:xfrm>
            <a:prstGeom prst="rect">
              <a:avLst/>
            </a:prstGeom>
          </p:spPr>
        </p:pic>
      </p:grpSp>
      <p:grpSp>
        <p:nvGrpSpPr>
          <p:cNvPr id="17" name="그룹 1004"/>
          <p:cNvGrpSpPr/>
          <p:nvPr/>
        </p:nvGrpSpPr>
        <p:grpSpPr>
          <a:xfrm>
            <a:off x="2763265" y="5612524"/>
            <a:ext cx="5686792" cy="3249595"/>
            <a:chOff x="2763265" y="5612524"/>
            <a:chExt cx="5686792" cy="3249595"/>
          </a:xfrm>
        </p:grpSpPr>
        <p:pic>
          <p:nvPicPr>
            <p:cNvPr id="19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3265" y="5612524"/>
              <a:ext cx="5686792" cy="324959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92659" y="4665573"/>
            <a:ext cx="8171429" cy="7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9447619" cy="20285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3668" y="2784735"/>
            <a:ext cx="5523810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9240" y="3241868"/>
            <a:ext cx="3219048" cy="790476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3033714" y="4639246"/>
            <a:ext cx="5294218" cy="4312013"/>
            <a:chOff x="3033714" y="4639246"/>
            <a:chExt cx="5294218" cy="4312013"/>
          </a:xfrm>
        </p:grpSpPr>
        <p:grpSp>
          <p:nvGrpSpPr>
            <p:cNvPr id="27" name="그룹 1003"/>
            <p:cNvGrpSpPr/>
            <p:nvPr/>
          </p:nvGrpSpPr>
          <p:grpSpPr>
            <a:xfrm>
              <a:off x="3033714" y="4639246"/>
              <a:ext cx="5294218" cy="3208617"/>
              <a:chOff x="3033714" y="4639246"/>
              <a:chExt cx="5294218" cy="3208617"/>
            </a:xfrm>
          </p:grpSpPr>
          <p:pic>
            <p:nvPicPr>
              <p:cNvPr id="28" name="Object 1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33714" y="4639246"/>
                <a:ext cx="5294218" cy="3208617"/>
              </a:xfrm>
              <a:prstGeom prst="rect">
                <a:avLst/>
              </a:prstGeom>
            </p:spPr>
          </p:pic>
        </p:grpSp>
        <p:pic>
          <p:nvPicPr>
            <p:cNvPr id="31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5125" y="7884592"/>
              <a:ext cx="2714286" cy="1066667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>
            <a:off x="10159479" y="4635732"/>
            <a:ext cx="4821209" cy="4315527"/>
            <a:chOff x="10159479" y="4635732"/>
            <a:chExt cx="4821209" cy="4315527"/>
          </a:xfrm>
        </p:grpSpPr>
        <p:grpSp>
          <p:nvGrpSpPr>
            <p:cNvPr id="29" name="그룹 1004"/>
            <p:cNvGrpSpPr/>
            <p:nvPr/>
          </p:nvGrpSpPr>
          <p:grpSpPr>
            <a:xfrm>
              <a:off x="10159479" y="4635732"/>
              <a:ext cx="4821209" cy="3212130"/>
              <a:chOff x="10159479" y="4635732"/>
              <a:chExt cx="4821209" cy="3212130"/>
            </a:xfrm>
          </p:grpSpPr>
          <p:pic>
            <p:nvPicPr>
              <p:cNvPr id="30" name="Object 1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159479" y="4635732"/>
                <a:ext cx="4821209" cy="3212130"/>
              </a:xfrm>
              <a:prstGeom prst="rect">
                <a:avLst/>
              </a:prstGeom>
            </p:spPr>
          </p:pic>
        </p:grpSp>
        <p:pic>
          <p:nvPicPr>
            <p:cNvPr id="32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40145" y="7884592"/>
              <a:ext cx="2714286" cy="1066667"/>
            </a:xfrm>
            <a:prstGeom prst="rect">
              <a:avLst/>
            </a:prstGeom>
          </p:spPr>
        </p:pic>
      </p:grpSp>
      <p:pic>
        <p:nvPicPr>
          <p:cNvPr id="33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59240" y="3796944"/>
            <a:ext cx="2847619" cy="7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9447619" cy="20285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3668" y="2784735"/>
            <a:ext cx="5523810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9240" y="3241868"/>
            <a:ext cx="3219048" cy="790476"/>
          </a:xfrm>
          <a:prstGeom prst="rect">
            <a:avLst/>
          </a:prstGeom>
        </p:spPr>
      </p:pic>
      <p:grpSp>
        <p:nvGrpSpPr>
          <p:cNvPr id="23" name="그룹 1003">
            <a:extLst>
              <a:ext uri="{FF2B5EF4-FFF2-40B4-BE49-F238E27FC236}">
                <a16:creationId xmlns="" xmlns:a16="http://schemas.microsoft.com/office/drawing/2014/main" id="{59DB12E8-7325-49CA-99F7-20C76BEB4B94}"/>
              </a:ext>
            </a:extLst>
          </p:cNvPr>
          <p:cNvGrpSpPr/>
          <p:nvPr/>
        </p:nvGrpSpPr>
        <p:grpSpPr>
          <a:xfrm>
            <a:off x="6327581" y="4102891"/>
            <a:ext cx="5245537" cy="3499757"/>
            <a:chOff x="6327581" y="4102891"/>
            <a:chExt cx="5245537" cy="3499757"/>
          </a:xfrm>
        </p:grpSpPr>
        <p:pic>
          <p:nvPicPr>
            <p:cNvPr id="25" name="Object 14">
              <a:extLst>
                <a:ext uri="{FF2B5EF4-FFF2-40B4-BE49-F238E27FC236}">
                  <a16:creationId xmlns="" xmlns:a16="http://schemas.microsoft.com/office/drawing/2014/main" id="{86681CEB-5F2D-4D2C-AA39-261DCD41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7581" y="4102891"/>
              <a:ext cx="5245537" cy="3499757"/>
            </a:xfrm>
            <a:prstGeom prst="rect">
              <a:avLst/>
            </a:prstGeom>
          </p:spPr>
        </p:pic>
      </p:grpSp>
      <p:pic>
        <p:nvPicPr>
          <p:cNvPr id="24" name="Object 16">
            <a:hlinkClick r:id="rId9"/>
            <a:extLst>
              <a:ext uri="{FF2B5EF4-FFF2-40B4-BE49-F238E27FC236}">
                <a16:creationId xmlns="" xmlns:a16="http://schemas.microsoft.com/office/drawing/2014/main" id="{236A5AD4-7667-4059-BFD4-DF9CCB92B36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13011" y="7553125"/>
            <a:ext cx="4876190" cy="590476"/>
          </a:xfrm>
          <a:prstGeom prst="rect">
            <a:avLst/>
          </a:prstGeom>
        </p:spPr>
      </p:pic>
      <p:pic>
        <p:nvPicPr>
          <p:cNvPr id="14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59240" y="3796944"/>
            <a:ext cx="2847619" cy="790476"/>
          </a:xfrm>
          <a:prstGeom prst="rect">
            <a:avLst/>
          </a:prstGeom>
        </p:spPr>
      </p:pic>
      <p:pic>
        <p:nvPicPr>
          <p:cNvPr id="15" name="Object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913049" y="5373439"/>
            <a:ext cx="4019048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556688" y="1979098"/>
            <a:ext cx="854417" cy="1121296"/>
            <a:chOff x="15556688" y="1979098"/>
            <a:chExt cx="854417" cy="1121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020000">
              <a:off x="15556688" y="1979098"/>
              <a:ext cx="854417" cy="1121296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533" y="917970"/>
            <a:ext cx="5209524" cy="3419048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626132" y="2948648"/>
            <a:ext cx="12342857" cy="2028571"/>
            <a:chOff x="-626132" y="2948648"/>
            <a:chExt cx="12342857" cy="2028571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26132" y="2948648"/>
              <a:ext cx="12342857" cy="2028571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2404639" y="3407990"/>
              <a:ext cx="6171429" cy="1010124"/>
              <a:chOff x="2404639" y="3407990"/>
              <a:chExt cx="6171429" cy="1010124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04639" y="3407990"/>
                <a:ext cx="6171429" cy="1010124"/>
              </a:xfrm>
              <a:prstGeom prst="rect">
                <a:avLst/>
              </a:prstGeom>
            </p:spPr>
          </p:pic>
          <p:pic>
            <p:nvPicPr>
              <p:cNvPr id="43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44579" y="3492768"/>
                <a:ext cx="3854884" cy="858889"/>
              </a:xfrm>
              <a:prstGeom prst="rect">
                <a:avLst/>
              </a:prstGeom>
            </p:spPr>
          </p:pic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26326" y="3555830"/>
                <a:ext cx="3914286" cy="819048"/>
              </a:xfrm>
              <a:prstGeom prst="rect">
                <a:avLst/>
              </a:prstGeom>
            </p:spPr>
          </p:pic>
        </p:grpSp>
      </p:grpSp>
      <p:grpSp>
        <p:nvGrpSpPr>
          <p:cNvPr id="78" name="그룹 77"/>
          <p:cNvGrpSpPr/>
          <p:nvPr/>
        </p:nvGrpSpPr>
        <p:grpSpPr>
          <a:xfrm>
            <a:off x="2404639" y="5142857"/>
            <a:ext cx="6171429" cy="1010124"/>
            <a:chOff x="2404639" y="5142857"/>
            <a:chExt cx="6171429" cy="1010124"/>
          </a:xfrm>
        </p:grpSpPr>
        <p:pic>
          <p:nvPicPr>
            <p:cNvPr id="79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639" y="5142857"/>
              <a:ext cx="6171429" cy="1010124"/>
            </a:xfrm>
            <a:prstGeom prst="rect">
              <a:avLst/>
            </a:prstGeom>
          </p:spPr>
        </p:pic>
        <p:pic>
          <p:nvPicPr>
            <p:cNvPr id="80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4579" y="5227635"/>
              <a:ext cx="2428254" cy="858889"/>
            </a:xfrm>
            <a:prstGeom prst="rect">
              <a:avLst/>
            </a:prstGeom>
          </p:spPr>
        </p:pic>
        <p:pic>
          <p:nvPicPr>
            <p:cNvPr id="81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6640" y="5305073"/>
              <a:ext cx="3914286" cy="819048"/>
            </a:xfrm>
            <a:prstGeom prst="rect">
              <a:avLst/>
            </a:prstGeom>
          </p:spPr>
        </p:pic>
      </p:grpSp>
      <p:grpSp>
        <p:nvGrpSpPr>
          <p:cNvPr id="82" name="그룹 1005"/>
          <p:cNvGrpSpPr/>
          <p:nvPr/>
        </p:nvGrpSpPr>
        <p:grpSpPr>
          <a:xfrm>
            <a:off x="9783717" y="3407990"/>
            <a:ext cx="6171429" cy="1010124"/>
            <a:chOff x="9783717" y="3407990"/>
            <a:chExt cx="6171429" cy="1010124"/>
          </a:xfrm>
        </p:grpSpPr>
        <p:grpSp>
          <p:nvGrpSpPr>
            <p:cNvPr id="83" name="그룹 1006"/>
            <p:cNvGrpSpPr/>
            <p:nvPr/>
          </p:nvGrpSpPr>
          <p:grpSpPr>
            <a:xfrm>
              <a:off x="9783717" y="3407990"/>
              <a:ext cx="6171429" cy="1010124"/>
              <a:chOff x="9783717" y="3407990"/>
              <a:chExt cx="6171429" cy="1010124"/>
            </a:xfrm>
          </p:grpSpPr>
          <p:pic>
            <p:nvPicPr>
              <p:cNvPr id="87" name="Object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52946" y="2948648"/>
                <a:ext cx="12342857" cy="2028571"/>
              </a:xfrm>
              <a:prstGeom prst="rect">
                <a:avLst/>
              </a:prstGeom>
            </p:spPr>
          </p:pic>
          <p:pic>
            <p:nvPicPr>
              <p:cNvPr id="88" name="Object 1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83717" y="3407990"/>
                <a:ext cx="6171429" cy="1010124"/>
              </a:xfrm>
              <a:prstGeom prst="rect">
                <a:avLst/>
              </a:prstGeom>
            </p:spPr>
          </p:pic>
        </p:grpSp>
        <p:grpSp>
          <p:nvGrpSpPr>
            <p:cNvPr id="84" name="그룹 1007"/>
            <p:cNvGrpSpPr/>
            <p:nvPr/>
          </p:nvGrpSpPr>
          <p:grpSpPr>
            <a:xfrm>
              <a:off x="9923657" y="3492768"/>
              <a:ext cx="2974525" cy="858889"/>
              <a:chOff x="9923657" y="3492768"/>
              <a:chExt cx="2974525" cy="858889"/>
            </a:xfrm>
          </p:grpSpPr>
          <p:pic>
            <p:nvPicPr>
              <p:cNvPr id="86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923657" y="3492768"/>
                <a:ext cx="2974525" cy="858889"/>
              </a:xfrm>
              <a:prstGeom prst="rect">
                <a:avLst/>
              </a:prstGeom>
            </p:spPr>
          </p:pic>
        </p:grpSp>
        <p:pic>
          <p:nvPicPr>
            <p:cNvPr id="8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55716" y="3570211"/>
              <a:ext cx="6028571" cy="819048"/>
            </a:xfrm>
            <a:prstGeom prst="rect">
              <a:avLst/>
            </a:prstGeom>
          </p:spPr>
        </p:pic>
      </p:grpSp>
      <p:grpSp>
        <p:nvGrpSpPr>
          <p:cNvPr id="89" name="그룹 1008"/>
          <p:cNvGrpSpPr/>
          <p:nvPr/>
        </p:nvGrpSpPr>
        <p:grpSpPr>
          <a:xfrm>
            <a:off x="9754966" y="4765700"/>
            <a:ext cx="6171429" cy="1010124"/>
            <a:chOff x="9754966" y="4765700"/>
            <a:chExt cx="6171429" cy="1010124"/>
          </a:xfrm>
        </p:grpSpPr>
        <p:grpSp>
          <p:nvGrpSpPr>
            <p:cNvPr id="90" name="그룹 1009"/>
            <p:cNvGrpSpPr/>
            <p:nvPr/>
          </p:nvGrpSpPr>
          <p:grpSpPr>
            <a:xfrm>
              <a:off x="9754966" y="4765700"/>
              <a:ext cx="6171429" cy="1010124"/>
              <a:chOff x="9754966" y="4765700"/>
              <a:chExt cx="6171429" cy="1010124"/>
            </a:xfrm>
          </p:grpSpPr>
          <p:pic>
            <p:nvPicPr>
              <p:cNvPr id="94" name="Object 2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24195" y="4306358"/>
                <a:ext cx="12342857" cy="2028571"/>
              </a:xfrm>
              <a:prstGeom prst="rect">
                <a:avLst/>
              </a:prstGeom>
            </p:spPr>
          </p:pic>
          <p:pic>
            <p:nvPicPr>
              <p:cNvPr id="95" name="Object 2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54966" y="4765700"/>
                <a:ext cx="6171429" cy="1010124"/>
              </a:xfrm>
              <a:prstGeom prst="rect">
                <a:avLst/>
              </a:prstGeom>
            </p:spPr>
          </p:pic>
        </p:grpSp>
        <p:grpSp>
          <p:nvGrpSpPr>
            <p:cNvPr id="91" name="그룹 1010"/>
            <p:cNvGrpSpPr/>
            <p:nvPr/>
          </p:nvGrpSpPr>
          <p:grpSpPr>
            <a:xfrm>
              <a:off x="9894906" y="4850478"/>
              <a:ext cx="2974525" cy="858889"/>
              <a:chOff x="9894906" y="4850478"/>
              <a:chExt cx="2974525" cy="858889"/>
            </a:xfrm>
          </p:grpSpPr>
          <p:pic>
            <p:nvPicPr>
              <p:cNvPr id="9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894906" y="4850478"/>
                <a:ext cx="2974525" cy="858889"/>
              </a:xfrm>
              <a:prstGeom prst="rect">
                <a:avLst/>
              </a:prstGeom>
            </p:spPr>
          </p:pic>
        </p:grpSp>
        <p:pic>
          <p:nvPicPr>
            <p:cNvPr id="92" name="Object 3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26954" y="4927926"/>
              <a:ext cx="5704762" cy="819048"/>
            </a:xfrm>
            <a:prstGeom prst="rect">
              <a:avLst/>
            </a:prstGeom>
          </p:spPr>
        </p:pic>
      </p:grpSp>
      <p:grpSp>
        <p:nvGrpSpPr>
          <p:cNvPr id="96" name="그룹 1013"/>
          <p:cNvGrpSpPr/>
          <p:nvPr/>
        </p:nvGrpSpPr>
        <p:grpSpPr>
          <a:xfrm>
            <a:off x="2404639" y="6959930"/>
            <a:ext cx="6171429" cy="1010124"/>
            <a:chOff x="2404639" y="6959930"/>
            <a:chExt cx="6171429" cy="1010124"/>
          </a:xfrm>
        </p:grpSpPr>
        <p:grpSp>
          <p:nvGrpSpPr>
            <p:cNvPr id="97" name="그룹 1014"/>
            <p:cNvGrpSpPr/>
            <p:nvPr/>
          </p:nvGrpSpPr>
          <p:grpSpPr>
            <a:xfrm>
              <a:off x="2404639" y="6959930"/>
              <a:ext cx="6171429" cy="1010124"/>
              <a:chOff x="2404639" y="6959930"/>
              <a:chExt cx="6171429" cy="1010124"/>
            </a:xfrm>
          </p:grpSpPr>
          <p:pic>
            <p:nvPicPr>
              <p:cNvPr id="101" name="Object 4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626132" y="6500588"/>
                <a:ext cx="12342857" cy="2028571"/>
              </a:xfrm>
              <a:prstGeom prst="rect">
                <a:avLst/>
              </a:prstGeom>
            </p:spPr>
          </p:pic>
          <p:pic>
            <p:nvPicPr>
              <p:cNvPr id="102" name="Object 4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04639" y="6959930"/>
                <a:ext cx="6171429" cy="1010124"/>
              </a:xfrm>
              <a:prstGeom prst="rect">
                <a:avLst/>
              </a:prstGeom>
            </p:spPr>
          </p:pic>
        </p:grpSp>
        <p:grpSp>
          <p:nvGrpSpPr>
            <p:cNvPr id="98" name="그룹 1015"/>
            <p:cNvGrpSpPr/>
            <p:nvPr/>
          </p:nvGrpSpPr>
          <p:grpSpPr>
            <a:xfrm>
              <a:off x="2544579" y="7044708"/>
              <a:ext cx="2428254" cy="858889"/>
              <a:chOff x="2544579" y="7044708"/>
              <a:chExt cx="2428254" cy="858889"/>
            </a:xfrm>
          </p:grpSpPr>
          <p:pic>
            <p:nvPicPr>
              <p:cNvPr id="100" name="Object 5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4579" y="7044708"/>
                <a:ext cx="2428254" cy="858889"/>
              </a:xfrm>
              <a:prstGeom prst="rect">
                <a:avLst/>
              </a:prstGeom>
            </p:spPr>
          </p:pic>
        </p:grpSp>
        <p:pic>
          <p:nvPicPr>
            <p:cNvPr id="99" name="Object 5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6640" y="7122145"/>
              <a:ext cx="3866667" cy="819048"/>
            </a:xfrm>
            <a:prstGeom prst="rect">
              <a:avLst/>
            </a:prstGeom>
          </p:spPr>
        </p:pic>
      </p:grpSp>
      <p:grpSp>
        <p:nvGrpSpPr>
          <p:cNvPr id="103" name="그룹 1016"/>
          <p:cNvGrpSpPr/>
          <p:nvPr/>
        </p:nvGrpSpPr>
        <p:grpSpPr>
          <a:xfrm>
            <a:off x="9783717" y="6152981"/>
            <a:ext cx="6171429" cy="1010124"/>
            <a:chOff x="9783717" y="6152981"/>
            <a:chExt cx="6171429" cy="1010124"/>
          </a:xfrm>
        </p:grpSpPr>
        <p:grpSp>
          <p:nvGrpSpPr>
            <p:cNvPr id="104" name="그룹 1017"/>
            <p:cNvGrpSpPr/>
            <p:nvPr/>
          </p:nvGrpSpPr>
          <p:grpSpPr>
            <a:xfrm>
              <a:off x="9783717" y="6152981"/>
              <a:ext cx="6171429" cy="1010124"/>
              <a:chOff x="9783717" y="6152981"/>
              <a:chExt cx="6171429" cy="1010124"/>
            </a:xfrm>
          </p:grpSpPr>
          <p:pic>
            <p:nvPicPr>
              <p:cNvPr id="108" name="Object 5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52946" y="5693639"/>
                <a:ext cx="12342857" cy="2028571"/>
              </a:xfrm>
              <a:prstGeom prst="rect">
                <a:avLst/>
              </a:prstGeom>
            </p:spPr>
          </p:pic>
          <p:pic>
            <p:nvPicPr>
              <p:cNvPr id="109" name="Object 5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83717" y="6152981"/>
                <a:ext cx="6171429" cy="1010124"/>
              </a:xfrm>
              <a:prstGeom prst="rect">
                <a:avLst/>
              </a:prstGeom>
            </p:spPr>
          </p:pic>
        </p:grpSp>
        <p:grpSp>
          <p:nvGrpSpPr>
            <p:cNvPr id="105" name="그룹 1018"/>
            <p:cNvGrpSpPr/>
            <p:nvPr/>
          </p:nvGrpSpPr>
          <p:grpSpPr>
            <a:xfrm>
              <a:off x="9923657" y="6237759"/>
              <a:ext cx="2974525" cy="858889"/>
              <a:chOff x="9923657" y="6237759"/>
              <a:chExt cx="2974525" cy="858889"/>
            </a:xfrm>
          </p:grpSpPr>
          <p:pic>
            <p:nvPicPr>
              <p:cNvPr id="107" name="Object 61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923657" y="6237759"/>
                <a:ext cx="2974525" cy="858889"/>
              </a:xfrm>
              <a:prstGeom prst="rect">
                <a:avLst/>
              </a:prstGeom>
            </p:spPr>
          </p:pic>
        </p:grpSp>
        <p:pic>
          <p:nvPicPr>
            <p:cNvPr id="106" name="Object 6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55716" y="6315202"/>
              <a:ext cx="5704762" cy="819048"/>
            </a:xfrm>
            <a:prstGeom prst="rect">
              <a:avLst/>
            </a:prstGeom>
          </p:spPr>
        </p:pic>
      </p:grpSp>
      <p:grpSp>
        <p:nvGrpSpPr>
          <p:cNvPr id="110" name="그룹 1019"/>
          <p:cNvGrpSpPr/>
          <p:nvPr/>
        </p:nvGrpSpPr>
        <p:grpSpPr>
          <a:xfrm>
            <a:off x="9783717" y="7464992"/>
            <a:ext cx="6171429" cy="1010124"/>
            <a:chOff x="9783717" y="7464992"/>
            <a:chExt cx="6171429" cy="1010124"/>
          </a:xfrm>
        </p:grpSpPr>
        <p:grpSp>
          <p:nvGrpSpPr>
            <p:cNvPr id="111" name="그룹 1020"/>
            <p:cNvGrpSpPr/>
            <p:nvPr/>
          </p:nvGrpSpPr>
          <p:grpSpPr>
            <a:xfrm>
              <a:off x="9783717" y="7464992"/>
              <a:ext cx="6171429" cy="1010124"/>
              <a:chOff x="9783717" y="7464992"/>
              <a:chExt cx="6171429" cy="1010124"/>
            </a:xfrm>
          </p:grpSpPr>
          <p:pic>
            <p:nvPicPr>
              <p:cNvPr id="115" name="Object 6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52946" y="7005650"/>
                <a:ext cx="12342857" cy="2028571"/>
              </a:xfrm>
              <a:prstGeom prst="rect">
                <a:avLst/>
              </a:prstGeom>
            </p:spPr>
          </p:pic>
          <p:pic>
            <p:nvPicPr>
              <p:cNvPr id="116" name="Object 6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83717" y="7464992"/>
                <a:ext cx="6171429" cy="1010124"/>
              </a:xfrm>
              <a:prstGeom prst="rect">
                <a:avLst/>
              </a:prstGeom>
            </p:spPr>
          </p:pic>
        </p:grpSp>
        <p:grpSp>
          <p:nvGrpSpPr>
            <p:cNvPr id="112" name="그룹 1021"/>
            <p:cNvGrpSpPr/>
            <p:nvPr/>
          </p:nvGrpSpPr>
          <p:grpSpPr>
            <a:xfrm>
              <a:off x="9923657" y="7549770"/>
              <a:ext cx="2974525" cy="858889"/>
              <a:chOff x="9923657" y="7549770"/>
              <a:chExt cx="2974525" cy="858889"/>
            </a:xfrm>
          </p:grpSpPr>
          <p:pic>
            <p:nvPicPr>
              <p:cNvPr id="114" name="Object 71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923657" y="7549770"/>
                <a:ext cx="2974525" cy="858889"/>
              </a:xfrm>
              <a:prstGeom prst="rect">
                <a:avLst/>
              </a:prstGeom>
            </p:spPr>
          </p:pic>
        </p:grpSp>
        <p:pic>
          <p:nvPicPr>
            <p:cNvPr id="113" name="Object 7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55716" y="7627211"/>
              <a:ext cx="5704762" cy="8190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011" y="4025612"/>
            <a:ext cx="9647619" cy="235238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14554" y="2202900"/>
            <a:ext cx="5200000" cy="377142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04493" y="4990667"/>
            <a:ext cx="6561905" cy="3771429"/>
          </a:xfrm>
          <a:prstGeom prst="rect">
            <a:avLst/>
          </a:prstGeom>
        </p:spPr>
      </p:pic>
      <p:pic>
        <p:nvPicPr>
          <p:cNvPr id="13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9716" y="745239"/>
            <a:ext cx="3323810" cy="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54F11C9F-AD10-48A7-A34C-B98F85C3792B}"/>
              </a:ext>
            </a:extLst>
          </p:cNvPr>
          <p:cNvGrpSpPr/>
          <p:nvPr/>
        </p:nvGrpSpPr>
        <p:grpSpPr>
          <a:xfrm>
            <a:off x="1841453" y="4754717"/>
            <a:ext cx="14602809" cy="2775616"/>
            <a:chOff x="1841453" y="4754717"/>
            <a:chExt cx="14602809" cy="277561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841453" y="4754717"/>
              <a:ext cx="14602809" cy="2775616"/>
              <a:chOff x="1841453" y="4754717"/>
              <a:chExt cx="14602809" cy="27756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5297238" y="3530312"/>
                <a:ext cx="29209524" cy="5552381"/>
              </a:xfrm>
              <a:prstGeom prst="rect">
                <a:avLst/>
              </a:prstGeom>
            </p:spPr>
          </p:pic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41453" y="4754717"/>
                <a:ext cx="14602809" cy="2775616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5717" y="4974357"/>
              <a:ext cx="8780952" cy="23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4201" y="1872809"/>
            <a:ext cx="6609524" cy="344761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1200000" cy="204761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425" y="2784738"/>
            <a:ext cx="5438095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41715" y="3584718"/>
            <a:ext cx="4847619" cy="790476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A90CB107-E709-4395-B72D-16E22812538E}"/>
              </a:ext>
            </a:extLst>
          </p:cNvPr>
          <p:cNvGrpSpPr/>
          <p:nvPr/>
        </p:nvGrpSpPr>
        <p:grpSpPr>
          <a:xfrm>
            <a:off x="2440077" y="4541158"/>
            <a:ext cx="4228592" cy="4139291"/>
            <a:chOff x="2440077" y="4541158"/>
            <a:chExt cx="4228592" cy="4139291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2489600" y="4541158"/>
              <a:ext cx="4179069" cy="2967139"/>
              <a:chOff x="2489600" y="4541158"/>
              <a:chExt cx="4179069" cy="2967139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89600" y="4541158"/>
                <a:ext cx="4179069" cy="2967139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0077" y="7613782"/>
              <a:ext cx="3085714" cy="1066667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F7E45AC3-C61D-4B74-AE47-FA5F9A2397DB}"/>
              </a:ext>
            </a:extLst>
          </p:cNvPr>
          <p:cNvGrpSpPr/>
          <p:nvPr/>
        </p:nvGrpSpPr>
        <p:grpSpPr>
          <a:xfrm>
            <a:off x="7964956" y="3783533"/>
            <a:ext cx="3184149" cy="4914837"/>
            <a:chOff x="7964956" y="3783533"/>
            <a:chExt cx="3184149" cy="4914837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964956" y="3783533"/>
              <a:ext cx="3184149" cy="3863812"/>
              <a:chOff x="7964956" y="3783533"/>
              <a:chExt cx="3184149" cy="3863812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964956" y="3783533"/>
                <a:ext cx="3184149" cy="3863812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76309" y="7631703"/>
              <a:ext cx="2123810" cy="1066667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1CD8A85F-F937-4B05-9710-D56DC5B28E23}"/>
              </a:ext>
            </a:extLst>
          </p:cNvPr>
          <p:cNvGrpSpPr/>
          <p:nvPr/>
        </p:nvGrpSpPr>
        <p:grpSpPr>
          <a:xfrm>
            <a:off x="12372787" y="3783533"/>
            <a:ext cx="3676190" cy="4880957"/>
            <a:chOff x="12372787" y="3783533"/>
            <a:chExt cx="3676190" cy="4880957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2703674" y="3783533"/>
              <a:ext cx="3086236" cy="3796051"/>
              <a:chOff x="12703674" y="3783533"/>
              <a:chExt cx="3086236" cy="379605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703674" y="3783533"/>
                <a:ext cx="3086236" cy="3796051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72787" y="7597823"/>
              <a:ext cx="3676190" cy="10666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1057143" cy="20285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421" y="2784735"/>
            <a:ext cx="3876190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pic>
        <p:nvPicPr>
          <p:cNvPr id="18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3584" y="3565146"/>
            <a:ext cx="6200000" cy="790476"/>
          </a:xfrm>
          <a:prstGeom prst="rect">
            <a:avLst/>
          </a:prstGeom>
        </p:spPr>
      </p:pic>
      <p:grpSp>
        <p:nvGrpSpPr>
          <p:cNvPr id="19" name="그룹 1003"/>
          <p:cNvGrpSpPr/>
          <p:nvPr/>
        </p:nvGrpSpPr>
        <p:grpSpPr>
          <a:xfrm>
            <a:off x="2330827" y="5438541"/>
            <a:ext cx="4216914" cy="2820061"/>
            <a:chOff x="2330827" y="5438541"/>
            <a:chExt cx="4216914" cy="2820061"/>
          </a:xfrm>
        </p:grpSpPr>
        <p:pic>
          <p:nvPicPr>
            <p:cNvPr id="21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0827" y="5438541"/>
              <a:ext cx="4216914" cy="2820061"/>
            </a:xfrm>
            <a:prstGeom prst="rect">
              <a:avLst/>
            </a:prstGeom>
          </p:spPr>
        </p:pic>
      </p:grpSp>
      <p:pic>
        <p:nvPicPr>
          <p:cNvPr id="23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59240" y="4292383"/>
            <a:ext cx="6895238" cy="838095"/>
          </a:xfrm>
          <a:prstGeom prst="rect">
            <a:avLst/>
          </a:prstGeom>
        </p:spPr>
      </p:pic>
      <p:grpSp>
        <p:nvGrpSpPr>
          <p:cNvPr id="24" name="그룹 1004"/>
          <p:cNvGrpSpPr/>
          <p:nvPr/>
        </p:nvGrpSpPr>
        <p:grpSpPr>
          <a:xfrm>
            <a:off x="12817713" y="3942810"/>
            <a:ext cx="2990462" cy="4344476"/>
            <a:chOff x="12817713" y="3942810"/>
            <a:chExt cx="2990462" cy="4344476"/>
          </a:xfrm>
        </p:grpSpPr>
        <p:pic>
          <p:nvPicPr>
            <p:cNvPr id="25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17713" y="3942810"/>
              <a:ext cx="2990462" cy="4344476"/>
            </a:xfrm>
            <a:prstGeom prst="rect">
              <a:avLst/>
            </a:prstGeom>
          </p:spPr>
        </p:pic>
      </p:grpSp>
      <p:grpSp>
        <p:nvGrpSpPr>
          <p:cNvPr id="26" name="그룹 1005"/>
          <p:cNvGrpSpPr/>
          <p:nvPr/>
        </p:nvGrpSpPr>
        <p:grpSpPr>
          <a:xfrm>
            <a:off x="7461726" y="5438541"/>
            <a:ext cx="4291894" cy="2848745"/>
            <a:chOff x="7461726" y="5438541"/>
            <a:chExt cx="4291894" cy="2848745"/>
          </a:xfrm>
        </p:grpSpPr>
        <p:pic>
          <p:nvPicPr>
            <p:cNvPr id="27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1726" y="5438541"/>
              <a:ext cx="4291894" cy="28487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0790476" cy="19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003" y="2784735"/>
            <a:ext cx="6028571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240" y="3241868"/>
            <a:ext cx="3000000" cy="790476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878CB1ED-95FD-4BA5-A440-FB705D54F4CE}"/>
              </a:ext>
            </a:extLst>
          </p:cNvPr>
          <p:cNvGrpSpPr/>
          <p:nvPr/>
        </p:nvGrpSpPr>
        <p:grpSpPr>
          <a:xfrm>
            <a:off x="7581741" y="4223024"/>
            <a:ext cx="4073288" cy="4180693"/>
            <a:chOff x="7581741" y="4223024"/>
            <a:chExt cx="4073288" cy="418069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581741" y="4223024"/>
              <a:ext cx="4073288" cy="3050200"/>
              <a:chOff x="7581741" y="4223024"/>
              <a:chExt cx="4073288" cy="305020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81741" y="4223024"/>
                <a:ext cx="4073288" cy="3050200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6280" y="7337050"/>
              <a:ext cx="2504762" cy="1066667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F23B24D-70AA-41B2-B2EE-3FFD6FD62956}"/>
              </a:ext>
            </a:extLst>
          </p:cNvPr>
          <p:cNvGrpSpPr/>
          <p:nvPr/>
        </p:nvGrpSpPr>
        <p:grpSpPr>
          <a:xfrm>
            <a:off x="12880257" y="4131250"/>
            <a:ext cx="3113223" cy="4272467"/>
            <a:chOff x="12880257" y="4131250"/>
            <a:chExt cx="3113223" cy="427246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880257" y="4131250"/>
              <a:ext cx="3113223" cy="3113223"/>
              <a:chOff x="12880257" y="4131250"/>
              <a:chExt cx="3113223" cy="3113223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880257" y="4131250"/>
                <a:ext cx="3113223" cy="3113223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12492" y="7337050"/>
              <a:ext cx="1942857" cy="1066667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3E682897-735F-46BD-B5CA-8C9AC8FBF564}"/>
              </a:ext>
            </a:extLst>
          </p:cNvPr>
          <p:cNvGrpSpPr/>
          <p:nvPr/>
        </p:nvGrpSpPr>
        <p:grpSpPr>
          <a:xfrm>
            <a:off x="2325905" y="4233392"/>
            <a:ext cx="4078047" cy="4170325"/>
            <a:chOff x="2325905" y="4233392"/>
            <a:chExt cx="4078047" cy="417032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2069" y="7337050"/>
              <a:ext cx="3800000" cy="1066667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2325905" y="4233392"/>
              <a:ext cx="4078047" cy="3058535"/>
              <a:chOff x="2325905" y="4233392"/>
              <a:chExt cx="4078047" cy="3058535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25905" y="4233392"/>
                <a:ext cx="4078047" cy="3058535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3177944" y="4443115"/>
            <a:ext cx="1163298" cy="1175543"/>
            <a:chOff x="3177944" y="4443115"/>
            <a:chExt cx="1163298" cy="117554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7944" y="4443115"/>
              <a:ext cx="1163298" cy="117554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326159" y="4443115"/>
            <a:ext cx="1163298" cy="1175543"/>
            <a:chOff x="4326159" y="4443115"/>
            <a:chExt cx="1163298" cy="117554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6159" y="4443115"/>
              <a:ext cx="1163298" cy="1175543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0790476" cy="19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003" y="2784735"/>
            <a:ext cx="6028571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240" y="3241868"/>
            <a:ext cx="3000000" cy="790476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60DA5E4A-08E0-4B42-BD30-5365B14423C8}"/>
              </a:ext>
            </a:extLst>
          </p:cNvPr>
          <p:cNvGrpSpPr/>
          <p:nvPr/>
        </p:nvGrpSpPr>
        <p:grpSpPr>
          <a:xfrm>
            <a:off x="5759438" y="3983690"/>
            <a:ext cx="2433372" cy="4829798"/>
            <a:chOff x="5759438" y="3983690"/>
            <a:chExt cx="2433372" cy="4829798"/>
          </a:xfrm>
        </p:grpSpPr>
        <p:grpSp>
          <p:nvGrpSpPr>
            <p:cNvPr id="31" name="그룹 1004">
              <a:extLst>
                <a:ext uri="{FF2B5EF4-FFF2-40B4-BE49-F238E27FC236}">
                  <a16:creationId xmlns="" xmlns:a16="http://schemas.microsoft.com/office/drawing/2014/main" id="{25CEC29B-CDB8-45A1-9B32-DFBD5AFE5A66}"/>
                </a:ext>
              </a:extLst>
            </p:cNvPr>
            <p:cNvGrpSpPr/>
            <p:nvPr/>
          </p:nvGrpSpPr>
          <p:grpSpPr>
            <a:xfrm>
              <a:off x="5759438" y="3983690"/>
              <a:ext cx="2433372" cy="3736463"/>
              <a:chOff x="5759438" y="3983690"/>
              <a:chExt cx="2433372" cy="3736463"/>
            </a:xfrm>
          </p:grpSpPr>
          <p:pic>
            <p:nvPicPr>
              <p:cNvPr id="34" name="Object 15">
                <a:extLst>
                  <a:ext uri="{FF2B5EF4-FFF2-40B4-BE49-F238E27FC236}">
                    <a16:creationId xmlns="" xmlns:a16="http://schemas.microsoft.com/office/drawing/2014/main" id="{D12C2848-250D-4EEE-A978-2AE5144EB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759438" y="3983690"/>
                <a:ext cx="2433372" cy="3736463"/>
              </a:xfrm>
              <a:prstGeom prst="rect">
                <a:avLst/>
              </a:prstGeom>
            </p:spPr>
          </p:pic>
        </p:grpSp>
        <p:pic>
          <p:nvPicPr>
            <p:cNvPr id="33" name="Object 17">
              <a:extLst>
                <a:ext uri="{FF2B5EF4-FFF2-40B4-BE49-F238E27FC236}">
                  <a16:creationId xmlns="" xmlns:a16="http://schemas.microsoft.com/office/drawing/2014/main" id="{8952892D-E530-4B6A-9FA6-837ADA923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4984" y="7746821"/>
              <a:ext cx="1819048" cy="1066667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F4C16438-1B40-4FA1-B0B2-77B026B11F89}"/>
              </a:ext>
            </a:extLst>
          </p:cNvPr>
          <p:cNvGrpSpPr/>
          <p:nvPr/>
        </p:nvGrpSpPr>
        <p:grpSpPr>
          <a:xfrm>
            <a:off x="9732352" y="3983690"/>
            <a:ext cx="3620453" cy="4753607"/>
            <a:chOff x="9732352" y="3983690"/>
            <a:chExt cx="3620453" cy="4753607"/>
          </a:xfrm>
        </p:grpSpPr>
        <p:grpSp>
          <p:nvGrpSpPr>
            <p:cNvPr id="36" name="그룹 1003">
              <a:extLst>
                <a:ext uri="{FF2B5EF4-FFF2-40B4-BE49-F238E27FC236}">
                  <a16:creationId xmlns="" xmlns:a16="http://schemas.microsoft.com/office/drawing/2014/main" id="{274EFF08-91FC-4F51-BDC6-CF80C8E048AE}"/>
                </a:ext>
              </a:extLst>
            </p:cNvPr>
            <p:cNvGrpSpPr/>
            <p:nvPr/>
          </p:nvGrpSpPr>
          <p:grpSpPr>
            <a:xfrm>
              <a:off x="9732352" y="3983690"/>
              <a:ext cx="3620453" cy="3620453"/>
              <a:chOff x="9732352" y="3983690"/>
              <a:chExt cx="3620453" cy="3620453"/>
            </a:xfrm>
          </p:grpSpPr>
          <p:pic>
            <p:nvPicPr>
              <p:cNvPr id="38" name="Object 12">
                <a:extLst>
                  <a:ext uri="{FF2B5EF4-FFF2-40B4-BE49-F238E27FC236}">
                    <a16:creationId xmlns="" xmlns:a16="http://schemas.microsoft.com/office/drawing/2014/main" id="{29E2706D-77AB-45BA-A662-8C74D513F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732352" y="3983690"/>
                <a:ext cx="3620453" cy="3620453"/>
              </a:xfrm>
              <a:prstGeom prst="rect">
                <a:avLst/>
              </a:prstGeom>
            </p:spPr>
          </p:pic>
        </p:grpSp>
        <p:pic>
          <p:nvPicPr>
            <p:cNvPr id="37" name="Object 18">
              <a:extLst>
                <a:ext uri="{FF2B5EF4-FFF2-40B4-BE49-F238E27FC236}">
                  <a16:creationId xmlns="" xmlns:a16="http://schemas.microsoft.com/office/drawing/2014/main" id="{81537378-73D5-452F-B6FF-00EBC1FD6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1999" y="7670630"/>
              <a:ext cx="2257143" cy="10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3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3295238" cy="202857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9240" y="3241868"/>
            <a:ext cx="3000000" cy="790476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51FAC4D3-EFD1-4EA7-90D7-2D99D78A3A0C}"/>
              </a:ext>
            </a:extLst>
          </p:cNvPr>
          <p:cNvGrpSpPr/>
          <p:nvPr/>
        </p:nvGrpSpPr>
        <p:grpSpPr>
          <a:xfrm>
            <a:off x="6841176" y="3871037"/>
            <a:ext cx="4323810" cy="4866910"/>
            <a:chOff x="7009114" y="3933006"/>
            <a:chExt cx="4323810" cy="486691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282429" y="3933006"/>
              <a:ext cx="3720857" cy="3720857"/>
              <a:chOff x="7282429" y="3933006"/>
              <a:chExt cx="3720857" cy="372085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82429" y="3933006"/>
                <a:ext cx="3720857" cy="3720857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9114" y="7733249"/>
              <a:ext cx="4323810" cy="1066667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04A6C4D-F2F2-4F01-AB1A-74C9CCF8F30E}"/>
              </a:ext>
            </a:extLst>
          </p:cNvPr>
          <p:cNvGrpSpPr/>
          <p:nvPr/>
        </p:nvGrpSpPr>
        <p:grpSpPr>
          <a:xfrm>
            <a:off x="12029556" y="4268199"/>
            <a:ext cx="3855616" cy="4008487"/>
            <a:chOff x="12029556" y="4268199"/>
            <a:chExt cx="3855616" cy="400848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029556" y="4268199"/>
              <a:ext cx="3855616" cy="2873639"/>
              <a:chOff x="12029556" y="4268199"/>
              <a:chExt cx="3855616" cy="2873639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029556" y="4268199"/>
                <a:ext cx="3855616" cy="2873639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80257" y="7210019"/>
              <a:ext cx="3009524" cy="1066667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0002" y="2784735"/>
            <a:ext cx="6038095" cy="790476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53BA836E-0378-41FD-AE76-F530F3C3C266}"/>
              </a:ext>
            </a:extLst>
          </p:cNvPr>
          <p:cNvGrpSpPr/>
          <p:nvPr/>
        </p:nvGrpSpPr>
        <p:grpSpPr>
          <a:xfrm>
            <a:off x="2325905" y="4336578"/>
            <a:ext cx="4016682" cy="4401368"/>
            <a:chOff x="2325905" y="4336578"/>
            <a:chExt cx="4016682" cy="440136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325905" y="4336578"/>
              <a:ext cx="4016682" cy="3216656"/>
              <a:chOff x="2325905" y="4336578"/>
              <a:chExt cx="4016682" cy="3216656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25905" y="4336578"/>
                <a:ext cx="4016682" cy="3216656"/>
              </a:xfrm>
              <a:prstGeom prst="rect">
                <a:avLst/>
              </a:prstGeom>
            </p:spPr>
          </p:pic>
        </p:grpSp>
        <p:pic>
          <p:nvPicPr>
            <p:cNvPr id="26" name="Object 10">
              <a:extLst>
                <a:ext uri="{FF2B5EF4-FFF2-40B4-BE49-F238E27FC236}">
                  <a16:creationId xmlns="" xmlns:a16="http://schemas.microsoft.com/office/drawing/2014/main" id="{60C46824-7C3F-4623-966C-B61258791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4600" y="7671279"/>
              <a:ext cx="3257143" cy="10666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사용자 지정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11</cp:revision>
  <dcterms:created xsi:type="dcterms:W3CDTF">2021-03-28T21:34:37Z</dcterms:created>
  <dcterms:modified xsi:type="dcterms:W3CDTF">2021-04-13T01:22:59Z</dcterms:modified>
</cp:coreProperties>
</file>