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681" r:id="rId1"/>
  </p:sldMasterIdLst>
  <p:notesMasterIdLst>
    <p:notesMasterId r:id="rId2"/>
  </p:notesMasterIdLst>
  <p:handoutMasterIdLst>
    <p:handoutMasterId r:id="rId3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def="{5C22544A-7EE6-4342-B048-85BDC9FD1C3A}">
  <a:tblStyle styleId="{CDE67981-C926-4AC7-AA08-ACFD1CD1FBA1}" styleName="Normal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40000" cmpd="sng">
              <a:solidFill>
                <a:schemeClr val="accent1"/>
              </a:solidFill>
            </a:ln>
          </a:left>
          <a:right>
            <a:ln w="40000" cmpd="sng">
              <a:solidFill>
                <a:schemeClr val="accent1"/>
              </a:solidFill>
            </a:ln>
          </a:right>
          <a:top>
            <a:ln w="40000" cmpd="sng">
              <a:solidFill>
                <a:schemeClr val="accent1"/>
              </a:solidFill>
            </a:ln>
          </a:top>
          <a:bottom>
            <a:ln w="400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50000"/>
            </a:schemeClr>
          </a:solidFill>
        </a:fill>
      </a:tcStyle>
    </a:band1H>
    <a:band1V>
      <a:tcTxStyle/>
      <a:tcStyle>
        <a:tcBdr/>
        <a:fill>
          <a:solidFill>
            <a:schemeClr val="accent1">
              <a:tint val="5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accent1">
          <a:shade val="80000"/>
        </a:schemeClr>
      </a:tcTxStyle>
      <a:tcStyle>
        <a:tcBdr>
          <a:bottom>
            <a:ln w="35400" cmpd="sng">
              <a:solidFill>
                <a:schemeClr val="accent1">
                  <a:shade val="80000"/>
                </a:schemeClr>
              </a:solidFill>
            </a:ln>
          </a:bottom>
        </a:tcBdr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468" y="54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7.xml"  /><Relationship Id="rId11" Type="http://schemas.openxmlformats.org/officeDocument/2006/relationships/slide" Target="slides/slide8.xml"  /><Relationship Id="rId12" Type="http://schemas.openxmlformats.org/officeDocument/2006/relationships/slide" Target="slides/slide9.xml"  /><Relationship Id="rId13" Type="http://schemas.openxmlformats.org/officeDocument/2006/relationships/slide" Target="slides/slide10.xml"  /><Relationship Id="rId14" Type="http://schemas.openxmlformats.org/officeDocument/2006/relationships/slide" Target="slides/slide11.xml"  /><Relationship Id="rId15" Type="http://schemas.openxmlformats.org/officeDocument/2006/relationships/slide" Target="slides/slide12.xml"  /><Relationship Id="rId16" Type="http://schemas.openxmlformats.org/officeDocument/2006/relationships/slide" Target="slides/slide13.xml"  /><Relationship Id="rId17" Type="http://schemas.openxmlformats.org/officeDocument/2006/relationships/slide" Target="slides/slide14.xml"  /><Relationship Id="rId18" Type="http://schemas.openxmlformats.org/officeDocument/2006/relationships/slide" Target="slides/slide15.xml"  /><Relationship Id="rId19" Type="http://schemas.openxmlformats.org/officeDocument/2006/relationships/slide" Target="slides/slide16.xml"  /><Relationship Id="rId2" Type="http://schemas.openxmlformats.org/officeDocument/2006/relationships/notesMaster" Target="notesMasters/notesMaster1.xml"  /><Relationship Id="rId20" Type="http://schemas.openxmlformats.org/officeDocument/2006/relationships/slide" Target="slides/slide17.xml"  /><Relationship Id="rId21" Type="http://schemas.openxmlformats.org/officeDocument/2006/relationships/slide" Target="slides/slide18.xml"  /><Relationship Id="rId22" Type="http://schemas.openxmlformats.org/officeDocument/2006/relationships/slide" Target="slides/slide19.xml"  /><Relationship Id="rId23" Type="http://schemas.openxmlformats.org/officeDocument/2006/relationships/presProps" Target="presProps.xml"  /><Relationship Id="rId24" Type="http://schemas.openxmlformats.org/officeDocument/2006/relationships/viewProps" Target="viewProps.xml"  /><Relationship Id="rId25" Type="http://schemas.openxmlformats.org/officeDocument/2006/relationships/theme" Target="theme/theme1.xml"  /><Relationship Id="rId26" Type="http://schemas.openxmlformats.org/officeDocument/2006/relationships/tableStyles" Target="tableStyles.xml"  /><Relationship Id="rId3" Type="http://schemas.openxmlformats.org/officeDocument/2006/relationships/handoutMaster" Target="handoutMasters/handoutMaster1.xml"  /><Relationship Id="rId4" Type="http://schemas.openxmlformats.org/officeDocument/2006/relationships/slide" Target="slides/slide1.xml"  /><Relationship Id="rId5" Type="http://schemas.openxmlformats.org/officeDocument/2006/relationships/slide" Target="slides/slide2.xml"  /><Relationship Id="rId6" Type="http://schemas.openxmlformats.org/officeDocument/2006/relationships/slide" Target="slides/slide3.xml"  /><Relationship Id="rId7" Type="http://schemas.openxmlformats.org/officeDocument/2006/relationships/slide" Target="slides/slide4.xml"  /><Relationship Id="rId8" Type="http://schemas.openxmlformats.org/officeDocument/2006/relationships/slide" Target="slides/slide5.xml"  /><Relationship Id="rId9" Type="http://schemas.openxmlformats.org/officeDocument/2006/relationships/slide" Target="slides/slide6.xml"  /></Relationships>
</file>

<file path=ppt/handoutMasters/_rels/handout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3.xml"  /></Relationships>
</file>

<file path=ppt/handoutMasters/handoutMaster1.xml><?xml version="1.0" encoding="utf-8"?>
<p:handout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2021-04-14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F450E784-2449-4FFD-AA69-3F5CFAA75BCB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2021-04-14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112318-F619-4488-8B6E-2F5F2426A6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8BEE6BB-9A5F-4E9F-9F1C-6D46BE01A3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2D9A51D-A948-4CB8-A9EB-5A26520C8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2021-03-29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4374BBD-0B82-4658-B13D-088F0E4D0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B1AAA67-696A-4836-A10B-FF164C3AF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912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43AEE1-28CA-46D2-81F5-CD34E4F9E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738FEC2-4BF0-4A45-9297-EE9B2E45E5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EDBAD0-D342-4544-94B8-122B3BDBF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2021-03-29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70FE0D-ACBA-4806-9F35-4EB786E86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7F3119A-4AE1-408F-B8AD-4428B0060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186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0B3D2AB-E650-41C2-B6FB-5398A5C196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92D6516-8F93-4221-97F7-E01D89EE5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D86CB26-A349-496A-B48B-A7B891172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2021-03-29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E726FD-A739-41D5-96BA-467036392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0FAE18D-FED5-4070-8B76-811D76CCE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570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C6958D-28E5-4CC8-8C48-52A02A1BC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E03031-827B-4AC7-B564-384C16177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1C19838-69C9-49EB-9B51-549106E9B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2021-03-29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C26852C-90C9-4502-A697-363CF824C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7509D0-CCBD-406A-9D4E-6845657BB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01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EF73EF-188B-4B17-B08F-D30E80C30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D7DD2CA-F9BF-47A8-9D27-757556FD1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E78A1FB-ABBF-480D-AC6C-9BB1AEF97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2021-03-29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384247E-1D11-4A19-BDDF-E157A205B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24EC815-B6FC-4BDE-910C-F8015ED4A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972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4DAEB91-29AA-4ACC-BDCF-960470FCA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6B0E51-7DC0-45B6-8306-D8167F5CB7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7CB78CC-8798-4261-B4B1-60B4C54377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594384-5734-4FC8-928A-E1641354A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2021-03-29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82301C0-6908-48C0-8957-C8B3F4594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7DD8FE-7741-412F-947D-7A7079F48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39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BD6DFD1-B640-4CC6-A759-6C7981C5C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5B2A237-7572-46BD-9502-829F6C0AD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1AE9732-B570-4506-BDA6-0AB39D453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289407D-7DA6-4293-A426-38DF9B2116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239549F-370A-4671-B1BB-79655CC6CB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86D9E62-97AA-41F8-B69B-6CD691CF0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2021-03-29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41D3FC0-561B-4DE4-AA99-9DB56EC6B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D0040F2-99C5-450C-9966-5D00290EB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68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E337C1-8281-4F6E-9A31-EBE388C3C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0EA4B32-9135-4223-8DE6-887D27434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2021-03-29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407FC83-8D70-48DB-8681-08CFD9C0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8FC15EC-BCCB-4B82-A94C-FABC63DF6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89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B9F9692-5462-4439-80C8-B7E337FC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2021-03-29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4CA042D-EBC0-437C-A819-521611A54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2415CDA-0D1F-49BD-8381-21C3BEFD5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105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6F10D4-8D29-48C2-ADF0-92316E2C8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BBA3CD3-DE79-4260-873A-FEDE5C678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19C6BD2-52A1-4155-9D55-1D847772E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82A3511-0B13-4D97-937C-07365FBAD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2021-03-29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4C805B4-20AF-4A3C-B131-E1D9FFBB0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9C705FC-2895-472A-B6FD-C2434624B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08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00D820-915B-4802-8C2E-FF7CA967E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0CF9849-20D0-417A-99C8-099DF39939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44A7754-54E7-4123-8C5E-1B05B517B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AFFF3F1-9632-4E06-BAB7-312343416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2021-03-29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F23D6B1-934F-4B4D-9E4F-5AE9E873C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157FDD5-2092-4E16-8E7C-1CCA4719C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476574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4C8B562-0886-4274-876D-59EFAAAE2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1799B9E-1CD2-4A09-9ACC-2FA1C62D7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2A0C5B4-9399-4A5E-8DEE-54436B1EC8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2021-03-29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5B2B9FF-C0C5-4E9E-A76A-AF0745E2D8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8992FE0-2D01-4365-9F95-1FF838BCEF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646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4.jpe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5.jpe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6.jpeg"  /><Relationship Id="rId3" Type="http://schemas.openxmlformats.org/officeDocument/2006/relationships/image" Target="../media/image7.jpeg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8.jpeg"  /><Relationship Id="rId3" Type="http://schemas.openxmlformats.org/officeDocument/2006/relationships/image" Target="../media/image9.jpeg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0.jpeg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Relationship Id="rId3" Type="http://schemas.openxmlformats.org/officeDocument/2006/relationships/image" Target="../media/image3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gradFill flip="none" rotWithShape="1">
          <a:gsLst>
            <a:gs pos="50000">
              <a:srgbClr val="e6e5eb"/>
            </a:gs>
            <a:gs pos="50000">
              <a:srgbClr val="feb95e"/>
            </a:gs>
          </a:gsLst>
          <a:lin ang="4200000" scaled="0"/>
          <a:tileRect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3413500" y="2443157"/>
            <a:ext cx="5365000" cy="1646705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36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일본 천황제</a:t>
            </a:r>
            <a:endParaRPr lang="ko-KR" altLang="en-US" sz="6000" kern="0">
              <a:solidFill>
                <a:prstClr val="white">
                  <a:lumMod val="75000"/>
                </a:prstClr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8915982" y="5403274"/>
            <a:ext cx="3100907" cy="1039090"/>
          </a:xfrm>
          <a:prstGeom prst="rect">
            <a:avLst/>
          </a:prstGeom>
          <a:noFill/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latinLnBrk="0">
              <a:lnSpc>
                <a:spcPct val="150000"/>
              </a:lnSpc>
              <a:defRPr/>
            </a:pPr>
            <a:r>
              <a:rPr lang="ko-KR" altLang="en-US" sz="20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전기지능로봇공학과</a:t>
            </a:r>
            <a:endParaRPr lang="ko-KR" altLang="en-US" sz="2000" b="1" i="1" kern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algn="r" latinLnBrk="0">
              <a:lnSpc>
                <a:spcPct val="150000"/>
              </a:lnSpc>
              <a:defRPr/>
            </a:pPr>
            <a:r>
              <a:rPr lang="en-US" altLang="ko-KR" sz="20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21X27X03</a:t>
            </a:r>
            <a:endParaRPr lang="en-US" altLang="ko-KR" sz="2000" b="1" i="1" kern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algn="r" latinLnBrk="0">
              <a:lnSpc>
                <a:spcPct val="150000"/>
              </a:lnSpc>
              <a:defRPr/>
            </a:pPr>
            <a:r>
              <a:rPr lang="ko-KR" altLang="en-US" sz="20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최</a:t>
            </a:r>
            <a:r>
              <a:rPr lang="en-US" altLang="ko-KR" sz="20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X</a:t>
            </a:r>
            <a:r>
              <a:rPr lang="ko-KR" altLang="en-US" sz="20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영</a:t>
            </a:r>
            <a:endParaRPr lang="ko-KR" altLang="en-US" sz="2000" b="1" i="1" kern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2101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24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시대에 따른 천황제의 변화 </a:t>
            </a:r>
            <a:r>
              <a:rPr lang="en-US" altLang="ko-KR" sz="24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-</a:t>
            </a:r>
            <a:r>
              <a:rPr lang="ko-KR" altLang="en-US" sz="24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 중세</a:t>
            </a:r>
            <a:endParaRPr lang="ko-KR" altLang="en-US" sz="2400" b="1" i="1" kern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pSp>
        <p:nvGrpSpPr>
          <p:cNvPr id="128" name="그룹 127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129" name="직선 연결선 128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48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3" name="자유형 13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44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6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140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7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138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9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381270" y="1230693"/>
            <a:ext cx="6975862" cy="102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500" b="1"/>
              <a:t>무로마치 막부가</a:t>
            </a:r>
            <a:endParaRPr lang="ko-KR" altLang="en-US" sz="2500" b="1"/>
          </a:p>
          <a:p>
            <a:pPr>
              <a:defRPr/>
            </a:pPr>
            <a:r>
              <a:rPr lang="ko-KR" altLang="en-US"/>
              <a:t> </a:t>
            </a:r>
            <a:endParaRPr lang="ko-KR" altLang="en-US"/>
          </a:p>
          <a:p>
            <a:pPr lvl="0">
              <a:defRPr/>
            </a:pPr>
            <a:endParaRPr lang="ko-KR" altLang="en-US"/>
          </a:p>
        </p:txBody>
      </p:sp>
      <p:sp>
        <p:nvSpPr>
          <p:cNvPr id="150" name="모서리가 둥근 직사각형 2"/>
          <p:cNvSpPr/>
          <p:nvPr/>
        </p:nvSpPr>
        <p:spPr>
          <a:xfrm>
            <a:off x="968613" y="1982654"/>
            <a:ext cx="3169325" cy="373182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b="1">
              <a:solidFill>
                <a:srgbClr val="595959"/>
              </a:solidFill>
            </a:endParaRPr>
          </a:p>
        </p:txBody>
      </p:sp>
      <p:sp>
        <p:nvSpPr>
          <p:cNvPr id="151" name="TextBox 4"/>
          <p:cNvSpPr txBox="1"/>
          <p:nvPr/>
        </p:nvSpPr>
        <p:spPr>
          <a:xfrm>
            <a:off x="1160497" y="2311317"/>
            <a:ext cx="2798290" cy="31731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700" b="1">
                <a:solidFill>
                  <a:srgbClr val="808080"/>
                </a:solidFill>
              </a:rPr>
              <a:t>무로마치 막부의 </a:t>
            </a:r>
            <a:r>
              <a:rPr lang="en-US" altLang="ko-KR" sz="2700" b="1">
                <a:solidFill>
                  <a:srgbClr val="808080"/>
                </a:solidFill>
              </a:rPr>
              <a:t>3</a:t>
            </a:r>
            <a:r>
              <a:rPr lang="ko-KR" altLang="en-US" sz="2700" b="1">
                <a:solidFill>
                  <a:srgbClr val="808080"/>
                </a:solidFill>
              </a:rPr>
              <a:t>대 쇼군 아시카가 요시미쓰에 의해 남북조가 통일</a:t>
            </a:r>
            <a:endParaRPr lang="ko-KR" altLang="en-US" sz="2700" b="1">
              <a:solidFill>
                <a:srgbClr val="808080"/>
              </a:solidFill>
            </a:endParaRPr>
          </a:p>
        </p:txBody>
      </p:sp>
      <p:sp>
        <p:nvSpPr>
          <p:cNvPr id="152" name="아래쪽 화살표 6"/>
          <p:cNvSpPr/>
          <p:nvPr/>
        </p:nvSpPr>
        <p:spPr>
          <a:xfrm rot="16253289">
            <a:off x="4133656" y="3385805"/>
            <a:ext cx="635035" cy="4739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eb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b="1">
              <a:solidFill>
                <a:srgbClr val="595959"/>
              </a:solidFill>
            </a:endParaRPr>
          </a:p>
        </p:txBody>
      </p:sp>
      <p:sp>
        <p:nvSpPr>
          <p:cNvPr id="160" name="모서리가 둥근 직사각형 2"/>
          <p:cNvSpPr/>
          <p:nvPr/>
        </p:nvSpPr>
        <p:spPr>
          <a:xfrm>
            <a:off x="4751097" y="1975599"/>
            <a:ext cx="3169325" cy="373182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b="1">
              <a:solidFill>
                <a:srgbClr val="595959"/>
              </a:solidFill>
            </a:endParaRPr>
          </a:p>
        </p:txBody>
      </p:sp>
      <p:sp>
        <p:nvSpPr>
          <p:cNvPr id="161" name="TextBox 4"/>
          <p:cNvSpPr txBox="1"/>
          <p:nvPr/>
        </p:nvSpPr>
        <p:spPr>
          <a:xfrm>
            <a:off x="4978258" y="2304260"/>
            <a:ext cx="2798290" cy="3170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700" b="1">
                <a:solidFill>
                  <a:srgbClr val="808080"/>
                </a:solidFill>
              </a:rPr>
              <a:t>오닌의 난이 일어나 결국 센고쿠 시대에 들어 막부의 세력은 쇠퇴</a:t>
            </a:r>
            <a:endParaRPr lang="ko-KR" altLang="en-US" sz="2700" b="1">
              <a:solidFill>
                <a:srgbClr val="808080"/>
              </a:solidFill>
            </a:endParaRPr>
          </a:p>
        </p:txBody>
      </p:sp>
      <p:sp>
        <p:nvSpPr>
          <p:cNvPr id="162" name="아래쪽 화살표 6"/>
          <p:cNvSpPr/>
          <p:nvPr/>
        </p:nvSpPr>
        <p:spPr>
          <a:xfrm rot="16253289">
            <a:off x="7933778" y="3503677"/>
            <a:ext cx="635035" cy="4739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eb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b="1">
              <a:solidFill>
                <a:srgbClr val="595959"/>
              </a:solidFill>
            </a:endParaRPr>
          </a:p>
        </p:txBody>
      </p:sp>
      <p:sp>
        <p:nvSpPr>
          <p:cNvPr id="163" name="모서리가 둥근 직사각형 2"/>
          <p:cNvSpPr/>
          <p:nvPr/>
        </p:nvSpPr>
        <p:spPr>
          <a:xfrm>
            <a:off x="8537108" y="1988695"/>
            <a:ext cx="3169325" cy="373182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b="1">
              <a:solidFill>
                <a:srgbClr val="595959"/>
              </a:solidFill>
            </a:endParaRPr>
          </a:p>
        </p:txBody>
      </p:sp>
      <p:sp>
        <p:nvSpPr>
          <p:cNvPr id="164" name="TextBox 4"/>
          <p:cNvSpPr txBox="1"/>
          <p:nvPr/>
        </p:nvSpPr>
        <p:spPr>
          <a:xfrm>
            <a:off x="8773086" y="2243627"/>
            <a:ext cx="2798291" cy="3175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700" b="1">
                <a:solidFill>
                  <a:srgbClr val="808080"/>
                </a:solidFill>
              </a:rPr>
              <a:t>전란의 세상에서 천황</a:t>
            </a:r>
            <a:r>
              <a:rPr lang="en-US" altLang="ko-KR" sz="2700" b="1">
                <a:solidFill>
                  <a:srgbClr val="808080"/>
                </a:solidFill>
              </a:rPr>
              <a:t>·</a:t>
            </a:r>
            <a:r>
              <a:rPr lang="ko-KR" altLang="en-US" sz="2700" b="1">
                <a:solidFill>
                  <a:srgbClr val="808080"/>
                </a:solidFill>
              </a:rPr>
              <a:t>조정의 세력도 쇠퇴해갔지만  문화</a:t>
            </a:r>
            <a:r>
              <a:rPr lang="en-US" altLang="ko-KR" sz="2700" b="1">
                <a:solidFill>
                  <a:srgbClr val="808080"/>
                </a:solidFill>
              </a:rPr>
              <a:t>·</a:t>
            </a:r>
            <a:r>
              <a:rPr lang="ko-KR" altLang="en-US" sz="2700" b="1">
                <a:solidFill>
                  <a:srgbClr val="808080"/>
                </a:solidFill>
              </a:rPr>
              <a:t>전통 의 계승자의 역할</a:t>
            </a:r>
            <a:endParaRPr lang="ko-KR" altLang="en-US" sz="2700" b="1">
              <a:solidFill>
                <a:srgbClr val="80808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animBg="1"/>
      <p:bldP spid="151" grpId="1" animBg="1"/>
      <p:bldP spid="152" grpId="2" animBg="1"/>
      <p:bldP spid="160" grpId="3" animBg="1"/>
      <p:bldP spid="161" grpId="4" animBg="1"/>
      <p:bldP spid="162" grpId="5" animBg="1"/>
      <p:bldP spid="163" grpId="6" animBg="1"/>
      <p:bldP spid="164" grpId="7" animBg="1"/>
    </p:bldLst>
  </p:timing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2101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24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시대에 따른 천황제의 변화 </a:t>
            </a:r>
            <a:endParaRPr lang="en-US" altLang="ko-KR" sz="2400" b="1" i="1" kern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pSp>
        <p:nvGrpSpPr>
          <p:cNvPr id="128" name="그룹 127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129" name="직선 연결선 128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48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3" name="자유형 13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44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6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140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7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138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9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443006" y="1736192"/>
            <a:ext cx="8995516" cy="33863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3000" b="1" u="sng">
                <a:solidFill>
                  <a:srgbClr val="808080"/>
                </a:solidFill>
              </a:rPr>
              <a:t>에도 막부기</a:t>
            </a:r>
            <a:endParaRPr lang="ko-KR" altLang="en-US" sz="3000" b="1" u="sng">
              <a:solidFill>
                <a:srgbClr val="808080"/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3000">
                <a:solidFill>
                  <a:srgbClr val="808080"/>
                </a:solidFill>
              </a:rPr>
              <a:t>천황의 권위는 보존되었지만 천황의 통제는 더 강화 막부에 대한 공적</a:t>
            </a:r>
            <a:r>
              <a:rPr lang="en-US" altLang="ko-KR" sz="3000">
                <a:solidFill>
                  <a:srgbClr val="808080"/>
                </a:solidFill>
              </a:rPr>
              <a:t>,</a:t>
            </a:r>
            <a:r>
              <a:rPr lang="ko-KR" altLang="en-US" sz="3000">
                <a:solidFill>
                  <a:srgbClr val="808080"/>
                </a:solidFill>
              </a:rPr>
              <a:t> 사적행동이 제약되고 국정에 간섭못함</a:t>
            </a:r>
            <a:endParaRPr lang="ko-KR" altLang="en-US" sz="3000" b="1">
              <a:solidFill>
                <a:srgbClr val="808080"/>
              </a:solidFill>
            </a:endParaRPr>
          </a:p>
          <a:p>
            <a:pPr>
              <a:defRPr/>
            </a:pPr>
            <a:r>
              <a:rPr lang="ko-KR" altLang="en-US"/>
              <a:t> </a:t>
            </a:r>
            <a:endParaRPr lang="ko-KR" altLang="en-US"/>
          </a:p>
          <a:p>
            <a:pPr lvl="0">
              <a:defRPr/>
            </a:pP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2101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24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시대에 따른 천황제의 변화 </a:t>
            </a:r>
            <a:endParaRPr lang="en-US" altLang="ko-KR" sz="2400" b="1" i="1" kern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pSp>
        <p:nvGrpSpPr>
          <p:cNvPr id="128" name="그룹 127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129" name="직선 연결선 128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48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3" name="자유형 13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44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6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140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7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138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9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354811" y="1198205"/>
            <a:ext cx="8995516" cy="47530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ko-KR" sz="3000" b="1" u="sng">
                <a:solidFill>
                  <a:srgbClr val="808080"/>
                </a:solidFill>
              </a:rPr>
              <a:t>메이지 이후</a:t>
            </a:r>
            <a:endParaRPr lang="en-US" altLang="ko-KR" sz="3000" b="1" u="sng">
              <a:solidFill>
                <a:srgbClr val="808080"/>
              </a:solidFill>
            </a:endParaRPr>
          </a:p>
          <a:p>
            <a:pPr marL="428400" indent="-428400">
              <a:lnSpc>
                <a:spcPct val="150000"/>
              </a:lnSpc>
              <a:buFont typeface="Arial"/>
              <a:buChar char="•"/>
              <a:defRPr/>
            </a:pPr>
            <a:r>
              <a:rPr lang="en-US" altLang="ko-KR" sz="3000">
                <a:solidFill>
                  <a:srgbClr val="808080"/>
                </a:solidFill>
              </a:rPr>
              <a:t>메이지 유신으로 막부가 무너지고 천황을 전국에 순행시켜 권위를 확립</a:t>
            </a:r>
            <a:endParaRPr lang="ko-KR" altLang="en-US" sz="3000">
              <a:solidFill>
                <a:srgbClr val="808080"/>
              </a:solidFill>
            </a:endParaRPr>
          </a:p>
          <a:p>
            <a:pPr marL="428400" indent="-428400">
              <a:lnSpc>
                <a:spcPct val="150000"/>
              </a:lnSpc>
              <a:buFont typeface="Arial"/>
              <a:buChar char="•"/>
              <a:defRPr/>
            </a:pPr>
            <a:r>
              <a:rPr lang="en-US" altLang="ko-KR" sz="3000">
                <a:solidFill>
                  <a:srgbClr val="808080"/>
                </a:solidFill>
              </a:rPr>
              <a:t>제국 시대(1868년 ~ 1945년)에는 일본제국 헌법에는 “대일본제국은 만세일계의 천황이 통치한다.”라고 규정</a:t>
            </a:r>
            <a:endParaRPr lang="en-US" altLang="ko-KR" sz="3000" b="1">
              <a:solidFill>
                <a:srgbClr val="808080"/>
              </a:solidFill>
            </a:endParaRPr>
          </a:p>
          <a:p>
            <a:pPr>
              <a:defRPr/>
            </a:pPr>
            <a:r>
              <a:rPr lang="ko-KR" altLang="en-US"/>
              <a:t> </a:t>
            </a:r>
            <a:endParaRPr lang="ko-KR" altLang="en-US"/>
          </a:p>
          <a:p>
            <a:pPr lvl="0">
              <a:defRPr/>
            </a:pP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2101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24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시대에 따른 천황제의 변화 </a:t>
            </a:r>
            <a:endParaRPr lang="en-US" altLang="ko-KR" sz="2400" b="1" i="1" kern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pSp>
        <p:nvGrpSpPr>
          <p:cNvPr id="128" name="그룹 127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129" name="직선 연결선 128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48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3" name="자유형 13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44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6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140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7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138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9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443006" y="1736191"/>
            <a:ext cx="8995516" cy="40721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3000" b="1" u="sng">
                <a:solidFill>
                  <a:srgbClr val="808080"/>
                </a:solidFill>
              </a:rPr>
              <a:t>제 </a:t>
            </a:r>
            <a:r>
              <a:rPr lang="en-US" altLang="ko-KR" sz="3000" b="1" u="sng">
                <a:solidFill>
                  <a:srgbClr val="808080"/>
                </a:solidFill>
              </a:rPr>
              <a:t>2 </a:t>
            </a:r>
            <a:r>
              <a:rPr lang="ko-KR" altLang="en-US" sz="3000" b="1" u="sng">
                <a:solidFill>
                  <a:srgbClr val="808080"/>
                </a:solidFill>
              </a:rPr>
              <a:t>차 세계 대전 종결 후</a:t>
            </a:r>
            <a:endParaRPr lang="ko-KR" altLang="en-US" sz="3000" b="1" u="sng">
              <a:solidFill>
                <a:srgbClr val="808080"/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3000">
                <a:solidFill>
                  <a:srgbClr val="808080"/>
                </a:solidFill>
              </a:rPr>
              <a:t>1947</a:t>
            </a:r>
            <a:r>
              <a:rPr lang="ko-KR" altLang="en-US" sz="3000">
                <a:solidFill>
                  <a:srgbClr val="808080"/>
                </a:solidFill>
              </a:rPr>
              <a:t>년에 제정된 일본국 헌법부터는 “천황은 일본국의 상징이고</a:t>
            </a:r>
            <a:r>
              <a:rPr lang="en-US" altLang="ko-KR" sz="3000">
                <a:solidFill>
                  <a:srgbClr val="808080"/>
                </a:solidFill>
              </a:rPr>
              <a:t>, </a:t>
            </a:r>
            <a:r>
              <a:rPr lang="ko-KR" altLang="en-US" sz="3000">
                <a:solidFill>
                  <a:srgbClr val="808080"/>
                </a:solidFill>
              </a:rPr>
              <a:t>일본 국민 통합의 상징이며</a:t>
            </a:r>
            <a:r>
              <a:rPr lang="en-US" altLang="ko-KR" sz="3000">
                <a:solidFill>
                  <a:srgbClr val="808080"/>
                </a:solidFill>
              </a:rPr>
              <a:t>, </a:t>
            </a:r>
            <a:r>
              <a:rPr lang="ko-KR" altLang="en-US" sz="3000">
                <a:solidFill>
                  <a:srgbClr val="808080"/>
                </a:solidFill>
              </a:rPr>
              <a:t>이 지위는 주권을 가진 일본 국민의 총의에 기한다”라고 규정</a:t>
            </a:r>
            <a:endParaRPr lang="ko-KR" altLang="en-US" sz="3000" b="1">
              <a:solidFill>
                <a:srgbClr val="808080"/>
              </a:solidFill>
            </a:endParaRPr>
          </a:p>
          <a:p>
            <a:pPr>
              <a:defRPr/>
            </a:pPr>
            <a:r>
              <a:rPr lang="ko-KR" altLang="en-US"/>
              <a:t> </a:t>
            </a:r>
            <a:endParaRPr lang="ko-KR" altLang="en-US"/>
          </a:p>
          <a:p>
            <a:pPr lvl="0">
              <a:defRPr/>
            </a:pP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2101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30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황궁</a:t>
            </a:r>
            <a:endParaRPr lang="ko-KR" altLang="en-US" sz="3000" b="1" i="1" kern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pSp>
        <p:nvGrpSpPr>
          <p:cNvPr id="128" name="그룹 127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129" name="직선 연결선 128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48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3" name="자유형 13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44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6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140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7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138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9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365337" y="1494240"/>
            <a:ext cx="5661764" cy="4161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900" b="1" u="sng">
                <a:solidFill>
                  <a:srgbClr val="808080"/>
                </a:solidFill>
              </a:rPr>
              <a:t>현재황궁</a:t>
            </a:r>
            <a:endParaRPr lang="ko-KR" altLang="en-US" sz="2900" b="1" u="sng">
              <a:solidFill>
                <a:srgbClr val="808080"/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2500">
                <a:solidFill>
                  <a:srgbClr val="808080"/>
                </a:solidFill>
              </a:rPr>
              <a:t>메이지 이후의 황궁은 에도막부 말기까지 도쿠가와 막부가 거성했던 에도성터에 위치</a:t>
            </a:r>
            <a:endParaRPr lang="ko-KR" altLang="en-US" sz="2500">
              <a:solidFill>
                <a:srgbClr val="808080"/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2500">
                <a:solidFill>
                  <a:srgbClr val="808080"/>
                </a:solidFill>
              </a:rPr>
              <a:t>도쿄의 대표적인 관광 명소</a:t>
            </a:r>
            <a:endParaRPr lang="ko-KR" altLang="en-US" sz="2500">
              <a:solidFill>
                <a:srgbClr val="808080"/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2500">
                <a:solidFill>
                  <a:srgbClr val="808080"/>
                </a:solidFill>
              </a:rPr>
              <a:t>세계의 랜드 마크 중 하나로 등록</a:t>
            </a:r>
            <a:endParaRPr lang="ko-KR" altLang="en-US" sz="2500">
              <a:solidFill>
                <a:schemeClr val="dk1"/>
              </a:solidFill>
            </a:endParaRPr>
          </a:p>
          <a:p>
            <a:pPr>
              <a:defRPr/>
            </a:pPr>
            <a:endParaRPr lang="ko-KR" altLang="en-US"/>
          </a:p>
          <a:p>
            <a:pPr lvl="0">
              <a:defRPr/>
            </a:pPr>
            <a:endParaRPr lang="ko-KR" altLang="en-US"/>
          </a:p>
        </p:txBody>
      </p:sp>
      <p:pic>
        <p:nvPicPr>
          <p:cNvPr id="153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7414512" y="520223"/>
            <a:ext cx="4061710" cy="581755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2101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30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황궁</a:t>
            </a:r>
            <a:endParaRPr lang="ko-KR" altLang="en-US" sz="3000" b="1" i="1" kern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pSp>
        <p:nvGrpSpPr>
          <p:cNvPr id="128" name="그룹 127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129" name="직선 연결선 128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48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3" name="자유형 13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44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6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140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7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138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9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374156" y="2217433"/>
            <a:ext cx="5661764" cy="1800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500" b="1" u="sng">
                <a:solidFill>
                  <a:srgbClr val="808080"/>
                </a:solidFill>
              </a:rPr>
              <a:t>궁전</a:t>
            </a:r>
            <a:endParaRPr lang="ko-KR" altLang="en-US" sz="2500" b="1" u="sng">
              <a:solidFill>
                <a:srgbClr val="808080"/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500">
                <a:solidFill>
                  <a:srgbClr val="808080"/>
                </a:solidFill>
              </a:rPr>
              <a:t>황제가 국사 행위와 황실 행사 등의 의식을 실시하는 시설</a:t>
            </a:r>
            <a:endParaRPr lang="en-US" altLang="ko-KR" sz="2500">
              <a:solidFill>
                <a:srgbClr val="808080"/>
              </a:solidFill>
            </a:endParaRPr>
          </a:p>
        </p:txBody>
      </p:sp>
      <p:pic>
        <p:nvPicPr>
          <p:cNvPr id="150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7148052" y="1334831"/>
            <a:ext cx="3938638" cy="324117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2101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30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황궁</a:t>
            </a:r>
            <a:endParaRPr lang="ko-KR" altLang="en-US" sz="3000" b="1" i="1" kern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pSp>
        <p:nvGrpSpPr>
          <p:cNvPr id="128" name="그룹 127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129" name="직선 연결선 128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48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3" name="자유형 13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44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6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140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7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138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9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365337" y="1494240"/>
            <a:ext cx="5661764" cy="12280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500" b="1" u="sng">
                <a:solidFill>
                  <a:srgbClr val="808080"/>
                </a:solidFill>
              </a:rPr>
              <a:t>후 키아 게 오미야 어소</a:t>
            </a:r>
            <a:r>
              <a:rPr lang="ko-KR" altLang="en-US" sz="2500">
                <a:solidFill>
                  <a:schemeClr val="dk1"/>
                </a:solidFill>
              </a:rPr>
              <a:t> </a:t>
            </a:r>
            <a:endParaRPr lang="ko-KR" altLang="en-US" sz="2500">
              <a:solidFill>
                <a:schemeClr val="dk1"/>
              </a:solidFill>
            </a:endParaRPr>
          </a:p>
          <a:p>
            <a:pPr lvl="0">
              <a:lnSpc>
                <a:spcPct val="150000"/>
              </a:lnSpc>
              <a:defRPr/>
            </a:pPr>
            <a:r>
              <a:rPr lang="ko-KR" altLang="en-US" sz="2500">
                <a:solidFill>
                  <a:srgbClr val="808080"/>
                </a:solidFill>
              </a:rPr>
              <a:t>쇼와 천황 고준 황후의 거주지로 사용</a:t>
            </a:r>
            <a:endParaRPr lang="en-US" altLang="ko-KR" sz="2500">
              <a:solidFill>
                <a:srgbClr val="80808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65337" y="3552825"/>
            <a:ext cx="5661764" cy="2373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500" b="1" u="sng">
                <a:solidFill>
                  <a:srgbClr val="808080"/>
                </a:solidFill>
              </a:rPr>
              <a:t>고쿄 히가시 교엔</a:t>
            </a:r>
            <a:endParaRPr lang="ko-KR" altLang="en-US" sz="2500" b="1" u="sng">
              <a:solidFill>
                <a:srgbClr val="808080"/>
              </a:solidFill>
            </a:endParaRPr>
          </a:p>
          <a:p>
            <a:pPr lvl="0">
              <a:lnSpc>
                <a:spcPct val="150000"/>
              </a:lnSpc>
              <a:defRPr/>
            </a:pPr>
            <a:r>
              <a:rPr lang="ko-KR" altLang="en-US" sz="2500">
                <a:solidFill>
                  <a:srgbClr val="808080"/>
                </a:solidFill>
              </a:rPr>
              <a:t>황궁 조성의 일환</a:t>
            </a:r>
            <a:endParaRPr lang="ko-KR" altLang="en-US" sz="2500">
              <a:solidFill>
                <a:srgbClr val="808080"/>
              </a:solidFill>
            </a:endParaRPr>
          </a:p>
          <a:p>
            <a:pPr lvl="0">
              <a:lnSpc>
                <a:spcPct val="150000"/>
              </a:lnSpc>
              <a:defRPr/>
            </a:pPr>
            <a:r>
              <a:rPr lang="ko-KR" altLang="en-US" sz="2500">
                <a:solidFill>
                  <a:srgbClr val="808080"/>
                </a:solidFill>
              </a:rPr>
              <a:t>궁중 행사에 지장이 없는 한 공개</a:t>
            </a:r>
            <a:endParaRPr lang="ko-KR" altLang="en-US" sz="2500">
              <a:solidFill>
                <a:schemeClr val="dk1"/>
              </a:solidFill>
            </a:endParaRPr>
          </a:p>
          <a:p>
            <a:pPr lvl="0">
              <a:lnSpc>
                <a:spcPct val="150000"/>
              </a:lnSpc>
              <a:defRPr/>
            </a:pPr>
            <a:endParaRPr lang="ko-KR" altLang="en-US" sz="2500"/>
          </a:p>
        </p:txBody>
      </p:sp>
      <p:pic>
        <p:nvPicPr>
          <p:cNvPr id="151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7189020" y="212636"/>
            <a:ext cx="3677386" cy="3409242"/>
          </a:xfrm>
          <a:prstGeom prst="rect">
            <a:avLst/>
          </a:prstGeom>
        </p:spPr>
      </p:pic>
      <p:pic>
        <p:nvPicPr>
          <p:cNvPr id="152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895711" y="3240548"/>
            <a:ext cx="4022889" cy="335240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6" grpId="1" animBg="1"/>
    </p:bldLst>
  </p:timing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2101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30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황궁</a:t>
            </a:r>
            <a:endParaRPr lang="ko-KR" altLang="en-US" sz="3000" b="1" i="1" kern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pSp>
        <p:nvGrpSpPr>
          <p:cNvPr id="128" name="그룹 127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129" name="직선 연결선 128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48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3" name="자유형 13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44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6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140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7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138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9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365337" y="1150281"/>
            <a:ext cx="5661764" cy="22101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500" b="1" u="sng">
                <a:solidFill>
                  <a:srgbClr val="808080"/>
                </a:solidFill>
              </a:rPr>
              <a:t>도화</a:t>
            </a:r>
            <a:endParaRPr lang="ko-KR" altLang="en-US" sz="2500" b="1" u="sng">
              <a:solidFill>
                <a:srgbClr val="808080"/>
              </a:solidFill>
            </a:endParaRPr>
          </a:p>
          <a:p>
            <a:pPr lvl="0">
              <a:lnSpc>
                <a:spcPct val="150000"/>
              </a:lnSpc>
              <a:defRPr/>
            </a:pPr>
            <a:r>
              <a:rPr lang="ko-KR" altLang="en-US" sz="2500">
                <a:solidFill>
                  <a:srgbClr val="808080"/>
                </a:solidFill>
              </a:rPr>
              <a:t>고쿄 히가시 교엔의 구에도 성의 천수각터에 인접한 땅에 지어진 음악당</a:t>
            </a:r>
            <a:endParaRPr lang="ko-KR" altLang="en-US" sz="2500">
              <a:solidFill>
                <a:schemeClr val="dk1"/>
              </a:solidFill>
            </a:endParaRPr>
          </a:p>
          <a:p>
            <a:pPr lvl="0">
              <a:lnSpc>
                <a:spcPct val="150000"/>
              </a:lnSpc>
              <a:defRPr/>
            </a:pPr>
            <a:endParaRPr lang="ko-KR" altLang="en-US" b="0"/>
          </a:p>
        </p:txBody>
      </p:sp>
      <p:sp>
        <p:nvSpPr>
          <p:cNvPr id="26" name="TextBox 25"/>
          <p:cNvSpPr txBox="1"/>
          <p:nvPr/>
        </p:nvSpPr>
        <p:spPr>
          <a:xfrm>
            <a:off x="1382976" y="2952748"/>
            <a:ext cx="5661764" cy="2941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500" b="1" u="sng">
                <a:solidFill>
                  <a:srgbClr val="808080"/>
                </a:solidFill>
              </a:rPr>
              <a:t>산노 마루 상</a:t>
            </a:r>
            <a:endParaRPr lang="ko-KR" altLang="en-US" sz="2500" b="1" u="sng">
              <a:solidFill>
                <a:srgbClr val="808080"/>
              </a:solidFill>
            </a:endParaRPr>
          </a:p>
          <a:p>
            <a:pPr lvl="0">
              <a:lnSpc>
                <a:spcPct val="150000"/>
              </a:lnSpc>
              <a:defRPr/>
            </a:pPr>
            <a:r>
              <a:rPr lang="ko-KR" altLang="en-US" sz="2500">
                <a:solidFill>
                  <a:srgbClr val="808080"/>
                </a:solidFill>
              </a:rPr>
              <a:t>황실에 대대로 계승 된 회화</a:t>
            </a:r>
            <a:r>
              <a:rPr lang="en-US" altLang="ko-KR" sz="2500">
                <a:solidFill>
                  <a:srgbClr val="808080"/>
                </a:solidFill>
              </a:rPr>
              <a:t>, </a:t>
            </a:r>
            <a:r>
              <a:rPr lang="ko-KR" altLang="en-US" sz="2500">
                <a:solidFill>
                  <a:srgbClr val="808080"/>
                </a:solidFill>
              </a:rPr>
              <a:t>서</a:t>
            </a:r>
            <a:r>
              <a:rPr lang="en-US" altLang="ko-KR" sz="2500">
                <a:solidFill>
                  <a:srgbClr val="808080"/>
                </a:solidFill>
              </a:rPr>
              <a:t>, </a:t>
            </a:r>
            <a:r>
              <a:rPr lang="ko-KR" altLang="en-US" sz="2500">
                <a:solidFill>
                  <a:srgbClr val="808080"/>
                </a:solidFill>
              </a:rPr>
              <a:t>공예품 등의 미술품 을잘 저장</a:t>
            </a:r>
            <a:r>
              <a:rPr lang="en-US" altLang="ko-KR" sz="2500">
                <a:solidFill>
                  <a:srgbClr val="808080"/>
                </a:solidFill>
              </a:rPr>
              <a:t>, </a:t>
            </a:r>
            <a:r>
              <a:rPr lang="ko-KR" altLang="en-US" sz="2500">
                <a:solidFill>
                  <a:srgbClr val="808080"/>
                </a:solidFill>
              </a:rPr>
              <a:t>관리하고</a:t>
            </a:r>
            <a:r>
              <a:rPr lang="en-US" altLang="ko-KR" sz="2500">
                <a:solidFill>
                  <a:srgbClr val="808080"/>
                </a:solidFill>
              </a:rPr>
              <a:t>, </a:t>
            </a:r>
            <a:r>
              <a:rPr lang="ko-KR" altLang="en-US" sz="2500">
                <a:solidFill>
                  <a:srgbClr val="808080"/>
                </a:solidFill>
              </a:rPr>
              <a:t>조사</a:t>
            </a:r>
            <a:r>
              <a:rPr lang="en-US" altLang="ko-KR" sz="2500">
                <a:solidFill>
                  <a:srgbClr val="808080"/>
                </a:solidFill>
              </a:rPr>
              <a:t>, </a:t>
            </a:r>
            <a:r>
              <a:rPr lang="ko-KR" altLang="en-US" sz="2500">
                <a:solidFill>
                  <a:srgbClr val="808080"/>
                </a:solidFill>
              </a:rPr>
              <a:t>연구를 실시하고 아울러 일반에 전시 공개하는 곳</a:t>
            </a:r>
            <a:endParaRPr lang="ko-KR" altLang="en-US" sz="2500">
              <a:solidFill>
                <a:srgbClr val="808080"/>
              </a:solidFill>
            </a:endParaRPr>
          </a:p>
        </p:txBody>
      </p:sp>
      <p:pic>
        <p:nvPicPr>
          <p:cNvPr id="150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7148051" y="326258"/>
            <a:ext cx="3723289" cy="3102740"/>
          </a:xfrm>
          <a:prstGeom prst="rect">
            <a:avLst/>
          </a:prstGeom>
        </p:spPr>
      </p:pic>
      <p:pic>
        <p:nvPicPr>
          <p:cNvPr id="152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132286" y="3429000"/>
            <a:ext cx="3365090" cy="29619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6" grpId="1" animBg="1"/>
    </p:bldLst>
  </p:timing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2101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3000" b="1" i="1" kern="0">
                <a:solidFill>
                  <a:srgbClr val="808080"/>
                </a:solidFill>
              </a:rPr>
              <a:t>황궁</a:t>
            </a:r>
            <a:endParaRPr lang="ko-KR" altLang="en-US" sz="3000" b="1" i="1" kern="0">
              <a:solidFill>
                <a:srgbClr val="808080"/>
              </a:solidFill>
            </a:endParaRPr>
          </a:p>
        </p:txBody>
      </p:sp>
      <p:grpSp>
        <p:nvGrpSpPr>
          <p:cNvPr id="128" name="그룹 127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129" name="직선 연결선 128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48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3" name="자유형 13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44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6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140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7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138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9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직사각형 26"/>
          <p:cNvSpPr/>
          <p:nvPr/>
        </p:nvSpPr>
        <p:spPr>
          <a:xfrm>
            <a:off x="1350096" y="1391197"/>
            <a:ext cx="7118108" cy="3788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3000" b="1">
                <a:solidFill>
                  <a:srgbClr val="808080"/>
                </a:solidFill>
              </a:rPr>
              <a:t>히로노미야 나루히토 </a:t>
            </a:r>
            <a:endParaRPr lang="ko-KR" altLang="en-US" sz="3000" b="1">
              <a:solidFill>
                <a:srgbClr val="808080"/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3000" b="1">
                <a:solidFill>
                  <a:srgbClr val="808080"/>
                </a:solidFill>
              </a:rPr>
              <a:t>일본의 제</a:t>
            </a:r>
            <a:r>
              <a:rPr lang="en-US" altLang="ko-KR" sz="3000" b="1">
                <a:solidFill>
                  <a:srgbClr val="808080"/>
                </a:solidFill>
              </a:rPr>
              <a:t>126</a:t>
            </a:r>
            <a:r>
              <a:rPr lang="ko-KR" altLang="en-US" sz="3000" b="1">
                <a:solidFill>
                  <a:srgbClr val="808080"/>
                </a:solidFill>
              </a:rPr>
              <a:t>대 천황</a:t>
            </a:r>
            <a:endParaRPr lang="ko-KR" altLang="en-US" sz="3000" b="1">
              <a:solidFill>
                <a:srgbClr val="808080"/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3000" b="1">
                <a:solidFill>
                  <a:srgbClr val="808080"/>
                </a:solidFill>
              </a:rPr>
              <a:t>제</a:t>
            </a:r>
            <a:r>
              <a:rPr lang="en-US" altLang="ko-KR" sz="3000" b="1">
                <a:solidFill>
                  <a:srgbClr val="808080"/>
                </a:solidFill>
              </a:rPr>
              <a:t>2</a:t>
            </a:r>
            <a:r>
              <a:rPr lang="ko-KR" altLang="en-US" sz="3000" b="1">
                <a:solidFill>
                  <a:srgbClr val="808080"/>
                </a:solidFill>
              </a:rPr>
              <a:t>차 세계대전 직후에 출생한 첫 천황석사 학위를 보유하고 해외 유학 경험이 있는 최초의 천황</a:t>
            </a:r>
            <a:endParaRPr lang="ko-KR" altLang="en-US" sz="3000">
              <a:solidFill>
                <a:srgbClr val="595959"/>
              </a:solidFill>
            </a:endParaRPr>
          </a:p>
          <a:p>
            <a:pPr>
              <a:defRPr/>
            </a:pPr>
            <a:endParaRPr lang="ko-KR" altLang="en-US"/>
          </a:p>
        </p:txBody>
      </p:sp>
      <p:pic>
        <p:nvPicPr>
          <p:cNvPr id="150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630003" y="1117601"/>
            <a:ext cx="2675466" cy="42082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타원 6"/>
          <p:cNvSpPr/>
          <p:nvPr/>
        </p:nvSpPr>
        <p:spPr>
          <a:xfrm>
            <a:off x="3883068" y="972139"/>
            <a:ext cx="4912245" cy="4912245"/>
          </a:xfrm>
          <a:prstGeom prst="ellipse">
            <a:avLst/>
          </a:prstGeom>
          <a:solidFill>
            <a:srgbClr val="FEB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4000" b="1" dirty="0" smtClean="0">
                <a:solidFill>
                  <a:prstClr val="white"/>
                </a:solidFill>
              </a:rPr>
              <a:t>Thank you</a:t>
            </a:r>
            <a:endParaRPr lang="en-US" altLang="ko-KR" sz="40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7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gradFill flip="none" rotWithShape="1">
          <a:gsLst>
            <a:gs pos="70000">
              <a:srgbClr val="e6e5eb"/>
            </a:gs>
            <a:gs pos="70000">
              <a:srgbClr val="feb95e"/>
            </a:gs>
          </a:gsLst>
          <a:lin ang="0" scaled="1"/>
          <a:tileRect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17888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30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목차</a:t>
            </a:r>
            <a:endParaRPr lang="ko-KR" altLang="en-US" sz="3000" kern="0">
              <a:solidFill>
                <a:prstClr val="white">
                  <a:lumMod val="75000"/>
                </a:prstClr>
              </a:solidFill>
            </a:endParaRPr>
          </a:p>
        </p:txBody>
      </p:sp>
      <p:grpSp>
        <p:nvGrpSpPr>
          <p:cNvPr id="93" name="그룹 92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8" name="직선 연결선 7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20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" name="자유형 1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6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7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9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4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43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5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6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36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7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452892" y="1179172"/>
            <a:ext cx="6683433" cy="484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99840" indent="-399840">
              <a:lnSpc>
                <a:spcPct val="200000"/>
              </a:lnSpc>
              <a:buFont typeface="Arial"/>
              <a:buChar char="•"/>
              <a:defRPr/>
            </a:pPr>
            <a:r>
              <a:rPr lang="ko-KR" altLang="en-US" sz="2600" i="1">
                <a:solidFill>
                  <a:schemeClr val="bg2">
                    <a:lumMod val="50000"/>
                  </a:schemeClr>
                </a:solidFill>
              </a:rPr>
              <a:t>천황제</a:t>
            </a:r>
            <a:endParaRPr lang="ko-KR" altLang="en-US" sz="2600" i="1">
              <a:solidFill>
                <a:schemeClr val="bg2">
                  <a:lumMod val="50000"/>
                </a:schemeClr>
              </a:solidFill>
            </a:endParaRPr>
          </a:p>
          <a:p>
            <a:pPr marL="399840" indent="-399840">
              <a:lnSpc>
                <a:spcPct val="200000"/>
              </a:lnSpc>
              <a:buFont typeface="Arial"/>
              <a:buChar char="•"/>
              <a:defRPr/>
            </a:pPr>
            <a:r>
              <a:rPr lang="ko-KR" altLang="en-US" sz="2600" i="1">
                <a:solidFill>
                  <a:schemeClr val="bg2">
                    <a:lumMod val="50000"/>
                  </a:schemeClr>
                </a:solidFill>
              </a:rPr>
              <a:t>천황의 권능</a:t>
            </a:r>
            <a:endParaRPr lang="ko-KR" altLang="en-US" sz="2600" i="1">
              <a:solidFill>
                <a:schemeClr val="bg2">
                  <a:lumMod val="50000"/>
                </a:schemeClr>
              </a:solidFill>
            </a:endParaRPr>
          </a:p>
          <a:p>
            <a:pPr marL="399840" indent="-399840">
              <a:lnSpc>
                <a:spcPct val="200000"/>
              </a:lnSpc>
              <a:buFont typeface="Arial"/>
              <a:buChar char="•"/>
              <a:defRPr/>
            </a:pPr>
            <a:r>
              <a:rPr lang="ko-KR" altLang="en-US" sz="2600" i="1">
                <a:solidFill>
                  <a:schemeClr val="bg2">
                    <a:lumMod val="50000"/>
                  </a:schemeClr>
                </a:solidFill>
              </a:rPr>
              <a:t>천황제 칭호의 변천</a:t>
            </a:r>
            <a:endParaRPr lang="ko-KR" altLang="en-US" sz="2600" i="1">
              <a:solidFill>
                <a:schemeClr val="bg2">
                  <a:lumMod val="50000"/>
                </a:schemeClr>
              </a:solidFill>
            </a:endParaRPr>
          </a:p>
          <a:p>
            <a:pPr marL="399840" indent="-399840">
              <a:lnSpc>
                <a:spcPct val="200000"/>
              </a:lnSpc>
              <a:buFont typeface="Arial"/>
              <a:buChar char="•"/>
              <a:defRPr/>
            </a:pPr>
            <a:r>
              <a:rPr lang="ko-KR" altLang="en-US" sz="2600" i="1">
                <a:solidFill>
                  <a:schemeClr val="bg2">
                    <a:lumMod val="50000"/>
                  </a:schemeClr>
                </a:solidFill>
              </a:rPr>
              <a:t>시대에 따른 천황제의 변화</a:t>
            </a:r>
            <a:endParaRPr lang="ko-KR" altLang="en-US" sz="2600" i="1">
              <a:solidFill>
                <a:schemeClr val="bg2">
                  <a:lumMod val="50000"/>
                </a:schemeClr>
              </a:solidFill>
            </a:endParaRPr>
          </a:p>
          <a:p>
            <a:pPr marL="399840" indent="-399840">
              <a:lnSpc>
                <a:spcPct val="200000"/>
              </a:lnSpc>
              <a:buFont typeface="Arial"/>
              <a:buChar char="•"/>
              <a:defRPr/>
            </a:pPr>
            <a:r>
              <a:rPr lang="ko-KR" altLang="en-US" sz="2600" i="1">
                <a:solidFill>
                  <a:schemeClr val="bg2">
                    <a:lumMod val="50000"/>
                  </a:schemeClr>
                </a:solidFill>
              </a:rPr>
              <a:t>황궁</a:t>
            </a:r>
            <a:endParaRPr lang="ko-KR" altLang="en-US" sz="2600" i="1">
              <a:solidFill>
                <a:schemeClr val="bg2">
                  <a:lumMod val="50000"/>
                </a:schemeClr>
              </a:solidFill>
            </a:endParaRPr>
          </a:p>
          <a:p>
            <a:pPr marL="399840" indent="-399840">
              <a:lnSpc>
                <a:spcPct val="200000"/>
              </a:lnSpc>
              <a:buFont typeface="Arial"/>
              <a:buChar char="•"/>
              <a:defRPr/>
            </a:pPr>
            <a:r>
              <a:rPr lang="ko-KR" altLang="en-US" sz="2600" i="1">
                <a:solidFill>
                  <a:schemeClr val="bg2">
                    <a:lumMod val="50000"/>
                  </a:schemeClr>
                </a:solidFill>
              </a:rPr>
              <a:t>현대 천황</a:t>
            </a:r>
            <a:endParaRPr lang="ko-KR" altLang="en-US" sz="2600" i="1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gradFill flip="none" rotWithShape="1">
          <a:gsLst>
            <a:gs pos="70000">
              <a:srgbClr val="e6e5eb"/>
            </a:gs>
            <a:gs pos="70000">
              <a:srgbClr val="feb95e"/>
            </a:gs>
          </a:gsLst>
          <a:lin ang="0" scaled="1"/>
          <a:tileRect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2101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30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천황제</a:t>
            </a:r>
            <a:endParaRPr lang="ko-KR" altLang="en-US" sz="3000" kern="0">
              <a:solidFill>
                <a:prstClr val="white">
                  <a:lumMod val="75000"/>
                </a:prstClr>
              </a:solidFill>
            </a:endParaRPr>
          </a:p>
        </p:txBody>
      </p:sp>
      <p:grpSp>
        <p:nvGrpSpPr>
          <p:cNvPr id="128" name="그룹 127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129" name="직선 연결선 128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48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3" name="자유형 13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44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6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140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7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138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9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365337" y="1494240"/>
            <a:ext cx="5661764" cy="40474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zh-CN" altLang="en-US" sz="2300" b="1">
                <a:solidFill>
                  <a:schemeClr val="bg2">
                    <a:lumMod val="50000"/>
                  </a:schemeClr>
                </a:solidFill>
              </a:rPr>
              <a:t>天皇 : 덴노</a:t>
            </a:r>
            <a:endParaRPr lang="zh-CN" altLang="en-US" sz="2300" b="1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200000"/>
              </a:lnSpc>
              <a:defRPr/>
            </a:pPr>
            <a:r>
              <a:rPr lang="zh-CN" altLang="en-US" sz="2300" b="1">
                <a:solidFill>
                  <a:schemeClr val="bg2">
                    <a:lumMod val="50000"/>
                  </a:schemeClr>
                </a:solidFill>
              </a:rPr>
              <a:t>일본의 군주</a:t>
            </a:r>
            <a:endParaRPr lang="zh-CN" altLang="en-US" sz="2300" b="1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200000"/>
              </a:lnSpc>
              <a:defRPr/>
            </a:pPr>
            <a:r>
              <a:rPr lang="zh-CN" altLang="en-US" sz="2300" b="1">
                <a:solidFill>
                  <a:schemeClr val="bg2">
                    <a:lumMod val="50000"/>
                  </a:schemeClr>
                </a:solidFill>
              </a:rPr>
              <a:t>일본 황실의 대표 </a:t>
            </a:r>
            <a:endParaRPr lang="zh-CN" altLang="en-US" sz="2300" b="1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200000"/>
              </a:lnSpc>
              <a:defRPr/>
            </a:pPr>
            <a:r>
              <a:rPr lang="zh-CN" altLang="en-US" sz="2300" b="1">
                <a:solidFill>
                  <a:schemeClr val="bg2">
                    <a:lumMod val="50000"/>
                  </a:schemeClr>
                </a:solidFill>
              </a:rPr>
              <a:t>일본의 상징적인 국가 원수</a:t>
            </a:r>
            <a:endParaRPr lang="zh-CN" altLang="en-US" sz="2300" b="1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200000"/>
              </a:lnSpc>
              <a:defRPr/>
            </a:pPr>
            <a:endParaRPr lang="ko-KR" altLang="en-US" sz="2000" b="1">
              <a:solidFill>
                <a:schemeClr val="bg2">
                  <a:lumMod val="50000"/>
                </a:schemeClr>
              </a:solidFill>
            </a:endParaRPr>
          </a:p>
          <a:p>
            <a:pPr lvl="0">
              <a:defRPr/>
            </a:pPr>
            <a:endParaRPr lang="ko-KR" altLang="en-US"/>
          </a:p>
          <a:p>
            <a:pPr lvl="0">
              <a:defRPr/>
            </a:pPr>
            <a:endParaRPr lang="ko-KR" altLang="en-US"/>
          </a:p>
        </p:txBody>
      </p:sp>
      <p:pic>
        <p:nvPicPr>
          <p:cNvPr id="1026" name="Picture 2" descr="Flag of the Japanese Emperor.svg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108049" y="1760450"/>
            <a:ext cx="4173801" cy="2782536"/>
          </a:xfrm>
          <a:prstGeom prst="rect">
            <a:avLst/>
          </a:prstGeom>
          <a:noFill/>
        </p:spPr>
      </p:pic>
      <p:sp>
        <p:nvSpPr>
          <p:cNvPr id="51" name="직사각형 50"/>
          <p:cNvSpPr/>
          <p:nvPr/>
        </p:nvSpPr>
        <p:spPr>
          <a:xfrm>
            <a:off x="8478196" y="4719215"/>
            <a:ext cx="3713804" cy="548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000" b="1">
                <a:solidFill>
                  <a:prstClr val="black">
                    <a:lumMod val="65000"/>
                    <a:lumOff val="35000"/>
                  </a:prstClr>
                </a:solidFill>
              </a:rPr>
              <a:t>천황 깃발</a:t>
            </a:r>
            <a:endParaRPr lang="ko-KR" altLang="en-US" sz="20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027" name=""/>
          <p:cNvSpPr txBox="1"/>
          <p:nvPr/>
        </p:nvSpPr>
        <p:spPr>
          <a:xfrm>
            <a:off x="1435919" y="5354484"/>
            <a:ext cx="7548307" cy="366088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ko-KR" altLang="en-US">
                <a:solidFill>
                  <a:srgbClr val="808080"/>
                </a:solidFill>
              </a:rPr>
              <a:t>일본에게 천황이란 </a:t>
            </a:r>
            <a:r>
              <a:rPr lang="en-US" altLang="ko-KR">
                <a:solidFill>
                  <a:srgbClr val="808080"/>
                </a:solidFill>
              </a:rPr>
              <a:t>:</a:t>
            </a:r>
            <a:r>
              <a:rPr lang="ko-KR" altLang="en-US">
                <a:solidFill>
                  <a:srgbClr val="808080"/>
                </a:solidFill>
              </a:rPr>
              <a:t> </a:t>
            </a:r>
            <a:r>
              <a:rPr lang="en-US" altLang="en-US">
                <a:solidFill>
                  <a:srgbClr val="808080"/>
                </a:solidFill>
              </a:rPr>
              <a:t>https://youtu.be/X7EF4s7cGF4</a:t>
            </a:r>
            <a:endParaRPr lang="en-US" alt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1" grpId="1" animBg="1"/>
      <p:bldP spid="1027" grpId="2" animBg="1"/>
    </p:bldLst>
  </p:timing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09575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30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천황의 권능</a:t>
            </a:r>
            <a:endParaRPr lang="ko-KR" altLang="en-US" sz="3000" kern="0">
              <a:solidFill>
                <a:prstClr val="white">
                  <a:lumMod val="75000"/>
                </a:prstClr>
              </a:solidFill>
            </a:endParaRPr>
          </a:p>
        </p:txBody>
      </p:sp>
      <p:grpSp>
        <p:nvGrpSpPr>
          <p:cNvPr id="128" name="그룹 127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129" name="직선 연결선 128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48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3" name="자유형 13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44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6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140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7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138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9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259503" y="1494240"/>
            <a:ext cx="9961284" cy="4171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defRPr/>
            </a:pPr>
            <a:endParaRPr lang="ko-KR" altLang="en-US" sz="2000" b="1"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lnSpc>
                <a:spcPct val="200000"/>
              </a:lnSpc>
              <a:defRPr/>
            </a:pPr>
            <a:r>
              <a:rPr lang="en-US" altLang="ko-KR" sz="3000" b="1">
                <a:solidFill>
                  <a:schemeClr val="bg2">
                    <a:lumMod val="50000"/>
                  </a:schemeClr>
                </a:solidFill>
              </a:rPr>
              <a:t>"</a:t>
            </a:r>
            <a:r>
              <a:rPr lang="ko-KR" altLang="en-US" sz="3000" b="1">
                <a:solidFill>
                  <a:schemeClr val="bg2">
                    <a:lumMod val="50000"/>
                  </a:schemeClr>
                </a:solidFill>
              </a:rPr>
              <a:t>국사에 관한 행위 </a:t>
            </a:r>
            <a:r>
              <a:rPr lang="en-US" altLang="ko-KR" sz="3000" b="1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ko-KR" altLang="en-US" sz="3000" b="1">
                <a:solidFill>
                  <a:schemeClr val="bg2">
                    <a:lumMod val="50000"/>
                  </a:schemeClr>
                </a:solidFill>
              </a:rPr>
              <a:t>국사 행위</a:t>
            </a:r>
            <a:r>
              <a:rPr lang="en-US" altLang="ko-KR" sz="3000" b="1">
                <a:solidFill>
                  <a:schemeClr val="bg2">
                    <a:lumMod val="50000"/>
                  </a:schemeClr>
                </a:solidFill>
              </a:rPr>
              <a:t>)"</a:t>
            </a:r>
            <a:r>
              <a:rPr lang="ko-KR" altLang="en-US" sz="3000" b="1">
                <a:solidFill>
                  <a:schemeClr val="bg2">
                    <a:lumMod val="50000"/>
                  </a:schemeClr>
                </a:solidFill>
              </a:rPr>
              <a:t>만을 수행하고 </a:t>
            </a:r>
            <a:endParaRPr lang="ko-KR" altLang="en-US" sz="3000" b="1"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lnSpc>
                <a:spcPct val="200000"/>
              </a:lnSpc>
              <a:defRPr/>
            </a:pPr>
            <a:r>
              <a:rPr lang="ko-KR" altLang="en-US" sz="3000" b="1">
                <a:solidFill>
                  <a:schemeClr val="bg2">
                    <a:lumMod val="50000"/>
                  </a:schemeClr>
                </a:solidFill>
              </a:rPr>
              <a:t>국정에 관한 권능을 전혀 갖고 있지 않다</a:t>
            </a:r>
            <a:endParaRPr lang="ko-KR" altLang="en-US" sz="3000" b="1"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lnSpc>
                <a:spcPct val="200000"/>
              </a:lnSpc>
              <a:defRPr/>
            </a:pPr>
            <a:r>
              <a:rPr lang="en-US" altLang="ko-KR" sz="3000" b="1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ko-KR" altLang="en-US" sz="3000" b="1">
                <a:solidFill>
                  <a:schemeClr val="bg2">
                    <a:lumMod val="50000"/>
                  </a:schemeClr>
                </a:solidFill>
              </a:rPr>
              <a:t>일본 국 헌법 제 </a:t>
            </a:r>
            <a:r>
              <a:rPr lang="en-US" altLang="ko-KR" sz="3000" b="1">
                <a:solidFill>
                  <a:schemeClr val="bg2">
                    <a:lumMod val="50000"/>
                  </a:schemeClr>
                </a:solidFill>
              </a:rPr>
              <a:t>4 </a:t>
            </a:r>
            <a:r>
              <a:rPr lang="ko-KR" altLang="en-US" sz="3000" b="1">
                <a:solidFill>
                  <a:schemeClr val="bg2">
                    <a:lumMod val="50000"/>
                  </a:schemeClr>
                </a:solidFill>
              </a:rPr>
              <a:t>조 </a:t>
            </a:r>
            <a:r>
              <a:rPr lang="en-US" altLang="ko-KR" sz="3000" b="1">
                <a:solidFill>
                  <a:schemeClr val="bg2">
                    <a:lumMod val="50000"/>
                  </a:schemeClr>
                </a:solidFill>
              </a:rPr>
              <a:t>1 </a:t>
            </a:r>
            <a:r>
              <a:rPr lang="ko-KR" altLang="en-US" sz="3000" b="1">
                <a:solidFill>
                  <a:schemeClr val="bg2">
                    <a:lumMod val="50000"/>
                  </a:schemeClr>
                </a:solidFill>
              </a:rPr>
              <a:t>항</a:t>
            </a:r>
            <a:r>
              <a:rPr lang="en-US" altLang="ko-KR" sz="3000" b="1">
                <a:solidFill>
                  <a:schemeClr val="bg2">
                    <a:lumMod val="50000"/>
                  </a:schemeClr>
                </a:solidFill>
              </a:rPr>
              <a:t>). </a:t>
            </a:r>
            <a:endParaRPr lang="en-US" altLang="ko-KR" sz="3000" b="1">
              <a:solidFill>
                <a:schemeClr val="bg2">
                  <a:lumMod val="50000"/>
                </a:schemeClr>
              </a:solidFill>
            </a:endParaRPr>
          </a:p>
          <a:p>
            <a:pPr lvl="0">
              <a:defRPr/>
            </a:pPr>
            <a:endParaRPr lang="ko-KR" altLang="en-US" sz="3000" b="1">
              <a:solidFill>
                <a:schemeClr val="bg2">
                  <a:lumMod val="50000"/>
                </a:schemeClr>
              </a:solidFill>
            </a:endParaRPr>
          </a:p>
          <a:p>
            <a:pPr lvl="0">
              <a:defRPr/>
            </a:pP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2101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30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천황의 권능</a:t>
            </a:r>
            <a:endParaRPr lang="ko-KR" altLang="en-US" sz="3000" kern="0">
              <a:solidFill>
                <a:prstClr val="white">
                  <a:lumMod val="75000"/>
                </a:prstClr>
              </a:solidFill>
            </a:endParaRPr>
          </a:p>
        </p:txBody>
      </p:sp>
      <p:grpSp>
        <p:nvGrpSpPr>
          <p:cNvPr id="128" name="그룹 127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129" name="직선 연결선 128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48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3" name="자유형 13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44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6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140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7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138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9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275099" y="1143512"/>
            <a:ext cx="7703507" cy="53887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총리의 임명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일본 국 헌법 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6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조 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1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항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US" altLang="ko-KR" b="1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대법원장의 임명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6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조제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항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US" altLang="ko-KR" b="1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헌법 개정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법률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정령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조약 의 공포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일본 국 헌법 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7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조 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1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호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US" altLang="ko-KR" b="1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국회의 소집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7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조 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호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US" altLang="ko-KR" b="1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중의원의 해산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7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조 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3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호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US" altLang="ko-KR" b="1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국회의원 총선거 시행 공시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7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조 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4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호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US" altLang="ko-KR" b="1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국무대신 및 법률이 정하는 기타의 관료주의의 임면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전권 위임장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대사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,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공사의 신임장 을 인증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7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조 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5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호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US" altLang="ko-KR" b="1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대사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특사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감형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형의 집행의 면제 및 복권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사면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)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인증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7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조 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6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호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US" altLang="ko-KR" b="1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영전의 수여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7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조 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7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호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US" altLang="ko-KR" b="1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비준서 및 법률이 정하는 기타의 외교 문서의 인증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7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조 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8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호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US" altLang="ko-KR" b="1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국사 행위의 위임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(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일본 국 헌법 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4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조 제 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항</a:t>
            </a:r>
            <a:r>
              <a:rPr lang="en-US" altLang="ko-KR" b="1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US" altLang="ko-KR" b="1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endParaRPr lang="ko-KR" altLang="en-US" sz="1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2101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30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천황의 권능</a:t>
            </a:r>
            <a:endParaRPr lang="ko-KR" altLang="en-US" sz="3000" kern="0">
              <a:solidFill>
                <a:prstClr val="white">
                  <a:lumMod val="75000"/>
                </a:prstClr>
              </a:solidFill>
            </a:endParaRPr>
          </a:p>
        </p:txBody>
      </p:sp>
      <p:grpSp>
        <p:nvGrpSpPr>
          <p:cNvPr id="128" name="그룹 127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129" name="직선 연결선 128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48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3" name="자유형 13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44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6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140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7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138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9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pic>
        <p:nvPicPr>
          <p:cNvPr id="26" name="Picture 2" descr="https://upload.wikimedia.org/wikipedia/commons/8/87/Emperor_Akihito_and_Bunmei_Ibuki_201301.jpg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466320" y="1920066"/>
            <a:ext cx="4329984" cy="3017868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2039743" y="5166365"/>
            <a:ext cx="3281819" cy="365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 국회 개회식에 참석 천황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8" name="Picture 4" descr="https://upload.wikimedia.org/wikipedia/commons/4/4b/Emperor_Akihito_and_Shinzo_Abe_201212.jpg"/>
          <p:cNvPicPr>
            <a:picLocks noChangeAspect="1" noChangeArrowheads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6730994" y="1920066"/>
            <a:ext cx="4512861" cy="2999879"/>
          </a:xfrm>
          <a:prstGeom prst="rect">
            <a:avLst/>
          </a:prstGeom>
          <a:noFill/>
        </p:spPr>
      </p:pic>
      <p:sp>
        <p:nvSpPr>
          <p:cNvPr id="29" name="TextBox 28"/>
          <p:cNvSpPr txBox="1"/>
          <p:nvPr/>
        </p:nvSpPr>
        <p:spPr>
          <a:xfrm>
            <a:off x="7690471" y="5156984"/>
            <a:ext cx="3281820" cy="3656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 내각 총리 대신 임명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9" grpId="1" animBg="1"/>
    </p:bldLst>
  </p:timing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2101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30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천황제 칭호의 변천</a:t>
            </a:r>
            <a:endParaRPr lang="ko-KR" altLang="en-US" sz="3000" kern="0">
              <a:solidFill>
                <a:prstClr val="white">
                  <a:lumMod val="75000"/>
                </a:prstClr>
              </a:solidFill>
            </a:endParaRPr>
          </a:p>
        </p:txBody>
      </p:sp>
      <p:grpSp>
        <p:nvGrpSpPr>
          <p:cNvPr id="128" name="그룹 127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129" name="직선 연결선 128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48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3" name="자유형 13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44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6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140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7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138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9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3" name="모서리가 둥근 직사각형 2"/>
          <p:cNvSpPr/>
          <p:nvPr/>
        </p:nvSpPr>
        <p:spPr>
          <a:xfrm>
            <a:off x="2855974" y="1821255"/>
            <a:ext cx="6326686" cy="120064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b="1">
              <a:solidFill>
                <a:srgbClr val="595959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94944" y="2229293"/>
            <a:ext cx="6139051" cy="492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2700" b="1">
                <a:solidFill>
                  <a:srgbClr val="595959"/>
                </a:solidFill>
              </a:rPr>
              <a:t>7</a:t>
            </a:r>
            <a:r>
              <a:rPr lang="ko-KR" altLang="en-US" sz="2700" b="1">
                <a:solidFill>
                  <a:srgbClr val="595959"/>
                </a:solidFill>
              </a:rPr>
              <a:t>세기 후반 다이호 율령에서 법제화</a:t>
            </a:r>
            <a:endParaRPr lang="ko-KR" altLang="en-US" sz="2700" b="1">
              <a:solidFill>
                <a:srgbClr val="595959"/>
              </a:solidFill>
            </a:endParaRPr>
          </a:p>
        </p:txBody>
      </p:sp>
      <p:sp>
        <p:nvSpPr>
          <p:cNvPr id="7" name="아래쪽 화살표 6"/>
          <p:cNvSpPr/>
          <p:nvPr/>
        </p:nvSpPr>
        <p:spPr>
          <a:xfrm>
            <a:off x="5837511" y="3064753"/>
            <a:ext cx="516978" cy="25521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eb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b="1">
              <a:solidFill>
                <a:srgbClr val="595959"/>
              </a:solidFill>
            </a:endParaRPr>
          </a:p>
        </p:txBody>
      </p:sp>
      <p:sp>
        <p:nvSpPr>
          <p:cNvPr id="42" name="아래쪽 화살표 41"/>
          <p:cNvSpPr/>
          <p:nvPr/>
        </p:nvSpPr>
        <p:spPr>
          <a:xfrm>
            <a:off x="5837511" y="4680676"/>
            <a:ext cx="516978" cy="25521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eb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b="1">
              <a:solidFill>
                <a:srgbClr val="595959"/>
              </a:solidFill>
            </a:endParaRPr>
          </a:p>
        </p:txBody>
      </p:sp>
      <p:sp>
        <p:nvSpPr>
          <p:cNvPr id="151" name="모서리가 둥근 직사각형 2"/>
          <p:cNvSpPr/>
          <p:nvPr/>
        </p:nvSpPr>
        <p:spPr>
          <a:xfrm>
            <a:off x="2827319" y="3409950"/>
            <a:ext cx="6322135" cy="120064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b="1">
              <a:solidFill>
                <a:srgbClr val="595959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351318" y="1266502"/>
            <a:ext cx="34755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천황제 칭호 유래</a:t>
            </a:r>
            <a:endParaRPr lang="en-US" altLang="ko-KR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0" name="모서리가 둥근 직사각형 2"/>
          <p:cNvSpPr/>
          <p:nvPr/>
        </p:nvSpPr>
        <p:spPr>
          <a:xfrm>
            <a:off x="2886314" y="4936988"/>
            <a:ext cx="6352860" cy="120064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b="1">
              <a:solidFill>
                <a:srgbClr val="595959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156782" y="5333042"/>
            <a:ext cx="4974600" cy="499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2700" b="1">
                <a:solidFill>
                  <a:srgbClr val="595959"/>
                </a:solidFill>
              </a:rPr>
              <a:t>19</a:t>
            </a:r>
            <a:r>
              <a:rPr lang="ko-KR" altLang="en-US" sz="2700" b="1">
                <a:solidFill>
                  <a:srgbClr val="595959"/>
                </a:solidFill>
              </a:rPr>
              <a:t>세기 초반 다시 사용</a:t>
            </a:r>
            <a:endParaRPr lang="en-US" altLang="ko-KR" sz="2700" b="1">
              <a:solidFill>
                <a:srgbClr val="595959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511798" y="3819860"/>
            <a:ext cx="5380582" cy="49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2700" b="1">
                <a:solidFill>
                  <a:srgbClr val="595959"/>
                </a:solidFill>
              </a:rPr>
              <a:t>13</a:t>
            </a:r>
            <a:r>
              <a:rPr lang="ko-KR" altLang="en-US" sz="2700" b="1">
                <a:solidFill>
                  <a:srgbClr val="595959"/>
                </a:solidFill>
              </a:rPr>
              <a:t>세기 이후 </a:t>
            </a:r>
            <a:r>
              <a:rPr lang="en-US" altLang="ko-KR" sz="2700" b="1">
                <a:solidFill>
                  <a:srgbClr val="595959"/>
                </a:solidFill>
              </a:rPr>
              <a:t>‘</a:t>
            </a:r>
            <a:r>
              <a:rPr lang="ko-KR" altLang="en-US" sz="2700" b="1">
                <a:solidFill>
                  <a:srgbClr val="595959"/>
                </a:solidFill>
              </a:rPr>
              <a:t>천황</a:t>
            </a:r>
            <a:r>
              <a:rPr lang="en-US" altLang="ko-KR" sz="2700" b="1">
                <a:solidFill>
                  <a:srgbClr val="595959"/>
                </a:solidFill>
              </a:rPr>
              <a:t>’</a:t>
            </a:r>
            <a:r>
              <a:rPr lang="ko-KR" altLang="en-US" sz="2700" b="1">
                <a:solidFill>
                  <a:srgbClr val="595959"/>
                </a:solidFill>
              </a:rPr>
              <a:t>호 사용 쇠퇴</a:t>
            </a:r>
            <a:endParaRPr lang="en-US" altLang="ko-KR" sz="2700" b="1">
              <a:solidFill>
                <a:srgbClr val="595959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1" animBg="1"/>
      <p:bldP spid="7" grpId="2" animBg="1"/>
      <p:bldP spid="42" grpId="3" animBg="1"/>
      <p:bldP spid="151" grpId="4" animBg="1"/>
      <p:bldP spid="150" grpId="5" animBg="1"/>
      <p:bldP spid="39" grpId="6" animBg="1"/>
      <p:bldP spid="37" grpId="7" animBg="1"/>
    </p:bldLst>
  </p:timing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2101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24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시대에 따른 천황제의 변화 </a:t>
            </a:r>
            <a:r>
              <a:rPr lang="en-US" altLang="ko-KR" sz="24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-</a:t>
            </a:r>
            <a:r>
              <a:rPr lang="ko-KR" altLang="en-US" sz="24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 고대</a:t>
            </a:r>
            <a:endParaRPr lang="ko-KR" altLang="en-US" sz="2400" b="1" i="1" kern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pSp>
        <p:nvGrpSpPr>
          <p:cNvPr id="128" name="그룹 127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129" name="직선 연결선 128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48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3" name="자유형 13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44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6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140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7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138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9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416548" y="1451180"/>
            <a:ext cx="6975862" cy="4595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7040" indent="-25704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300" b="1">
                <a:solidFill>
                  <a:srgbClr val="808080"/>
                </a:solidFill>
              </a:rPr>
              <a:t>초기 </a:t>
            </a:r>
            <a:r>
              <a:rPr lang="en-US" altLang="ko-KR" sz="2300" b="1">
                <a:solidFill>
                  <a:srgbClr val="808080"/>
                </a:solidFill>
              </a:rPr>
              <a:t>:</a:t>
            </a:r>
            <a:r>
              <a:rPr lang="ko-KR" altLang="en-US" sz="2300" b="1">
                <a:solidFill>
                  <a:srgbClr val="808080"/>
                </a:solidFill>
              </a:rPr>
              <a:t> 군사적 및 제사적 측면을 담당</a:t>
            </a:r>
            <a:endParaRPr lang="ko-KR" altLang="en-US" sz="2300" b="1">
              <a:solidFill>
                <a:srgbClr val="808080"/>
              </a:solidFill>
            </a:endParaRPr>
          </a:p>
          <a:p>
            <a:pPr marL="257040" indent="-257040">
              <a:lnSpc>
                <a:spcPct val="150000"/>
              </a:lnSpc>
              <a:buFont typeface="Arial"/>
              <a:buChar char="•"/>
              <a:defRPr/>
            </a:pPr>
            <a:r>
              <a:rPr lang="en-US" altLang="ko-KR" sz="2300" b="1">
                <a:solidFill>
                  <a:srgbClr val="808080"/>
                </a:solidFill>
              </a:rPr>
              <a:t>7</a:t>
            </a:r>
            <a:r>
              <a:rPr lang="ko-KR" altLang="en-US" sz="2300" b="1">
                <a:solidFill>
                  <a:srgbClr val="808080"/>
                </a:solidFill>
              </a:rPr>
              <a:t>세기 후반 </a:t>
            </a:r>
            <a:r>
              <a:rPr lang="en-US" altLang="ko-KR" sz="2300" b="1">
                <a:solidFill>
                  <a:srgbClr val="808080"/>
                </a:solidFill>
              </a:rPr>
              <a:t>:</a:t>
            </a:r>
            <a:r>
              <a:rPr lang="ko-KR" altLang="en-US" sz="2300" b="1">
                <a:solidFill>
                  <a:srgbClr val="808080"/>
                </a:solidFill>
              </a:rPr>
              <a:t> 율령제 도입하면서 천황을 중심으로 한 중앙 집권제 확립</a:t>
            </a:r>
            <a:endParaRPr lang="ko-KR" altLang="en-US" sz="2300" b="1">
              <a:solidFill>
                <a:srgbClr val="808080"/>
              </a:solidFill>
            </a:endParaRPr>
          </a:p>
          <a:p>
            <a:pPr marL="257040" indent="-257040">
              <a:lnSpc>
                <a:spcPct val="150000"/>
              </a:lnSpc>
              <a:buFont typeface="Arial"/>
              <a:buChar char="•"/>
              <a:defRPr/>
            </a:pPr>
            <a:r>
              <a:rPr lang="en-US" altLang="ko-KR" sz="2300" b="1">
                <a:solidFill>
                  <a:srgbClr val="808080"/>
                </a:solidFill>
              </a:rPr>
              <a:t>10</a:t>
            </a:r>
            <a:r>
              <a:rPr lang="ko-KR" altLang="en-US" sz="2300" b="1">
                <a:solidFill>
                  <a:srgbClr val="808080"/>
                </a:solidFill>
              </a:rPr>
              <a:t>세기 </a:t>
            </a:r>
            <a:r>
              <a:rPr lang="en-US" altLang="ko-KR" sz="2300" b="1">
                <a:solidFill>
                  <a:srgbClr val="808080"/>
                </a:solidFill>
              </a:rPr>
              <a:t>:</a:t>
            </a:r>
            <a:r>
              <a:rPr lang="ko-KR" altLang="en-US" sz="2300" b="1">
                <a:solidFill>
                  <a:srgbClr val="808080"/>
                </a:solidFill>
              </a:rPr>
              <a:t> 귀족계층 중 후지와라가 정치의사를 결정하는 섭관정치이 성립</a:t>
            </a:r>
            <a:endParaRPr lang="ko-KR" altLang="en-US" sz="2300" b="1">
              <a:solidFill>
                <a:srgbClr val="808080"/>
              </a:solidFill>
            </a:endParaRPr>
          </a:p>
          <a:p>
            <a:pPr marL="257040" indent="-257040">
              <a:lnSpc>
                <a:spcPct val="150000"/>
              </a:lnSpc>
              <a:buFont typeface="Arial"/>
              <a:buChar char="•"/>
              <a:defRPr/>
            </a:pPr>
            <a:r>
              <a:rPr lang="en-US" altLang="ko-KR" sz="2300" b="1">
                <a:solidFill>
                  <a:srgbClr val="808080"/>
                </a:solidFill>
              </a:rPr>
              <a:t>11</a:t>
            </a:r>
            <a:r>
              <a:rPr lang="ko-KR" altLang="en-US" sz="2300" b="1">
                <a:solidFill>
                  <a:srgbClr val="808080"/>
                </a:solidFill>
              </a:rPr>
              <a:t>세기 말 </a:t>
            </a:r>
            <a:r>
              <a:rPr lang="en-US" altLang="ko-KR" sz="2300" b="1">
                <a:solidFill>
                  <a:srgbClr val="808080"/>
                </a:solidFill>
              </a:rPr>
              <a:t>:</a:t>
            </a:r>
            <a:r>
              <a:rPr lang="ko-KR" altLang="en-US" sz="2300" b="1">
                <a:solidFill>
                  <a:srgbClr val="808080"/>
                </a:solidFill>
              </a:rPr>
              <a:t> 천황이 실질적인 군주로 군림하고 정무에 실무자가 통치하는 원정이 시작</a:t>
            </a:r>
            <a:endParaRPr lang="ko-KR" altLang="en-US" b="1">
              <a:solidFill>
                <a:srgbClr val="808080"/>
              </a:solidFill>
            </a:endParaRPr>
          </a:p>
          <a:p>
            <a:pPr>
              <a:defRPr/>
            </a:pPr>
            <a:endParaRPr lang="en-US" altLang="ko-KR"/>
          </a:p>
          <a:p>
            <a:pPr>
              <a:defRPr/>
            </a:pPr>
            <a:r>
              <a:rPr lang="ko-KR" altLang="en-US"/>
              <a:t> </a:t>
            </a:r>
            <a:endParaRPr lang="ko-KR" altLang="en-US"/>
          </a:p>
          <a:p>
            <a:pPr lvl="0">
              <a:defRPr/>
            </a:pP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2101" y="419993"/>
            <a:ext cx="11372850" cy="6018014"/>
          </a:xfrm>
          <a:prstGeom prst="rect">
            <a:avLst/>
          </a:prstGeom>
          <a:solidFill>
            <a:schemeClr val="bg1"/>
          </a:solidFill>
          <a:ln w="187325">
            <a:noFill/>
          </a:ln>
          <a:effectLst>
            <a:outerShdw blurRad="431800" dist="2413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2" latinLnBrk="0">
              <a:lnSpc>
                <a:spcPct val="150000"/>
              </a:lnSpc>
              <a:defRPr/>
            </a:pPr>
            <a:r>
              <a:rPr lang="ko-KR" altLang="en-US" sz="24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시대에 따른 천황제의 변화 </a:t>
            </a:r>
            <a:r>
              <a:rPr lang="en-US" altLang="ko-KR" sz="24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-</a:t>
            </a:r>
            <a:r>
              <a:rPr lang="ko-KR" altLang="en-US" sz="2400" b="1" i="1" kern="0">
                <a:solidFill>
                  <a:prstClr val="black">
                    <a:lumMod val="50000"/>
                    <a:lumOff val="50000"/>
                  </a:prstClr>
                </a:solidFill>
              </a:rPr>
              <a:t> 중세</a:t>
            </a:r>
            <a:endParaRPr lang="ko-KR" altLang="en-US" sz="2400" b="1" i="1" kern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pSp>
        <p:nvGrpSpPr>
          <p:cNvPr id="128" name="그룹 127"/>
          <p:cNvGrpSpPr/>
          <p:nvPr/>
        </p:nvGrpSpPr>
        <p:grpSpPr>
          <a:xfrm rot="0">
            <a:off x="581527" y="419993"/>
            <a:ext cx="358273" cy="6018014"/>
            <a:chOff x="581527" y="419993"/>
            <a:chExt cx="358273" cy="6018014"/>
          </a:xfrm>
        </p:grpSpPr>
        <p:cxnSp>
          <p:nvCxnSpPr>
            <p:cNvPr id="129" name="직선 연결선 128"/>
            <p:cNvCxnSpPr/>
            <p:nvPr/>
          </p:nvCxnSpPr>
          <p:spPr>
            <a:xfrm>
              <a:off x="939800" y="419993"/>
              <a:ext cx="0" cy="6018014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reeform 9"/>
            <p:cNvSpPr/>
            <p:nvPr/>
          </p:nvSpPr>
          <p:spPr>
            <a:xfrm>
              <a:off x="612262" y="1494240"/>
              <a:ext cx="131646" cy="173731"/>
            </a:xfrm>
            <a:custGeom>
              <a:avLst/>
              <a:gdLst>
                <a:gd name="T0" fmla="*/ 1093 w 9310"/>
                <a:gd name="T1" fmla="*/ 12245 h 12286"/>
                <a:gd name="T2" fmla="*/ 582 w 9310"/>
                <a:gd name="T3" fmla="*/ 12007 h 12286"/>
                <a:gd name="T4" fmla="*/ 279 w 9310"/>
                <a:gd name="T5" fmla="*/ 11710 h 12286"/>
                <a:gd name="T6" fmla="*/ 42 w 9310"/>
                <a:gd name="T7" fmla="*/ 11209 h 12286"/>
                <a:gd name="T8" fmla="*/ 0 w 9310"/>
                <a:gd name="T9" fmla="*/ 1919 h 12286"/>
                <a:gd name="T10" fmla="*/ 117 w 9310"/>
                <a:gd name="T11" fmla="*/ 1260 h 12286"/>
                <a:gd name="T12" fmla="*/ 498 w 9310"/>
                <a:gd name="T13" fmla="*/ 629 h 12286"/>
                <a:gd name="T14" fmla="*/ 1088 w 9310"/>
                <a:gd name="T15" fmla="*/ 189 h 12286"/>
                <a:gd name="T16" fmla="*/ 1821 w 9310"/>
                <a:gd name="T17" fmla="*/ 1 h 12286"/>
                <a:gd name="T18" fmla="*/ 7682 w 9310"/>
                <a:gd name="T19" fmla="*/ 22 h 12286"/>
                <a:gd name="T20" fmla="*/ 8385 w 9310"/>
                <a:gd name="T21" fmla="*/ 278 h 12286"/>
                <a:gd name="T22" fmla="*/ 8929 w 9310"/>
                <a:gd name="T23" fmla="*/ 772 h 12286"/>
                <a:gd name="T24" fmla="*/ 9250 w 9310"/>
                <a:gd name="T25" fmla="*/ 1440 h 12286"/>
                <a:gd name="T26" fmla="*/ 9310 w 9310"/>
                <a:gd name="T27" fmla="*/ 8471 h 12286"/>
                <a:gd name="T28" fmla="*/ 9201 w 9310"/>
                <a:gd name="T29" fmla="*/ 8777 h 12286"/>
                <a:gd name="T30" fmla="*/ 8880 w 9310"/>
                <a:gd name="T31" fmla="*/ 8949 h 12286"/>
                <a:gd name="T32" fmla="*/ 8601 w 9310"/>
                <a:gd name="T33" fmla="*/ 8894 h 12286"/>
                <a:gd name="T34" fmla="*/ 8370 w 9310"/>
                <a:gd name="T35" fmla="*/ 8615 h 12286"/>
                <a:gd name="T36" fmla="*/ 8349 w 9310"/>
                <a:gd name="T37" fmla="*/ 1870 h 12286"/>
                <a:gd name="T38" fmla="*/ 8255 w 9310"/>
                <a:gd name="T39" fmla="*/ 1503 h 12286"/>
                <a:gd name="T40" fmla="*/ 8035 w 9310"/>
                <a:gd name="T41" fmla="*/ 1209 h 12286"/>
                <a:gd name="T42" fmla="*/ 7720 w 9310"/>
                <a:gd name="T43" fmla="*/ 1018 h 12286"/>
                <a:gd name="T44" fmla="*/ 7390 w 9310"/>
                <a:gd name="T45" fmla="*/ 960 h 12286"/>
                <a:gd name="T46" fmla="*/ 1680 w 9310"/>
                <a:gd name="T47" fmla="*/ 989 h 12286"/>
                <a:gd name="T48" fmla="*/ 1346 w 9310"/>
                <a:gd name="T49" fmla="*/ 1150 h 12286"/>
                <a:gd name="T50" fmla="*/ 1098 w 9310"/>
                <a:gd name="T51" fmla="*/ 1423 h 12286"/>
                <a:gd name="T52" fmla="*/ 970 w 9310"/>
                <a:gd name="T53" fmla="*/ 1774 h 12286"/>
                <a:gd name="T54" fmla="*/ 962 w 9310"/>
                <a:gd name="T55" fmla="*/ 10904 h 12286"/>
                <a:gd name="T56" fmla="*/ 1091 w 9310"/>
                <a:gd name="T57" fmla="*/ 11185 h 12286"/>
                <a:gd name="T58" fmla="*/ 1405 w 9310"/>
                <a:gd name="T59" fmla="*/ 11326 h 12286"/>
                <a:gd name="T60" fmla="*/ 1677 w 9310"/>
                <a:gd name="T61" fmla="*/ 11273 h 12286"/>
                <a:gd name="T62" fmla="*/ 4346 w 9310"/>
                <a:gd name="T63" fmla="*/ 8559 h 12286"/>
                <a:gd name="T64" fmla="*/ 4655 w 9310"/>
                <a:gd name="T65" fmla="*/ 8448 h 12286"/>
                <a:gd name="T66" fmla="*/ 4964 w 9310"/>
                <a:gd name="T67" fmla="*/ 8559 h 12286"/>
                <a:gd name="T68" fmla="*/ 7633 w 9310"/>
                <a:gd name="T69" fmla="*/ 11273 h 12286"/>
                <a:gd name="T70" fmla="*/ 7902 w 9310"/>
                <a:gd name="T71" fmla="*/ 11326 h 12286"/>
                <a:gd name="T72" fmla="*/ 8215 w 9310"/>
                <a:gd name="T73" fmla="*/ 11182 h 12286"/>
                <a:gd name="T74" fmla="*/ 8349 w 9310"/>
                <a:gd name="T75" fmla="*/ 10897 h 12286"/>
                <a:gd name="T76" fmla="*/ 8408 w 9310"/>
                <a:gd name="T77" fmla="*/ 10618 h 12286"/>
                <a:gd name="T78" fmla="*/ 8687 w 9310"/>
                <a:gd name="T79" fmla="*/ 10387 h 12286"/>
                <a:gd name="T80" fmla="*/ 8974 w 9310"/>
                <a:gd name="T81" fmla="*/ 10387 h 12286"/>
                <a:gd name="T82" fmla="*/ 9253 w 9310"/>
                <a:gd name="T83" fmla="*/ 10618 h 12286"/>
                <a:gd name="T84" fmla="*/ 9309 w 9310"/>
                <a:gd name="T85" fmla="*/ 10920 h 12286"/>
                <a:gd name="T86" fmla="*/ 9174 w 9310"/>
                <a:gd name="T87" fmla="*/ 11466 h 12286"/>
                <a:gd name="T88" fmla="*/ 8890 w 9310"/>
                <a:gd name="T89" fmla="*/ 11865 h 12286"/>
                <a:gd name="T90" fmla="*/ 8474 w 9310"/>
                <a:gd name="T91" fmla="*/ 12151 h 12286"/>
                <a:gd name="T92" fmla="*/ 7913 w 9310"/>
                <a:gd name="T93" fmla="*/ 12286 h 12286"/>
                <a:gd name="T94" fmla="*/ 7489 w 9310"/>
                <a:gd name="T95" fmla="*/ 12242 h 12286"/>
                <a:gd name="T96" fmla="*/ 6997 w 9310"/>
                <a:gd name="T97" fmla="*/ 12001 h 12286"/>
                <a:gd name="T98" fmla="*/ 2472 w 9310"/>
                <a:gd name="T99" fmla="*/ 11859 h 12286"/>
                <a:gd name="T100" fmla="*/ 2080 w 9310"/>
                <a:gd name="T101" fmla="*/ 12145 h 12286"/>
                <a:gd name="T102" fmla="*/ 1545 w 9310"/>
                <a:gd name="T103" fmla="*/ 12285 h 1228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10" h="12286">
                  <a:moveTo>
                    <a:pt x="1447" y="12286"/>
                  </a:moveTo>
                  <a:lnTo>
                    <a:pt x="1375" y="12286"/>
                  </a:lnTo>
                  <a:lnTo>
                    <a:pt x="1232" y="12272"/>
                  </a:lnTo>
                  <a:lnTo>
                    <a:pt x="1093" y="12245"/>
                  </a:lnTo>
                  <a:lnTo>
                    <a:pt x="957" y="12203"/>
                  </a:lnTo>
                  <a:lnTo>
                    <a:pt x="826" y="12150"/>
                  </a:lnTo>
                  <a:lnTo>
                    <a:pt x="700" y="12085"/>
                  </a:lnTo>
                  <a:lnTo>
                    <a:pt x="582" y="12007"/>
                  </a:lnTo>
                  <a:lnTo>
                    <a:pt x="471" y="11918"/>
                  </a:lnTo>
                  <a:lnTo>
                    <a:pt x="419" y="11869"/>
                  </a:lnTo>
                  <a:lnTo>
                    <a:pt x="370" y="11818"/>
                  </a:lnTo>
                  <a:lnTo>
                    <a:pt x="279" y="11710"/>
                  </a:lnTo>
                  <a:lnTo>
                    <a:pt x="202" y="11595"/>
                  </a:lnTo>
                  <a:lnTo>
                    <a:pt x="135" y="11471"/>
                  </a:lnTo>
                  <a:lnTo>
                    <a:pt x="82" y="11343"/>
                  </a:lnTo>
                  <a:lnTo>
                    <a:pt x="42" y="11209"/>
                  </a:lnTo>
                  <a:lnTo>
                    <a:pt x="14" y="11070"/>
                  </a:lnTo>
                  <a:lnTo>
                    <a:pt x="1" y="10927"/>
                  </a:lnTo>
                  <a:lnTo>
                    <a:pt x="0" y="10855"/>
                  </a:lnTo>
                  <a:lnTo>
                    <a:pt x="0" y="1919"/>
                  </a:lnTo>
                  <a:lnTo>
                    <a:pt x="1" y="1821"/>
                  </a:lnTo>
                  <a:lnTo>
                    <a:pt x="22" y="1627"/>
                  </a:lnTo>
                  <a:lnTo>
                    <a:pt x="60" y="1440"/>
                  </a:lnTo>
                  <a:lnTo>
                    <a:pt x="117" y="1260"/>
                  </a:lnTo>
                  <a:lnTo>
                    <a:pt x="189" y="1089"/>
                  </a:lnTo>
                  <a:lnTo>
                    <a:pt x="278" y="924"/>
                  </a:lnTo>
                  <a:lnTo>
                    <a:pt x="382" y="772"/>
                  </a:lnTo>
                  <a:lnTo>
                    <a:pt x="498" y="629"/>
                  </a:lnTo>
                  <a:lnTo>
                    <a:pt x="629" y="498"/>
                  </a:lnTo>
                  <a:lnTo>
                    <a:pt x="772" y="382"/>
                  </a:lnTo>
                  <a:lnTo>
                    <a:pt x="924" y="278"/>
                  </a:lnTo>
                  <a:lnTo>
                    <a:pt x="1088" y="189"/>
                  </a:lnTo>
                  <a:lnTo>
                    <a:pt x="1260" y="117"/>
                  </a:lnTo>
                  <a:lnTo>
                    <a:pt x="1440" y="60"/>
                  </a:lnTo>
                  <a:lnTo>
                    <a:pt x="1627" y="22"/>
                  </a:lnTo>
                  <a:lnTo>
                    <a:pt x="1821" y="1"/>
                  </a:lnTo>
                  <a:lnTo>
                    <a:pt x="1919" y="0"/>
                  </a:lnTo>
                  <a:lnTo>
                    <a:pt x="7390" y="0"/>
                  </a:lnTo>
                  <a:lnTo>
                    <a:pt x="7489" y="1"/>
                  </a:lnTo>
                  <a:lnTo>
                    <a:pt x="7682" y="22"/>
                  </a:lnTo>
                  <a:lnTo>
                    <a:pt x="7869" y="60"/>
                  </a:lnTo>
                  <a:lnTo>
                    <a:pt x="8049" y="117"/>
                  </a:lnTo>
                  <a:lnTo>
                    <a:pt x="8222" y="189"/>
                  </a:lnTo>
                  <a:lnTo>
                    <a:pt x="8385" y="278"/>
                  </a:lnTo>
                  <a:lnTo>
                    <a:pt x="8539" y="382"/>
                  </a:lnTo>
                  <a:lnTo>
                    <a:pt x="8681" y="498"/>
                  </a:lnTo>
                  <a:lnTo>
                    <a:pt x="8811" y="629"/>
                  </a:lnTo>
                  <a:lnTo>
                    <a:pt x="8929" y="772"/>
                  </a:lnTo>
                  <a:lnTo>
                    <a:pt x="9033" y="924"/>
                  </a:lnTo>
                  <a:lnTo>
                    <a:pt x="9120" y="1089"/>
                  </a:lnTo>
                  <a:lnTo>
                    <a:pt x="9194" y="1260"/>
                  </a:lnTo>
                  <a:lnTo>
                    <a:pt x="9250" y="1440"/>
                  </a:lnTo>
                  <a:lnTo>
                    <a:pt x="9289" y="1627"/>
                  </a:lnTo>
                  <a:lnTo>
                    <a:pt x="9308" y="1821"/>
                  </a:lnTo>
                  <a:lnTo>
                    <a:pt x="9310" y="1919"/>
                  </a:lnTo>
                  <a:lnTo>
                    <a:pt x="9310" y="8471"/>
                  </a:lnTo>
                  <a:lnTo>
                    <a:pt x="9308" y="8521"/>
                  </a:lnTo>
                  <a:lnTo>
                    <a:pt x="9289" y="8615"/>
                  </a:lnTo>
                  <a:lnTo>
                    <a:pt x="9253" y="8700"/>
                  </a:lnTo>
                  <a:lnTo>
                    <a:pt x="9201" y="8777"/>
                  </a:lnTo>
                  <a:lnTo>
                    <a:pt x="9136" y="8842"/>
                  </a:lnTo>
                  <a:lnTo>
                    <a:pt x="9058" y="8894"/>
                  </a:lnTo>
                  <a:lnTo>
                    <a:pt x="8974" y="8930"/>
                  </a:lnTo>
                  <a:lnTo>
                    <a:pt x="8880" y="8949"/>
                  </a:lnTo>
                  <a:lnTo>
                    <a:pt x="8830" y="8952"/>
                  </a:lnTo>
                  <a:lnTo>
                    <a:pt x="8781" y="8949"/>
                  </a:lnTo>
                  <a:lnTo>
                    <a:pt x="8687" y="8930"/>
                  </a:lnTo>
                  <a:lnTo>
                    <a:pt x="8601" y="8894"/>
                  </a:lnTo>
                  <a:lnTo>
                    <a:pt x="8524" y="8842"/>
                  </a:lnTo>
                  <a:lnTo>
                    <a:pt x="8460" y="8777"/>
                  </a:lnTo>
                  <a:lnTo>
                    <a:pt x="8408" y="8700"/>
                  </a:lnTo>
                  <a:lnTo>
                    <a:pt x="8370" y="8615"/>
                  </a:lnTo>
                  <a:lnTo>
                    <a:pt x="8352" y="8521"/>
                  </a:lnTo>
                  <a:lnTo>
                    <a:pt x="8350" y="8471"/>
                  </a:lnTo>
                  <a:lnTo>
                    <a:pt x="8350" y="1919"/>
                  </a:lnTo>
                  <a:lnTo>
                    <a:pt x="8349" y="1870"/>
                  </a:lnTo>
                  <a:lnTo>
                    <a:pt x="8340" y="1774"/>
                  </a:lnTo>
                  <a:lnTo>
                    <a:pt x="8320" y="1680"/>
                  </a:lnTo>
                  <a:lnTo>
                    <a:pt x="8293" y="1590"/>
                  </a:lnTo>
                  <a:lnTo>
                    <a:pt x="8255" y="1503"/>
                  </a:lnTo>
                  <a:lnTo>
                    <a:pt x="8211" y="1423"/>
                  </a:lnTo>
                  <a:lnTo>
                    <a:pt x="8160" y="1346"/>
                  </a:lnTo>
                  <a:lnTo>
                    <a:pt x="8101" y="1274"/>
                  </a:lnTo>
                  <a:lnTo>
                    <a:pt x="8035" y="1209"/>
                  </a:lnTo>
                  <a:lnTo>
                    <a:pt x="7964" y="1150"/>
                  </a:lnTo>
                  <a:lnTo>
                    <a:pt x="7888" y="1099"/>
                  </a:lnTo>
                  <a:lnTo>
                    <a:pt x="7806" y="1054"/>
                  </a:lnTo>
                  <a:lnTo>
                    <a:pt x="7720" y="1018"/>
                  </a:lnTo>
                  <a:lnTo>
                    <a:pt x="7630" y="989"/>
                  </a:lnTo>
                  <a:lnTo>
                    <a:pt x="7537" y="970"/>
                  </a:lnTo>
                  <a:lnTo>
                    <a:pt x="7440" y="960"/>
                  </a:lnTo>
                  <a:lnTo>
                    <a:pt x="7390" y="960"/>
                  </a:lnTo>
                  <a:lnTo>
                    <a:pt x="1919" y="960"/>
                  </a:lnTo>
                  <a:lnTo>
                    <a:pt x="1870" y="960"/>
                  </a:lnTo>
                  <a:lnTo>
                    <a:pt x="1774" y="970"/>
                  </a:lnTo>
                  <a:lnTo>
                    <a:pt x="1680" y="989"/>
                  </a:lnTo>
                  <a:lnTo>
                    <a:pt x="1589" y="1018"/>
                  </a:lnTo>
                  <a:lnTo>
                    <a:pt x="1503" y="1054"/>
                  </a:lnTo>
                  <a:lnTo>
                    <a:pt x="1422" y="1099"/>
                  </a:lnTo>
                  <a:lnTo>
                    <a:pt x="1346" y="1150"/>
                  </a:lnTo>
                  <a:lnTo>
                    <a:pt x="1274" y="1209"/>
                  </a:lnTo>
                  <a:lnTo>
                    <a:pt x="1209" y="1274"/>
                  </a:lnTo>
                  <a:lnTo>
                    <a:pt x="1150" y="1346"/>
                  </a:lnTo>
                  <a:lnTo>
                    <a:pt x="1098" y="1423"/>
                  </a:lnTo>
                  <a:lnTo>
                    <a:pt x="1054" y="1503"/>
                  </a:lnTo>
                  <a:lnTo>
                    <a:pt x="1018" y="1590"/>
                  </a:lnTo>
                  <a:lnTo>
                    <a:pt x="989" y="1680"/>
                  </a:lnTo>
                  <a:lnTo>
                    <a:pt x="970" y="1774"/>
                  </a:lnTo>
                  <a:lnTo>
                    <a:pt x="960" y="1870"/>
                  </a:lnTo>
                  <a:lnTo>
                    <a:pt x="960" y="1919"/>
                  </a:lnTo>
                  <a:lnTo>
                    <a:pt x="960" y="10855"/>
                  </a:lnTo>
                  <a:lnTo>
                    <a:pt x="962" y="10904"/>
                  </a:lnTo>
                  <a:lnTo>
                    <a:pt x="978" y="10995"/>
                  </a:lnTo>
                  <a:lnTo>
                    <a:pt x="1011" y="11078"/>
                  </a:lnTo>
                  <a:lnTo>
                    <a:pt x="1061" y="11152"/>
                  </a:lnTo>
                  <a:lnTo>
                    <a:pt x="1091" y="11185"/>
                  </a:lnTo>
                  <a:lnTo>
                    <a:pt x="1129" y="11218"/>
                  </a:lnTo>
                  <a:lnTo>
                    <a:pt x="1212" y="11271"/>
                  </a:lnTo>
                  <a:lnTo>
                    <a:pt x="1306" y="11307"/>
                  </a:lnTo>
                  <a:lnTo>
                    <a:pt x="1405" y="11326"/>
                  </a:lnTo>
                  <a:lnTo>
                    <a:pt x="1456" y="11327"/>
                  </a:lnTo>
                  <a:lnTo>
                    <a:pt x="1504" y="11325"/>
                  </a:lnTo>
                  <a:lnTo>
                    <a:pt x="1595" y="11307"/>
                  </a:lnTo>
                  <a:lnTo>
                    <a:pt x="1677" y="11273"/>
                  </a:lnTo>
                  <a:lnTo>
                    <a:pt x="1751" y="11222"/>
                  </a:lnTo>
                  <a:lnTo>
                    <a:pt x="1784" y="11191"/>
                  </a:lnTo>
                  <a:lnTo>
                    <a:pt x="4310" y="8592"/>
                  </a:lnTo>
                  <a:lnTo>
                    <a:pt x="4346" y="8559"/>
                  </a:lnTo>
                  <a:lnTo>
                    <a:pt x="4426" y="8505"/>
                  </a:lnTo>
                  <a:lnTo>
                    <a:pt x="4513" y="8468"/>
                  </a:lnTo>
                  <a:lnTo>
                    <a:pt x="4607" y="8449"/>
                  </a:lnTo>
                  <a:lnTo>
                    <a:pt x="4655" y="8448"/>
                  </a:lnTo>
                  <a:lnTo>
                    <a:pt x="4703" y="8449"/>
                  </a:lnTo>
                  <a:lnTo>
                    <a:pt x="4797" y="8468"/>
                  </a:lnTo>
                  <a:lnTo>
                    <a:pt x="4885" y="8505"/>
                  </a:lnTo>
                  <a:lnTo>
                    <a:pt x="4964" y="8559"/>
                  </a:lnTo>
                  <a:lnTo>
                    <a:pt x="4999" y="8592"/>
                  </a:lnTo>
                  <a:lnTo>
                    <a:pt x="7527" y="11191"/>
                  </a:lnTo>
                  <a:lnTo>
                    <a:pt x="7560" y="11222"/>
                  </a:lnTo>
                  <a:lnTo>
                    <a:pt x="7633" y="11273"/>
                  </a:lnTo>
                  <a:lnTo>
                    <a:pt x="7714" y="11307"/>
                  </a:lnTo>
                  <a:lnTo>
                    <a:pt x="7803" y="11325"/>
                  </a:lnTo>
                  <a:lnTo>
                    <a:pt x="7852" y="11327"/>
                  </a:lnTo>
                  <a:lnTo>
                    <a:pt x="7902" y="11326"/>
                  </a:lnTo>
                  <a:lnTo>
                    <a:pt x="8002" y="11306"/>
                  </a:lnTo>
                  <a:lnTo>
                    <a:pt x="8095" y="11270"/>
                  </a:lnTo>
                  <a:lnTo>
                    <a:pt x="8179" y="11215"/>
                  </a:lnTo>
                  <a:lnTo>
                    <a:pt x="8215" y="11182"/>
                  </a:lnTo>
                  <a:lnTo>
                    <a:pt x="8248" y="11148"/>
                  </a:lnTo>
                  <a:lnTo>
                    <a:pt x="8298" y="11073"/>
                  </a:lnTo>
                  <a:lnTo>
                    <a:pt x="8331" y="10989"/>
                  </a:lnTo>
                  <a:lnTo>
                    <a:pt x="8349" y="10897"/>
                  </a:lnTo>
                  <a:lnTo>
                    <a:pt x="8350" y="10847"/>
                  </a:lnTo>
                  <a:lnTo>
                    <a:pt x="8352" y="10798"/>
                  </a:lnTo>
                  <a:lnTo>
                    <a:pt x="8370" y="10704"/>
                  </a:lnTo>
                  <a:lnTo>
                    <a:pt x="8408" y="10618"/>
                  </a:lnTo>
                  <a:lnTo>
                    <a:pt x="8460" y="10541"/>
                  </a:lnTo>
                  <a:lnTo>
                    <a:pt x="8524" y="10477"/>
                  </a:lnTo>
                  <a:lnTo>
                    <a:pt x="8601" y="10425"/>
                  </a:lnTo>
                  <a:lnTo>
                    <a:pt x="8687" y="10387"/>
                  </a:lnTo>
                  <a:lnTo>
                    <a:pt x="8781" y="10369"/>
                  </a:lnTo>
                  <a:lnTo>
                    <a:pt x="8830" y="10367"/>
                  </a:lnTo>
                  <a:lnTo>
                    <a:pt x="8880" y="10369"/>
                  </a:lnTo>
                  <a:lnTo>
                    <a:pt x="8974" y="10387"/>
                  </a:lnTo>
                  <a:lnTo>
                    <a:pt x="9058" y="10425"/>
                  </a:lnTo>
                  <a:lnTo>
                    <a:pt x="9136" y="10477"/>
                  </a:lnTo>
                  <a:lnTo>
                    <a:pt x="9201" y="10541"/>
                  </a:lnTo>
                  <a:lnTo>
                    <a:pt x="9253" y="10618"/>
                  </a:lnTo>
                  <a:lnTo>
                    <a:pt x="9289" y="10704"/>
                  </a:lnTo>
                  <a:lnTo>
                    <a:pt x="9308" y="10798"/>
                  </a:lnTo>
                  <a:lnTo>
                    <a:pt x="9310" y="10847"/>
                  </a:lnTo>
                  <a:lnTo>
                    <a:pt x="9309" y="10920"/>
                  </a:lnTo>
                  <a:lnTo>
                    <a:pt x="9295" y="11063"/>
                  </a:lnTo>
                  <a:lnTo>
                    <a:pt x="9267" y="11202"/>
                  </a:lnTo>
                  <a:lnTo>
                    <a:pt x="9227" y="11336"/>
                  </a:lnTo>
                  <a:lnTo>
                    <a:pt x="9174" y="11466"/>
                  </a:lnTo>
                  <a:lnTo>
                    <a:pt x="9107" y="11588"/>
                  </a:lnTo>
                  <a:lnTo>
                    <a:pt x="9030" y="11705"/>
                  </a:lnTo>
                  <a:lnTo>
                    <a:pt x="8939" y="11814"/>
                  </a:lnTo>
                  <a:lnTo>
                    <a:pt x="8890" y="11865"/>
                  </a:lnTo>
                  <a:lnTo>
                    <a:pt x="8837" y="11915"/>
                  </a:lnTo>
                  <a:lnTo>
                    <a:pt x="8724" y="12006"/>
                  </a:lnTo>
                  <a:lnTo>
                    <a:pt x="8602" y="12085"/>
                  </a:lnTo>
                  <a:lnTo>
                    <a:pt x="8474" y="12151"/>
                  </a:lnTo>
                  <a:lnTo>
                    <a:pt x="8340" y="12206"/>
                  </a:lnTo>
                  <a:lnTo>
                    <a:pt x="8200" y="12246"/>
                  </a:lnTo>
                  <a:lnTo>
                    <a:pt x="8058" y="12273"/>
                  </a:lnTo>
                  <a:lnTo>
                    <a:pt x="7913" y="12286"/>
                  </a:lnTo>
                  <a:lnTo>
                    <a:pt x="7841" y="12286"/>
                  </a:lnTo>
                  <a:lnTo>
                    <a:pt x="7767" y="12285"/>
                  </a:lnTo>
                  <a:lnTo>
                    <a:pt x="7626" y="12269"/>
                  </a:lnTo>
                  <a:lnTo>
                    <a:pt x="7489" y="12242"/>
                  </a:lnTo>
                  <a:lnTo>
                    <a:pt x="7358" y="12200"/>
                  </a:lnTo>
                  <a:lnTo>
                    <a:pt x="7232" y="12147"/>
                  </a:lnTo>
                  <a:lnTo>
                    <a:pt x="7111" y="12079"/>
                  </a:lnTo>
                  <a:lnTo>
                    <a:pt x="6997" y="12001"/>
                  </a:lnTo>
                  <a:lnTo>
                    <a:pt x="6889" y="11911"/>
                  </a:lnTo>
                  <a:lnTo>
                    <a:pt x="6839" y="11859"/>
                  </a:lnTo>
                  <a:lnTo>
                    <a:pt x="4655" y="9615"/>
                  </a:lnTo>
                  <a:lnTo>
                    <a:pt x="2472" y="11859"/>
                  </a:lnTo>
                  <a:lnTo>
                    <a:pt x="2422" y="11909"/>
                  </a:lnTo>
                  <a:lnTo>
                    <a:pt x="2315" y="12000"/>
                  </a:lnTo>
                  <a:lnTo>
                    <a:pt x="2201" y="12079"/>
                  </a:lnTo>
                  <a:lnTo>
                    <a:pt x="2080" y="12145"/>
                  </a:lnTo>
                  <a:lnTo>
                    <a:pt x="1955" y="12199"/>
                  </a:lnTo>
                  <a:lnTo>
                    <a:pt x="1823" y="12240"/>
                  </a:lnTo>
                  <a:lnTo>
                    <a:pt x="1686" y="12269"/>
                  </a:lnTo>
                  <a:lnTo>
                    <a:pt x="1545" y="12285"/>
                  </a:lnTo>
                  <a:lnTo>
                    <a:pt x="1473" y="12286"/>
                  </a:lnTo>
                  <a:lnTo>
                    <a:pt x="1460" y="12286"/>
                  </a:lnTo>
                  <a:lnTo>
                    <a:pt x="1447" y="1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1" name="Group 12"/>
            <p:cNvGrpSpPr>
              <a:grpSpLocks noChangeAspect="1"/>
            </p:cNvGrpSpPr>
            <p:nvPr/>
          </p:nvGrpSpPr>
          <p:grpSpPr>
            <a:xfrm rot="0">
              <a:off x="581527" y="787428"/>
              <a:ext cx="193117" cy="153620"/>
              <a:chOff x="6124" y="305"/>
              <a:chExt cx="841" cy="669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48" name="Freeform 13"/>
              <p:cNvSpPr/>
              <p:nvPr/>
            </p:nvSpPr>
            <p:spPr>
              <a:xfrm>
                <a:off x="6244" y="440"/>
                <a:ext cx="601" cy="534"/>
              </a:xfrm>
              <a:custGeom>
                <a:avLst/>
                <a:gdLst>
                  <a:gd name="T0" fmla="*/ 902 w 1802"/>
                  <a:gd name="T1" fmla="*/ 0 h 1602"/>
                  <a:gd name="T2" fmla="*/ 2 w 1802"/>
                  <a:gd name="T3" fmla="*/ 742 h 1602"/>
                  <a:gd name="T4" fmla="*/ 2 w 1802"/>
                  <a:gd name="T5" fmla="*/ 743 h 1602"/>
                  <a:gd name="T6" fmla="*/ 2 w 1802"/>
                  <a:gd name="T7" fmla="*/ 746 h 1602"/>
                  <a:gd name="T8" fmla="*/ 0 w 1802"/>
                  <a:gd name="T9" fmla="*/ 749 h 1602"/>
                  <a:gd name="T10" fmla="*/ 0 w 1802"/>
                  <a:gd name="T11" fmla="*/ 751 h 1602"/>
                  <a:gd name="T12" fmla="*/ 0 w 1802"/>
                  <a:gd name="T13" fmla="*/ 1501 h 1602"/>
                  <a:gd name="T14" fmla="*/ 2 w 1802"/>
                  <a:gd name="T15" fmla="*/ 1521 h 1602"/>
                  <a:gd name="T16" fmla="*/ 16 w 1802"/>
                  <a:gd name="T17" fmla="*/ 1557 h 1602"/>
                  <a:gd name="T18" fmla="*/ 30 w 1802"/>
                  <a:gd name="T19" fmla="*/ 1572 h 1602"/>
                  <a:gd name="T20" fmla="*/ 45 w 1802"/>
                  <a:gd name="T21" fmla="*/ 1586 h 1602"/>
                  <a:gd name="T22" fmla="*/ 81 w 1802"/>
                  <a:gd name="T23" fmla="*/ 1601 h 1602"/>
                  <a:gd name="T24" fmla="*/ 100 w 1802"/>
                  <a:gd name="T25" fmla="*/ 1602 h 1602"/>
                  <a:gd name="T26" fmla="*/ 702 w 1802"/>
                  <a:gd name="T27" fmla="*/ 1602 h 1602"/>
                  <a:gd name="T28" fmla="*/ 702 w 1802"/>
                  <a:gd name="T29" fmla="*/ 1001 h 1602"/>
                  <a:gd name="T30" fmla="*/ 1102 w 1802"/>
                  <a:gd name="T31" fmla="*/ 1001 h 1602"/>
                  <a:gd name="T32" fmla="*/ 1102 w 1802"/>
                  <a:gd name="T33" fmla="*/ 1602 h 1602"/>
                  <a:gd name="T34" fmla="*/ 1703 w 1802"/>
                  <a:gd name="T35" fmla="*/ 1602 h 1602"/>
                  <a:gd name="T36" fmla="*/ 1723 w 1802"/>
                  <a:gd name="T37" fmla="*/ 1601 h 1602"/>
                  <a:gd name="T38" fmla="*/ 1758 w 1802"/>
                  <a:gd name="T39" fmla="*/ 1586 h 1602"/>
                  <a:gd name="T40" fmla="*/ 1773 w 1802"/>
                  <a:gd name="T41" fmla="*/ 1572 h 1602"/>
                  <a:gd name="T42" fmla="*/ 1786 w 1802"/>
                  <a:gd name="T43" fmla="*/ 1557 h 1602"/>
                  <a:gd name="T44" fmla="*/ 1802 w 1802"/>
                  <a:gd name="T45" fmla="*/ 1521 h 1602"/>
                  <a:gd name="T46" fmla="*/ 1802 w 1802"/>
                  <a:gd name="T47" fmla="*/ 1501 h 1602"/>
                  <a:gd name="T48" fmla="*/ 1802 w 1802"/>
                  <a:gd name="T49" fmla="*/ 751 h 1602"/>
                  <a:gd name="T50" fmla="*/ 1802 w 1802"/>
                  <a:gd name="T51" fmla="*/ 745 h 1602"/>
                  <a:gd name="T52" fmla="*/ 1801 w 1802"/>
                  <a:gd name="T53" fmla="*/ 742 h 1602"/>
                  <a:gd name="T54" fmla="*/ 902 w 1802"/>
                  <a:gd name="T55" fmla="*/ 0 h 16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02" h="1602">
                    <a:moveTo>
                      <a:pt x="902" y="0"/>
                    </a:moveTo>
                    <a:lnTo>
                      <a:pt x="2" y="742"/>
                    </a:lnTo>
                    <a:lnTo>
                      <a:pt x="2" y="743"/>
                    </a:lnTo>
                    <a:lnTo>
                      <a:pt x="2" y="746"/>
                    </a:lnTo>
                    <a:lnTo>
                      <a:pt x="0" y="749"/>
                    </a:lnTo>
                    <a:lnTo>
                      <a:pt x="0" y="751"/>
                    </a:lnTo>
                    <a:lnTo>
                      <a:pt x="0" y="1501"/>
                    </a:lnTo>
                    <a:lnTo>
                      <a:pt x="2" y="1521"/>
                    </a:lnTo>
                    <a:lnTo>
                      <a:pt x="16" y="1557"/>
                    </a:lnTo>
                    <a:lnTo>
                      <a:pt x="30" y="1572"/>
                    </a:lnTo>
                    <a:lnTo>
                      <a:pt x="45" y="1586"/>
                    </a:lnTo>
                    <a:lnTo>
                      <a:pt x="81" y="1601"/>
                    </a:lnTo>
                    <a:lnTo>
                      <a:pt x="100" y="1602"/>
                    </a:lnTo>
                    <a:lnTo>
                      <a:pt x="702" y="1602"/>
                    </a:lnTo>
                    <a:lnTo>
                      <a:pt x="702" y="1001"/>
                    </a:lnTo>
                    <a:lnTo>
                      <a:pt x="1102" y="1001"/>
                    </a:lnTo>
                    <a:lnTo>
                      <a:pt x="1102" y="1602"/>
                    </a:lnTo>
                    <a:lnTo>
                      <a:pt x="1703" y="1602"/>
                    </a:lnTo>
                    <a:lnTo>
                      <a:pt x="1723" y="1601"/>
                    </a:lnTo>
                    <a:lnTo>
                      <a:pt x="1758" y="1586"/>
                    </a:lnTo>
                    <a:lnTo>
                      <a:pt x="1773" y="1572"/>
                    </a:lnTo>
                    <a:lnTo>
                      <a:pt x="1786" y="1557"/>
                    </a:lnTo>
                    <a:lnTo>
                      <a:pt x="1802" y="1521"/>
                    </a:lnTo>
                    <a:lnTo>
                      <a:pt x="1802" y="1501"/>
                    </a:lnTo>
                    <a:lnTo>
                      <a:pt x="1802" y="751"/>
                    </a:lnTo>
                    <a:lnTo>
                      <a:pt x="1802" y="745"/>
                    </a:lnTo>
                    <a:lnTo>
                      <a:pt x="1801" y="742"/>
                    </a:lnTo>
                    <a:lnTo>
                      <a:pt x="9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4"/>
              <p:cNvSpPr/>
              <p:nvPr/>
            </p:nvSpPr>
            <p:spPr>
              <a:xfrm>
                <a:off x="6124" y="305"/>
                <a:ext cx="841" cy="394"/>
              </a:xfrm>
              <a:custGeom>
                <a:avLst/>
                <a:gdLst>
                  <a:gd name="T0" fmla="*/ 2505 w 2522"/>
                  <a:gd name="T1" fmla="*/ 978 h 1181"/>
                  <a:gd name="T2" fmla="*/ 2162 w 2522"/>
                  <a:gd name="T3" fmla="*/ 694 h 1181"/>
                  <a:gd name="T4" fmla="*/ 2162 w 2522"/>
                  <a:gd name="T5" fmla="*/ 54 h 1181"/>
                  <a:gd name="T6" fmla="*/ 2162 w 2522"/>
                  <a:gd name="T7" fmla="*/ 44 h 1181"/>
                  <a:gd name="T8" fmla="*/ 2155 w 2522"/>
                  <a:gd name="T9" fmla="*/ 26 h 1181"/>
                  <a:gd name="T10" fmla="*/ 2149 w 2522"/>
                  <a:gd name="T11" fmla="*/ 18 h 1181"/>
                  <a:gd name="T12" fmla="*/ 2141 w 2522"/>
                  <a:gd name="T13" fmla="*/ 13 h 1181"/>
                  <a:gd name="T14" fmla="*/ 2123 w 2522"/>
                  <a:gd name="T15" fmla="*/ 5 h 1181"/>
                  <a:gd name="T16" fmla="*/ 2113 w 2522"/>
                  <a:gd name="T17" fmla="*/ 5 h 1181"/>
                  <a:gd name="T18" fmla="*/ 1812 w 2522"/>
                  <a:gd name="T19" fmla="*/ 5 h 1181"/>
                  <a:gd name="T20" fmla="*/ 1802 w 2522"/>
                  <a:gd name="T21" fmla="*/ 5 h 1181"/>
                  <a:gd name="T22" fmla="*/ 1783 w 2522"/>
                  <a:gd name="T23" fmla="*/ 13 h 1181"/>
                  <a:gd name="T24" fmla="*/ 1776 w 2522"/>
                  <a:gd name="T25" fmla="*/ 18 h 1181"/>
                  <a:gd name="T26" fmla="*/ 1770 w 2522"/>
                  <a:gd name="T27" fmla="*/ 26 h 1181"/>
                  <a:gd name="T28" fmla="*/ 1763 w 2522"/>
                  <a:gd name="T29" fmla="*/ 44 h 1181"/>
                  <a:gd name="T30" fmla="*/ 1762 w 2522"/>
                  <a:gd name="T31" fmla="*/ 54 h 1181"/>
                  <a:gd name="T32" fmla="*/ 1762 w 2522"/>
                  <a:gd name="T33" fmla="*/ 360 h 1181"/>
                  <a:gd name="T34" fmla="*/ 1380 w 2522"/>
                  <a:gd name="T35" fmla="*/ 41 h 1181"/>
                  <a:gd name="T36" fmla="*/ 1354 w 2522"/>
                  <a:gd name="T37" fmla="*/ 23 h 1181"/>
                  <a:gd name="T38" fmla="*/ 1295 w 2522"/>
                  <a:gd name="T39" fmla="*/ 1 h 1181"/>
                  <a:gd name="T40" fmla="*/ 1262 w 2522"/>
                  <a:gd name="T41" fmla="*/ 0 h 1181"/>
                  <a:gd name="T42" fmla="*/ 1227 w 2522"/>
                  <a:gd name="T43" fmla="*/ 1 h 1181"/>
                  <a:gd name="T44" fmla="*/ 1168 w 2522"/>
                  <a:gd name="T45" fmla="*/ 23 h 1181"/>
                  <a:gd name="T46" fmla="*/ 1142 w 2522"/>
                  <a:gd name="T47" fmla="*/ 41 h 1181"/>
                  <a:gd name="T48" fmla="*/ 17 w 2522"/>
                  <a:gd name="T49" fmla="*/ 978 h 1181"/>
                  <a:gd name="T50" fmla="*/ 10 w 2522"/>
                  <a:gd name="T51" fmla="*/ 985 h 1181"/>
                  <a:gd name="T52" fmla="*/ 1 w 2522"/>
                  <a:gd name="T53" fmla="*/ 1001 h 1181"/>
                  <a:gd name="T54" fmla="*/ 0 w 2522"/>
                  <a:gd name="T55" fmla="*/ 1012 h 1181"/>
                  <a:gd name="T56" fmla="*/ 0 w 2522"/>
                  <a:gd name="T57" fmla="*/ 1023 h 1181"/>
                  <a:gd name="T58" fmla="*/ 6 w 2522"/>
                  <a:gd name="T59" fmla="*/ 1040 h 1181"/>
                  <a:gd name="T60" fmla="*/ 12 w 2522"/>
                  <a:gd name="T61" fmla="*/ 1048 h 1181"/>
                  <a:gd name="T62" fmla="*/ 108 w 2522"/>
                  <a:gd name="T63" fmla="*/ 1164 h 1181"/>
                  <a:gd name="T64" fmla="*/ 122 w 2522"/>
                  <a:gd name="T65" fmla="*/ 1177 h 1181"/>
                  <a:gd name="T66" fmla="*/ 141 w 2522"/>
                  <a:gd name="T67" fmla="*/ 1181 h 1181"/>
                  <a:gd name="T68" fmla="*/ 160 w 2522"/>
                  <a:gd name="T69" fmla="*/ 1181 h 1181"/>
                  <a:gd name="T70" fmla="*/ 179 w 2522"/>
                  <a:gd name="T71" fmla="*/ 1171 h 1181"/>
                  <a:gd name="T72" fmla="*/ 1262 w 2522"/>
                  <a:gd name="T73" fmla="*/ 268 h 1181"/>
                  <a:gd name="T74" fmla="*/ 2344 w 2522"/>
                  <a:gd name="T75" fmla="*/ 1171 h 1181"/>
                  <a:gd name="T76" fmla="*/ 2358 w 2522"/>
                  <a:gd name="T77" fmla="*/ 1180 h 1181"/>
                  <a:gd name="T78" fmla="*/ 2377 w 2522"/>
                  <a:gd name="T79" fmla="*/ 1181 h 1181"/>
                  <a:gd name="T80" fmla="*/ 2383 w 2522"/>
                  <a:gd name="T81" fmla="*/ 1181 h 1181"/>
                  <a:gd name="T82" fmla="*/ 2401 w 2522"/>
                  <a:gd name="T83" fmla="*/ 1177 h 1181"/>
                  <a:gd name="T84" fmla="*/ 2414 w 2522"/>
                  <a:gd name="T85" fmla="*/ 1164 h 1181"/>
                  <a:gd name="T86" fmla="*/ 2512 w 2522"/>
                  <a:gd name="T87" fmla="*/ 1048 h 1181"/>
                  <a:gd name="T88" fmla="*/ 2518 w 2522"/>
                  <a:gd name="T89" fmla="*/ 1040 h 1181"/>
                  <a:gd name="T90" fmla="*/ 2522 w 2522"/>
                  <a:gd name="T91" fmla="*/ 1023 h 1181"/>
                  <a:gd name="T92" fmla="*/ 2522 w 2522"/>
                  <a:gd name="T93" fmla="*/ 1012 h 1181"/>
                  <a:gd name="T94" fmla="*/ 2521 w 2522"/>
                  <a:gd name="T95" fmla="*/ 1001 h 1181"/>
                  <a:gd name="T96" fmla="*/ 2512 w 2522"/>
                  <a:gd name="T97" fmla="*/ 985 h 1181"/>
                  <a:gd name="T98" fmla="*/ 2505 w 2522"/>
                  <a:gd name="T99" fmla="*/ 978 h 118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522" h="1181">
                    <a:moveTo>
                      <a:pt x="2505" y="978"/>
                    </a:moveTo>
                    <a:lnTo>
                      <a:pt x="2162" y="694"/>
                    </a:lnTo>
                    <a:lnTo>
                      <a:pt x="2162" y="54"/>
                    </a:lnTo>
                    <a:lnTo>
                      <a:pt x="2162" y="44"/>
                    </a:lnTo>
                    <a:lnTo>
                      <a:pt x="2155" y="26"/>
                    </a:lnTo>
                    <a:lnTo>
                      <a:pt x="2149" y="18"/>
                    </a:lnTo>
                    <a:lnTo>
                      <a:pt x="2141" y="13"/>
                    </a:lnTo>
                    <a:lnTo>
                      <a:pt x="2123" y="5"/>
                    </a:lnTo>
                    <a:lnTo>
                      <a:pt x="2113" y="5"/>
                    </a:lnTo>
                    <a:lnTo>
                      <a:pt x="1812" y="5"/>
                    </a:lnTo>
                    <a:lnTo>
                      <a:pt x="1802" y="5"/>
                    </a:lnTo>
                    <a:lnTo>
                      <a:pt x="1783" y="13"/>
                    </a:lnTo>
                    <a:lnTo>
                      <a:pt x="1776" y="18"/>
                    </a:lnTo>
                    <a:lnTo>
                      <a:pt x="1770" y="26"/>
                    </a:lnTo>
                    <a:lnTo>
                      <a:pt x="1763" y="44"/>
                    </a:lnTo>
                    <a:lnTo>
                      <a:pt x="1762" y="54"/>
                    </a:lnTo>
                    <a:lnTo>
                      <a:pt x="1762" y="360"/>
                    </a:lnTo>
                    <a:lnTo>
                      <a:pt x="1380" y="41"/>
                    </a:lnTo>
                    <a:lnTo>
                      <a:pt x="1354" y="23"/>
                    </a:lnTo>
                    <a:lnTo>
                      <a:pt x="1295" y="1"/>
                    </a:lnTo>
                    <a:lnTo>
                      <a:pt x="1262" y="0"/>
                    </a:lnTo>
                    <a:lnTo>
                      <a:pt x="1227" y="1"/>
                    </a:lnTo>
                    <a:lnTo>
                      <a:pt x="1168" y="23"/>
                    </a:lnTo>
                    <a:lnTo>
                      <a:pt x="1142" y="41"/>
                    </a:lnTo>
                    <a:lnTo>
                      <a:pt x="17" y="978"/>
                    </a:lnTo>
                    <a:lnTo>
                      <a:pt x="10" y="985"/>
                    </a:lnTo>
                    <a:lnTo>
                      <a:pt x="1" y="1001"/>
                    </a:lnTo>
                    <a:lnTo>
                      <a:pt x="0" y="1012"/>
                    </a:lnTo>
                    <a:lnTo>
                      <a:pt x="0" y="1023"/>
                    </a:lnTo>
                    <a:lnTo>
                      <a:pt x="6" y="1040"/>
                    </a:lnTo>
                    <a:lnTo>
                      <a:pt x="12" y="1048"/>
                    </a:lnTo>
                    <a:lnTo>
                      <a:pt x="108" y="1164"/>
                    </a:lnTo>
                    <a:lnTo>
                      <a:pt x="122" y="1177"/>
                    </a:lnTo>
                    <a:lnTo>
                      <a:pt x="141" y="1181"/>
                    </a:lnTo>
                    <a:lnTo>
                      <a:pt x="160" y="1181"/>
                    </a:lnTo>
                    <a:lnTo>
                      <a:pt x="179" y="1171"/>
                    </a:lnTo>
                    <a:lnTo>
                      <a:pt x="1262" y="268"/>
                    </a:lnTo>
                    <a:lnTo>
                      <a:pt x="2344" y="1171"/>
                    </a:lnTo>
                    <a:lnTo>
                      <a:pt x="2358" y="1180"/>
                    </a:lnTo>
                    <a:lnTo>
                      <a:pt x="2377" y="1181"/>
                    </a:lnTo>
                    <a:lnTo>
                      <a:pt x="2383" y="1181"/>
                    </a:lnTo>
                    <a:lnTo>
                      <a:pt x="2401" y="1177"/>
                    </a:lnTo>
                    <a:lnTo>
                      <a:pt x="2414" y="1164"/>
                    </a:lnTo>
                    <a:lnTo>
                      <a:pt x="2512" y="1048"/>
                    </a:lnTo>
                    <a:lnTo>
                      <a:pt x="2518" y="1040"/>
                    </a:lnTo>
                    <a:lnTo>
                      <a:pt x="2522" y="1023"/>
                    </a:lnTo>
                    <a:lnTo>
                      <a:pt x="2522" y="1012"/>
                    </a:lnTo>
                    <a:lnTo>
                      <a:pt x="2521" y="1001"/>
                    </a:lnTo>
                    <a:lnTo>
                      <a:pt x="2512" y="985"/>
                    </a:lnTo>
                    <a:lnTo>
                      <a:pt x="2505" y="97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6"/>
            <p:cNvSpPr>
              <a:spLocks noEditPoints="1"/>
            </p:cNvSpPr>
            <p:nvPr/>
          </p:nvSpPr>
          <p:spPr>
            <a:xfrm>
              <a:off x="625397" y="4336406"/>
              <a:ext cx="105376" cy="177233"/>
            </a:xfrm>
            <a:custGeom>
              <a:avLst/>
              <a:gdLst>
                <a:gd name="T0" fmla="*/ 937 w 1926"/>
                <a:gd name="T1" fmla="*/ 3639 h 4045"/>
                <a:gd name="T2" fmla="*/ 893 w 1926"/>
                <a:gd name="T3" fmla="*/ 3665 h 4045"/>
                <a:gd name="T4" fmla="*/ 863 w 1926"/>
                <a:gd name="T5" fmla="*/ 3712 h 4045"/>
                <a:gd name="T6" fmla="*/ 851 w 1926"/>
                <a:gd name="T7" fmla="*/ 3772 h 4045"/>
                <a:gd name="T8" fmla="*/ 863 w 1926"/>
                <a:gd name="T9" fmla="*/ 3832 h 4045"/>
                <a:gd name="T10" fmla="*/ 893 w 1926"/>
                <a:gd name="T11" fmla="*/ 3878 h 4045"/>
                <a:gd name="T12" fmla="*/ 937 w 1926"/>
                <a:gd name="T13" fmla="*/ 3905 h 4045"/>
                <a:gd name="T14" fmla="*/ 988 w 1926"/>
                <a:gd name="T15" fmla="*/ 3905 h 4045"/>
                <a:gd name="T16" fmla="*/ 1033 w 1926"/>
                <a:gd name="T17" fmla="*/ 3878 h 4045"/>
                <a:gd name="T18" fmla="*/ 1064 w 1926"/>
                <a:gd name="T19" fmla="*/ 3832 h 4045"/>
                <a:gd name="T20" fmla="*/ 1075 w 1926"/>
                <a:gd name="T21" fmla="*/ 3772 h 4045"/>
                <a:gd name="T22" fmla="*/ 1064 w 1926"/>
                <a:gd name="T23" fmla="*/ 3712 h 4045"/>
                <a:gd name="T24" fmla="*/ 1033 w 1926"/>
                <a:gd name="T25" fmla="*/ 3665 h 4045"/>
                <a:gd name="T26" fmla="*/ 988 w 1926"/>
                <a:gd name="T27" fmla="*/ 3639 h 4045"/>
                <a:gd name="T28" fmla="*/ 156 w 1926"/>
                <a:gd name="T29" fmla="*/ 434 h 4045"/>
                <a:gd name="T30" fmla="*/ 1770 w 1926"/>
                <a:gd name="T31" fmla="*/ 3540 h 4045"/>
                <a:gd name="T32" fmla="*/ 156 w 1926"/>
                <a:gd name="T33" fmla="*/ 434 h 4045"/>
                <a:gd name="T34" fmla="*/ 716 w 1926"/>
                <a:gd name="T35" fmla="*/ 200 h 4045"/>
                <a:gd name="T36" fmla="*/ 701 w 1926"/>
                <a:gd name="T37" fmla="*/ 217 h 4045"/>
                <a:gd name="T38" fmla="*/ 701 w 1926"/>
                <a:gd name="T39" fmla="*/ 243 h 4045"/>
                <a:gd name="T40" fmla="*/ 716 w 1926"/>
                <a:gd name="T41" fmla="*/ 260 h 4045"/>
                <a:gd name="T42" fmla="*/ 1199 w 1926"/>
                <a:gd name="T43" fmla="*/ 262 h 4045"/>
                <a:gd name="T44" fmla="*/ 1218 w 1926"/>
                <a:gd name="T45" fmla="*/ 254 h 4045"/>
                <a:gd name="T46" fmla="*/ 1226 w 1926"/>
                <a:gd name="T47" fmla="*/ 230 h 4045"/>
                <a:gd name="T48" fmla="*/ 1218 w 1926"/>
                <a:gd name="T49" fmla="*/ 207 h 4045"/>
                <a:gd name="T50" fmla="*/ 1199 w 1926"/>
                <a:gd name="T51" fmla="*/ 197 h 4045"/>
                <a:gd name="T52" fmla="*/ 224 w 1926"/>
                <a:gd name="T53" fmla="*/ 0 h 4045"/>
                <a:gd name="T54" fmla="*/ 1738 w 1926"/>
                <a:gd name="T55" fmla="*/ 4 h 4045"/>
                <a:gd name="T56" fmla="*/ 1805 w 1926"/>
                <a:gd name="T57" fmla="*/ 31 h 4045"/>
                <a:gd name="T58" fmla="*/ 1860 w 1926"/>
                <a:gd name="T59" fmla="*/ 81 h 4045"/>
                <a:gd name="T60" fmla="*/ 1900 w 1926"/>
                <a:gd name="T61" fmla="*/ 148 h 4045"/>
                <a:gd name="T62" fmla="*/ 1923 w 1926"/>
                <a:gd name="T63" fmla="*/ 229 h 4045"/>
                <a:gd name="T64" fmla="*/ 1926 w 1926"/>
                <a:gd name="T65" fmla="*/ 3772 h 4045"/>
                <a:gd name="T66" fmla="*/ 1915 w 1926"/>
                <a:gd name="T67" fmla="*/ 3857 h 4045"/>
                <a:gd name="T68" fmla="*/ 1882 w 1926"/>
                <a:gd name="T69" fmla="*/ 3932 h 4045"/>
                <a:gd name="T70" fmla="*/ 1834 w 1926"/>
                <a:gd name="T71" fmla="*/ 3992 h 4045"/>
                <a:gd name="T72" fmla="*/ 1773 w 1926"/>
                <a:gd name="T73" fmla="*/ 4032 h 4045"/>
                <a:gd name="T74" fmla="*/ 1702 w 1926"/>
                <a:gd name="T75" fmla="*/ 4045 h 4045"/>
                <a:gd name="T76" fmla="*/ 188 w 1926"/>
                <a:gd name="T77" fmla="*/ 4041 h 4045"/>
                <a:gd name="T78" fmla="*/ 122 w 1926"/>
                <a:gd name="T79" fmla="*/ 4014 h 4045"/>
                <a:gd name="T80" fmla="*/ 66 w 1926"/>
                <a:gd name="T81" fmla="*/ 3964 h 4045"/>
                <a:gd name="T82" fmla="*/ 25 w 1926"/>
                <a:gd name="T83" fmla="*/ 3897 h 4045"/>
                <a:gd name="T84" fmla="*/ 3 w 1926"/>
                <a:gd name="T85" fmla="*/ 3816 h 4045"/>
                <a:gd name="T86" fmla="*/ 0 w 1926"/>
                <a:gd name="T87" fmla="*/ 273 h 4045"/>
                <a:gd name="T88" fmla="*/ 12 w 1926"/>
                <a:gd name="T89" fmla="*/ 188 h 4045"/>
                <a:gd name="T90" fmla="*/ 43 w 1926"/>
                <a:gd name="T91" fmla="*/ 113 h 4045"/>
                <a:gd name="T92" fmla="*/ 92 w 1926"/>
                <a:gd name="T93" fmla="*/ 53 h 4045"/>
                <a:gd name="T94" fmla="*/ 154 w 1926"/>
                <a:gd name="T95" fmla="*/ 13 h 4045"/>
                <a:gd name="T96" fmla="*/ 224 w 1926"/>
                <a:gd name="T97" fmla="*/ 0 h 40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26" h="4045">
                  <a:moveTo>
                    <a:pt x="963" y="3636"/>
                  </a:moveTo>
                  <a:lnTo>
                    <a:pt x="937" y="3639"/>
                  </a:lnTo>
                  <a:lnTo>
                    <a:pt x="914" y="3649"/>
                  </a:lnTo>
                  <a:lnTo>
                    <a:pt x="893" y="3665"/>
                  </a:lnTo>
                  <a:lnTo>
                    <a:pt x="876" y="3686"/>
                  </a:lnTo>
                  <a:lnTo>
                    <a:pt x="863" y="3712"/>
                  </a:lnTo>
                  <a:lnTo>
                    <a:pt x="854" y="3741"/>
                  </a:lnTo>
                  <a:lnTo>
                    <a:pt x="851" y="3772"/>
                  </a:lnTo>
                  <a:lnTo>
                    <a:pt x="854" y="3804"/>
                  </a:lnTo>
                  <a:lnTo>
                    <a:pt x="863" y="3832"/>
                  </a:lnTo>
                  <a:lnTo>
                    <a:pt x="876" y="3857"/>
                  </a:lnTo>
                  <a:lnTo>
                    <a:pt x="893" y="3878"/>
                  </a:lnTo>
                  <a:lnTo>
                    <a:pt x="914" y="3894"/>
                  </a:lnTo>
                  <a:lnTo>
                    <a:pt x="937" y="3905"/>
                  </a:lnTo>
                  <a:lnTo>
                    <a:pt x="963" y="3909"/>
                  </a:lnTo>
                  <a:lnTo>
                    <a:pt x="988" y="3905"/>
                  </a:lnTo>
                  <a:lnTo>
                    <a:pt x="1013" y="3894"/>
                  </a:lnTo>
                  <a:lnTo>
                    <a:pt x="1033" y="3878"/>
                  </a:lnTo>
                  <a:lnTo>
                    <a:pt x="1051" y="3857"/>
                  </a:lnTo>
                  <a:lnTo>
                    <a:pt x="1064" y="3832"/>
                  </a:lnTo>
                  <a:lnTo>
                    <a:pt x="1072" y="3804"/>
                  </a:lnTo>
                  <a:lnTo>
                    <a:pt x="1075" y="3772"/>
                  </a:lnTo>
                  <a:lnTo>
                    <a:pt x="1072" y="3741"/>
                  </a:lnTo>
                  <a:lnTo>
                    <a:pt x="1064" y="3712"/>
                  </a:lnTo>
                  <a:lnTo>
                    <a:pt x="1051" y="3686"/>
                  </a:lnTo>
                  <a:lnTo>
                    <a:pt x="1033" y="3665"/>
                  </a:lnTo>
                  <a:lnTo>
                    <a:pt x="1013" y="3649"/>
                  </a:lnTo>
                  <a:lnTo>
                    <a:pt x="988" y="3639"/>
                  </a:lnTo>
                  <a:lnTo>
                    <a:pt x="963" y="3636"/>
                  </a:lnTo>
                  <a:close/>
                  <a:moveTo>
                    <a:pt x="156" y="434"/>
                  </a:moveTo>
                  <a:lnTo>
                    <a:pt x="156" y="3540"/>
                  </a:lnTo>
                  <a:lnTo>
                    <a:pt x="1770" y="3540"/>
                  </a:lnTo>
                  <a:lnTo>
                    <a:pt x="1770" y="434"/>
                  </a:lnTo>
                  <a:lnTo>
                    <a:pt x="156" y="434"/>
                  </a:lnTo>
                  <a:close/>
                  <a:moveTo>
                    <a:pt x="727" y="197"/>
                  </a:moveTo>
                  <a:lnTo>
                    <a:pt x="716" y="200"/>
                  </a:lnTo>
                  <a:lnTo>
                    <a:pt x="707" y="207"/>
                  </a:lnTo>
                  <a:lnTo>
                    <a:pt x="701" y="217"/>
                  </a:lnTo>
                  <a:lnTo>
                    <a:pt x="699" y="230"/>
                  </a:lnTo>
                  <a:lnTo>
                    <a:pt x="701" y="243"/>
                  </a:lnTo>
                  <a:lnTo>
                    <a:pt x="707" y="254"/>
                  </a:lnTo>
                  <a:lnTo>
                    <a:pt x="716" y="260"/>
                  </a:lnTo>
                  <a:lnTo>
                    <a:pt x="727" y="262"/>
                  </a:lnTo>
                  <a:lnTo>
                    <a:pt x="1199" y="262"/>
                  </a:lnTo>
                  <a:lnTo>
                    <a:pt x="1210" y="260"/>
                  </a:lnTo>
                  <a:lnTo>
                    <a:pt x="1218" y="254"/>
                  </a:lnTo>
                  <a:lnTo>
                    <a:pt x="1224" y="243"/>
                  </a:lnTo>
                  <a:lnTo>
                    <a:pt x="1226" y="230"/>
                  </a:lnTo>
                  <a:lnTo>
                    <a:pt x="1224" y="217"/>
                  </a:lnTo>
                  <a:lnTo>
                    <a:pt x="1218" y="207"/>
                  </a:lnTo>
                  <a:lnTo>
                    <a:pt x="1210" y="200"/>
                  </a:lnTo>
                  <a:lnTo>
                    <a:pt x="1199" y="197"/>
                  </a:lnTo>
                  <a:lnTo>
                    <a:pt x="727" y="197"/>
                  </a:lnTo>
                  <a:close/>
                  <a:moveTo>
                    <a:pt x="224" y="0"/>
                  </a:moveTo>
                  <a:lnTo>
                    <a:pt x="1702" y="0"/>
                  </a:lnTo>
                  <a:lnTo>
                    <a:pt x="1738" y="4"/>
                  </a:lnTo>
                  <a:lnTo>
                    <a:pt x="1773" y="13"/>
                  </a:lnTo>
                  <a:lnTo>
                    <a:pt x="1805" y="31"/>
                  </a:lnTo>
                  <a:lnTo>
                    <a:pt x="1834" y="53"/>
                  </a:lnTo>
                  <a:lnTo>
                    <a:pt x="1860" y="81"/>
                  </a:lnTo>
                  <a:lnTo>
                    <a:pt x="1882" y="113"/>
                  </a:lnTo>
                  <a:lnTo>
                    <a:pt x="1900" y="148"/>
                  </a:lnTo>
                  <a:lnTo>
                    <a:pt x="1915" y="188"/>
                  </a:lnTo>
                  <a:lnTo>
                    <a:pt x="1923" y="229"/>
                  </a:lnTo>
                  <a:lnTo>
                    <a:pt x="1926" y="273"/>
                  </a:lnTo>
                  <a:lnTo>
                    <a:pt x="1926" y="3772"/>
                  </a:lnTo>
                  <a:lnTo>
                    <a:pt x="1923" y="3816"/>
                  </a:lnTo>
                  <a:lnTo>
                    <a:pt x="1915" y="3857"/>
                  </a:lnTo>
                  <a:lnTo>
                    <a:pt x="1900" y="3897"/>
                  </a:lnTo>
                  <a:lnTo>
                    <a:pt x="1882" y="3932"/>
                  </a:lnTo>
                  <a:lnTo>
                    <a:pt x="1860" y="3964"/>
                  </a:lnTo>
                  <a:lnTo>
                    <a:pt x="1834" y="3992"/>
                  </a:lnTo>
                  <a:lnTo>
                    <a:pt x="1805" y="4014"/>
                  </a:lnTo>
                  <a:lnTo>
                    <a:pt x="1773" y="4032"/>
                  </a:lnTo>
                  <a:lnTo>
                    <a:pt x="1738" y="4041"/>
                  </a:lnTo>
                  <a:lnTo>
                    <a:pt x="1702" y="4045"/>
                  </a:lnTo>
                  <a:lnTo>
                    <a:pt x="224" y="4045"/>
                  </a:lnTo>
                  <a:lnTo>
                    <a:pt x="188" y="4041"/>
                  </a:lnTo>
                  <a:lnTo>
                    <a:pt x="154" y="4032"/>
                  </a:lnTo>
                  <a:lnTo>
                    <a:pt x="122" y="4014"/>
                  </a:lnTo>
                  <a:lnTo>
                    <a:pt x="92" y="3992"/>
                  </a:lnTo>
                  <a:lnTo>
                    <a:pt x="66" y="3964"/>
                  </a:lnTo>
                  <a:lnTo>
                    <a:pt x="43" y="3932"/>
                  </a:lnTo>
                  <a:lnTo>
                    <a:pt x="25" y="3897"/>
                  </a:lnTo>
                  <a:lnTo>
                    <a:pt x="12" y="3857"/>
                  </a:lnTo>
                  <a:lnTo>
                    <a:pt x="3" y="3816"/>
                  </a:lnTo>
                  <a:lnTo>
                    <a:pt x="0" y="3772"/>
                  </a:lnTo>
                  <a:lnTo>
                    <a:pt x="0" y="273"/>
                  </a:lnTo>
                  <a:lnTo>
                    <a:pt x="3" y="229"/>
                  </a:lnTo>
                  <a:lnTo>
                    <a:pt x="12" y="188"/>
                  </a:lnTo>
                  <a:lnTo>
                    <a:pt x="25" y="148"/>
                  </a:lnTo>
                  <a:lnTo>
                    <a:pt x="43" y="113"/>
                  </a:lnTo>
                  <a:lnTo>
                    <a:pt x="66" y="81"/>
                  </a:lnTo>
                  <a:lnTo>
                    <a:pt x="92" y="53"/>
                  </a:lnTo>
                  <a:lnTo>
                    <a:pt x="122" y="31"/>
                  </a:lnTo>
                  <a:lnTo>
                    <a:pt x="154" y="13"/>
                  </a:lnTo>
                  <a:lnTo>
                    <a:pt x="188" y="4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3" name="자유형 132"/>
            <p:cNvSpPr/>
            <p:nvPr/>
          </p:nvSpPr>
          <p:spPr>
            <a:xfrm>
              <a:off x="598771" y="3644382"/>
              <a:ext cx="158629" cy="138832"/>
            </a:xfrm>
            <a:custGeom>
              <a:avLst/>
              <a:gdLst>
                <a:gd name="connsiteX0" fmla="*/ 149021 w 448462"/>
                <a:gd name="connsiteY0" fmla="*/ 328125 h 392491"/>
                <a:gd name="connsiteX1" fmla="*/ 210588 w 448462"/>
                <a:gd name="connsiteY1" fmla="*/ 357224 h 392491"/>
                <a:gd name="connsiteX2" fmla="*/ 160375 w 448462"/>
                <a:gd name="connsiteY2" fmla="*/ 391211 h 392491"/>
                <a:gd name="connsiteX3" fmla="*/ 158502 w 448462"/>
                <a:gd name="connsiteY3" fmla="*/ 392025 h 392491"/>
                <a:gd name="connsiteX4" fmla="*/ 156629 w 448462"/>
                <a:gd name="connsiteY4" fmla="*/ 392491 h 392491"/>
                <a:gd name="connsiteX5" fmla="*/ 154757 w 448462"/>
                <a:gd name="connsiteY5" fmla="*/ 392375 h 392491"/>
                <a:gd name="connsiteX6" fmla="*/ 153001 w 448462"/>
                <a:gd name="connsiteY6" fmla="*/ 391676 h 392491"/>
                <a:gd name="connsiteX7" fmla="*/ 151362 w 448462"/>
                <a:gd name="connsiteY7" fmla="*/ 390396 h 392491"/>
                <a:gd name="connsiteX8" fmla="*/ 150075 w 448462"/>
                <a:gd name="connsiteY8" fmla="*/ 388883 h 392491"/>
                <a:gd name="connsiteX9" fmla="*/ 149255 w 448462"/>
                <a:gd name="connsiteY9" fmla="*/ 387137 h 392491"/>
                <a:gd name="connsiteX10" fmla="*/ 149021 w 448462"/>
                <a:gd name="connsiteY10" fmla="*/ 385158 h 392491"/>
                <a:gd name="connsiteX11" fmla="*/ 441235 w 448462"/>
                <a:gd name="connsiteY11" fmla="*/ 0 h 392491"/>
                <a:gd name="connsiteX12" fmla="*/ 442983 w 448462"/>
                <a:gd name="connsiteY12" fmla="*/ 233 h 392491"/>
                <a:gd name="connsiteX13" fmla="*/ 444615 w 448462"/>
                <a:gd name="connsiteY13" fmla="*/ 816 h 392491"/>
                <a:gd name="connsiteX14" fmla="*/ 446131 w 448462"/>
                <a:gd name="connsiteY14" fmla="*/ 1866 h 392491"/>
                <a:gd name="connsiteX15" fmla="*/ 447530 w 448462"/>
                <a:gd name="connsiteY15" fmla="*/ 3615 h 392491"/>
                <a:gd name="connsiteX16" fmla="*/ 448346 w 448462"/>
                <a:gd name="connsiteY16" fmla="*/ 5714 h 392491"/>
                <a:gd name="connsiteX17" fmla="*/ 448462 w 448462"/>
                <a:gd name="connsiteY17" fmla="*/ 7696 h 392491"/>
                <a:gd name="connsiteX18" fmla="*/ 447879 w 448462"/>
                <a:gd name="connsiteY18" fmla="*/ 9911 h 392491"/>
                <a:gd name="connsiteX19" fmla="*/ 307990 w 448462"/>
                <a:gd name="connsiteY19" fmla="*/ 362641 h 392491"/>
                <a:gd name="connsiteX20" fmla="*/ 306708 w 448462"/>
                <a:gd name="connsiteY20" fmla="*/ 364973 h 392491"/>
                <a:gd name="connsiteX21" fmla="*/ 305076 w 448462"/>
                <a:gd name="connsiteY21" fmla="*/ 366955 h 392491"/>
                <a:gd name="connsiteX22" fmla="*/ 303094 w 448462"/>
                <a:gd name="connsiteY22" fmla="*/ 368588 h 392491"/>
                <a:gd name="connsiteX23" fmla="*/ 300646 w 448462"/>
                <a:gd name="connsiteY23" fmla="*/ 369870 h 392491"/>
                <a:gd name="connsiteX24" fmla="*/ 298314 w 448462"/>
                <a:gd name="connsiteY24" fmla="*/ 370570 h 392491"/>
                <a:gd name="connsiteX25" fmla="*/ 295983 w 448462"/>
                <a:gd name="connsiteY25" fmla="*/ 370803 h 392491"/>
                <a:gd name="connsiteX26" fmla="*/ 293068 w 448462"/>
                <a:gd name="connsiteY26" fmla="*/ 370453 h 392491"/>
                <a:gd name="connsiteX27" fmla="*/ 290387 w 448462"/>
                <a:gd name="connsiteY27" fmla="*/ 369404 h 392491"/>
                <a:gd name="connsiteX28" fmla="*/ 148982 w 448462"/>
                <a:gd name="connsiteY28" fmla="*/ 302123 h 392491"/>
                <a:gd name="connsiteX29" fmla="*/ 347858 w 448462"/>
                <a:gd name="connsiteY29" fmla="*/ 102379 h 392491"/>
                <a:gd name="connsiteX30" fmla="*/ 120771 w 448462"/>
                <a:gd name="connsiteY30" fmla="*/ 288830 h 392491"/>
                <a:gd name="connsiteX31" fmla="*/ 7344 w 448462"/>
                <a:gd name="connsiteY31" fmla="*/ 234842 h 392491"/>
                <a:gd name="connsiteX32" fmla="*/ 4896 w 448462"/>
                <a:gd name="connsiteY32" fmla="*/ 233209 h 392491"/>
                <a:gd name="connsiteX33" fmla="*/ 2798 w 448462"/>
                <a:gd name="connsiteY33" fmla="*/ 231227 h 392491"/>
                <a:gd name="connsiteX34" fmla="*/ 1282 w 448462"/>
                <a:gd name="connsiteY34" fmla="*/ 228895 h 392491"/>
                <a:gd name="connsiteX35" fmla="*/ 349 w 448462"/>
                <a:gd name="connsiteY35" fmla="*/ 226213 h 392491"/>
                <a:gd name="connsiteX36" fmla="*/ 0 w 448462"/>
                <a:gd name="connsiteY36" fmla="*/ 223298 h 392491"/>
                <a:gd name="connsiteX37" fmla="*/ 233 w 448462"/>
                <a:gd name="connsiteY37" fmla="*/ 220499 h 392491"/>
                <a:gd name="connsiteX38" fmla="*/ 1165 w 448462"/>
                <a:gd name="connsiteY38" fmla="*/ 217701 h 392491"/>
                <a:gd name="connsiteX39" fmla="*/ 2681 w 448462"/>
                <a:gd name="connsiteY39" fmla="*/ 215252 h 392491"/>
                <a:gd name="connsiteX40" fmla="*/ 4779 w 448462"/>
                <a:gd name="connsiteY40" fmla="*/ 213270 h 392491"/>
                <a:gd name="connsiteX41" fmla="*/ 7227 w 448462"/>
                <a:gd name="connsiteY41" fmla="*/ 211754 h 392491"/>
                <a:gd name="connsiteX42" fmla="*/ 437971 w 448462"/>
                <a:gd name="connsiteY42" fmla="*/ 583 h 392491"/>
                <a:gd name="connsiteX43" fmla="*/ 439603 w 448462"/>
                <a:gd name="connsiteY43" fmla="*/ 117 h 3924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48462" h="392491">
                  <a:moveTo>
                    <a:pt x="149021" y="328125"/>
                  </a:moveTo>
                  <a:lnTo>
                    <a:pt x="210588" y="357224"/>
                  </a:lnTo>
                  <a:lnTo>
                    <a:pt x="160375" y="391211"/>
                  </a:lnTo>
                  <a:lnTo>
                    <a:pt x="158502" y="392025"/>
                  </a:lnTo>
                  <a:lnTo>
                    <a:pt x="156629" y="392491"/>
                  </a:lnTo>
                  <a:lnTo>
                    <a:pt x="154757" y="392375"/>
                  </a:lnTo>
                  <a:lnTo>
                    <a:pt x="153001" y="391676"/>
                  </a:lnTo>
                  <a:lnTo>
                    <a:pt x="151362" y="390396"/>
                  </a:lnTo>
                  <a:lnTo>
                    <a:pt x="150075" y="388883"/>
                  </a:lnTo>
                  <a:lnTo>
                    <a:pt x="149255" y="387137"/>
                  </a:lnTo>
                  <a:lnTo>
                    <a:pt x="149021" y="385158"/>
                  </a:lnTo>
                  <a:close/>
                  <a:moveTo>
                    <a:pt x="441235" y="0"/>
                  </a:moveTo>
                  <a:lnTo>
                    <a:pt x="442983" y="233"/>
                  </a:lnTo>
                  <a:lnTo>
                    <a:pt x="444615" y="816"/>
                  </a:lnTo>
                  <a:lnTo>
                    <a:pt x="446131" y="1866"/>
                  </a:lnTo>
                  <a:lnTo>
                    <a:pt x="447530" y="3615"/>
                  </a:lnTo>
                  <a:lnTo>
                    <a:pt x="448346" y="5714"/>
                  </a:lnTo>
                  <a:lnTo>
                    <a:pt x="448462" y="7696"/>
                  </a:lnTo>
                  <a:lnTo>
                    <a:pt x="447879" y="9911"/>
                  </a:lnTo>
                  <a:lnTo>
                    <a:pt x="307990" y="362641"/>
                  </a:lnTo>
                  <a:lnTo>
                    <a:pt x="306708" y="364973"/>
                  </a:lnTo>
                  <a:lnTo>
                    <a:pt x="305076" y="366955"/>
                  </a:lnTo>
                  <a:lnTo>
                    <a:pt x="303094" y="368588"/>
                  </a:lnTo>
                  <a:lnTo>
                    <a:pt x="300646" y="369870"/>
                  </a:lnTo>
                  <a:lnTo>
                    <a:pt x="298314" y="370570"/>
                  </a:lnTo>
                  <a:lnTo>
                    <a:pt x="295983" y="370803"/>
                  </a:lnTo>
                  <a:lnTo>
                    <a:pt x="293068" y="370453"/>
                  </a:lnTo>
                  <a:lnTo>
                    <a:pt x="290387" y="369404"/>
                  </a:lnTo>
                  <a:lnTo>
                    <a:pt x="148982" y="302123"/>
                  </a:lnTo>
                  <a:lnTo>
                    <a:pt x="347858" y="102379"/>
                  </a:lnTo>
                  <a:lnTo>
                    <a:pt x="120771" y="288830"/>
                  </a:lnTo>
                  <a:lnTo>
                    <a:pt x="7344" y="234842"/>
                  </a:lnTo>
                  <a:lnTo>
                    <a:pt x="4896" y="233209"/>
                  </a:lnTo>
                  <a:lnTo>
                    <a:pt x="2798" y="231227"/>
                  </a:lnTo>
                  <a:lnTo>
                    <a:pt x="1282" y="228895"/>
                  </a:lnTo>
                  <a:lnTo>
                    <a:pt x="349" y="226213"/>
                  </a:lnTo>
                  <a:lnTo>
                    <a:pt x="0" y="223298"/>
                  </a:lnTo>
                  <a:lnTo>
                    <a:pt x="233" y="220499"/>
                  </a:lnTo>
                  <a:lnTo>
                    <a:pt x="1165" y="217701"/>
                  </a:lnTo>
                  <a:lnTo>
                    <a:pt x="2681" y="215252"/>
                  </a:lnTo>
                  <a:lnTo>
                    <a:pt x="4779" y="213270"/>
                  </a:lnTo>
                  <a:lnTo>
                    <a:pt x="7227" y="211754"/>
                  </a:lnTo>
                  <a:lnTo>
                    <a:pt x="437971" y="583"/>
                  </a:lnTo>
                  <a:lnTo>
                    <a:pt x="439603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  <a:noAutofit/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6"/>
            <p:cNvSpPr/>
            <p:nvPr/>
          </p:nvSpPr>
          <p:spPr>
            <a:xfrm rot="10800000" flipH="1" flipV="1">
              <a:off x="597941" y="2949079"/>
              <a:ext cx="160288" cy="142111"/>
            </a:xfrm>
            <a:custGeom>
              <a:avLst/>
              <a:gdLst>
                <a:gd name="T0" fmla="*/ 2689 w 3491"/>
                <a:gd name="T1" fmla="*/ 15 h 3097"/>
                <a:gd name="T2" fmla="*/ 2963 w 3491"/>
                <a:gd name="T3" fmla="*/ 108 h 3097"/>
                <a:gd name="T4" fmla="*/ 3204 w 3491"/>
                <a:gd name="T5" fmla="*/ 281 h 3097"/>
                <a:gd name="T6" fmla="*/ 3382 w 3491"/>
                <a:gd name="T7" fmla="*/ 518 h 3097"/>
                <a:gd name="T8" fmla="*/ 3475 w 3491"/>
                <a:gd name="T9" fmla="*/ 786 h 3097"/>
                <a:gd name="T10" fmla="*/ 3486 w 3491"/>
                <a:gd name="T11" fmla="*/ 1066 h 3097"/>
                <a:gd name="T12" fmla="*/ 3413 w 3491"/>
                <a:gd name="T13" fmla="*/ 1339 h 3097"/>
                <a:gd name="T14" fmla="*/ 3256 w 3491"/>
                <a:gd name="T15" fmla="*/ 1586 h 3097"/>
                <a:gd name="T16" fmla="*/ 1965 w 3491"/>
                <a:gd name="T17" fmla="*/ 2838 h 3097"/>
                <a:gd name="T18" fmla="*/ 1873 w 3491"/>
                <a:gd name="T19" fmla="*/ 2828 h 3097"/>
                <a:gd name="T20" fmla="*/ 1821 w 3491"/>
                <a:gd name="T21" fmla="*/ 2749 h 3097"/>
                <a:gd name="T22" fmla="*/ 1853 w 3491"/>
                <a:gd name="T23" fmla="*/ 2662 h 3097"/>
                <a:gd name="T24" fmla="*/ 3153 w 3491"/>
                <a:gd name="T25" fmla="*/ 1355 h 3097"/>
                <a:gd name="T26" fmla="*/ 3242 w 3491"/>
                <a:gd name="T27" fmla="*/ 1126 h 3097"/>
                <a:gd name="T28" fmla="*/ 3253 w 3491"/>
                <a:gd name="T29" fmla="*/ 885 h 3097"/>
                <a:gd name="T30" fmla="*/ 3183 w 3491"/>
                <a:gd name="T31" fmla="*/ 653 h 3097"/>
                <a:gd name="T32" fmla="*/ 3035 w 3491"/>
                <a:gd name="T33" fmla="*/ 448 h 3097"/>
                <a:gd name="T34" fmla="*/ 2825 w 3491"/>
                <a:gd name="T35" fmla="*/ 301 h 3097"/>
                <a:gd name="T36" fmla="*/ 2586 w 3491"/>
                <a:gd name="T37" fmla="*/ 234 h 3097"/>
                <a:gd name="T38" fmla="*/ 2340 w 3491"/>
                <a:gd name="T39" fmla="*/ 243 h 3097"/>
                <a:gd name="T40" fmla="*/ 2108 w 3491"/>
                <a:gd name="T41" fmla="*/ 331 h 3097"/>
                <a:gd name="T42" fmla="*/ 378 w 3491"/>
                <a:gd name="T43" fmla="*/ 1972 h 3097"/>
                <a:gd name="T44" fmla="*/ 258 w 3491"/>
                <a:gd name="T45" fmla="*/ 2149 h 3097"/>
                <a:gd name="T46" fmla="*/ 218 w 3491"/>
                <a:gd name="T47" fmla="*/ 2350 h 3097"/>
                <a:gd name="T48" fmla="*/ 258 w 3491"/>
                <a:gd name="T49" fmla="*/ 2551 h 3097"/>
                <a:gd name="T50" fmla="*/ 378 w 3491"/>
                <a:gd name="T51" fmla="*/ 2728 h 3097"/>
                <a:gd name="T52" fmla="*/ 558 w 3491"/>
                <a:gd name="T53" fmla="*/ 2846 h 3097"/>
                <a:gd name="T54" fmla="*/ 763 w 3491"/>
                <a:gd name="T55" fmla="*/ 2885 h 3097"/>
                <a:gd name="T56" fmla="*/ 968 w 3491"/>
                <a:gd name="T57" fmla="*/ 2846 h 3097"/>
                <a:gd name="T58" fmla="*/ 1149 w 3491"/>
                <a:gd name="T59" fmla="*/ 2728 h 3097"/>
                <a:gd name="T60" fmla="*/ 2809 w 3491"/>
                <a:gd name="T61" fmla="*/ 1091 h 3097"/>
                <a:gd name="T62" fmla="*/ 2837 w 3491"/>
                <a:gd name="T63" fmla="*/ 942 h 3097"/>
                <a:gd name="T64" fmla="*/ 2791 w 3491"/>
                <a:gd name="T65" fmla="*/ 797 h 3097"/>
                <a:gd name="T66" fmla="*/ 2677 w 3491"/>
                <a:gd name="T67" fmla="*/ 685 h 3097"/>
                <a:gd name="T68" fmla="*/ 2528 w 3491"/>
                <a:gd name="T69" fmla="*/ 641 h 3097"/>
                <a:gd name="T70" fmla="*/ 2377 w 3491"/>
                <a:gd name="T71" fmla="*/ 668 h 3097"/>
                <a:gd name="T72" fmla="*/ 1082 w 3491"/>
                <a:gd name="T73" fmla="*/ 1906 h 3097"/>
                <a:gd name="T74" fmla="*/ 992 w 3491"/>
                <a:gd name="T75" fmla="*/ 1937 h 3097"/>
                <a:gd name="T76" fmla="*/ 911 w 3491"/>
                <a:gd name="T77" fmla="*/ 1887 h 3097"/>
                <a:gd name="T78" fmla="*/ 900 w 3491"/>
                <a:gd name="T79" fmla="*/ 1796 h 3097"/>
                <a:gd name="T80" fmla="*/ 2165 w 3491"/>
                <a:gd name="T81" fmla="*/ 546 h 3097"/>
                <a:gd name="T82" fmla="*/ 2354 w 3491"/>
                <a:gd name="T83" fmla="*/ 449 h 3097"/>
                <a:gd name="T84" fmla="*/ 2562 w 3491"/>
                <a:gd name="T85" fmla="*/ 429 h 3097"/>
                <a:gd name="T86" fmla="*/ 2763 w 3491"/>
                <a:gd name="T87" fmla="*/ 488 h 3097"/>
                <a:gd name="T88" fmla="*/ 2932 w 3491"/>
                <a:gd name="T89" fmla="*/ 623 h 3097"/>
                <a:gd name="T90" fmla="*/ 3032 w 3491"/>
                <a:gd name="T91" fmla="*/ 809 h 3097"/>
                <a:gd name="T92" fmla="*/ 3053 w 3491"/>
                <a:gd name="T93" fmla="*/ 1012 h 3097"/>
                <a:gd name="T94" fmla="*/ 2993 w 3491"/>
                <a:gd name="T95" fmla="*/ 1209 h 3097"/>
                <a:gd name="T96" fmla="*/ 1303 w 3491"/>
                <a:gd name="T97" fmla="*/ 2879 h 3097"/>
                <a:gd name="T98" fmla="*/ 1094 w 3491"/>
                <a:gd name="T99" fmla="*/ 3025 h 3097"/>
                <a:gd name="T100" fmla="*/ 855 w 3491"/>
                <a:gd name="T101" fmla="*/ 3092 h 3097"/>
                <a:gd name="T102" fmla="*/ 609 w 3491"/>
                <a:gd name="T103" fmla="*/ 3083 h 3097"/>
                <a:gd name="T104" fmla="*/ 377 w 3491"/>
                <a:gd name="T105" fmla="*/ 2995 h 3097"/>
                <a:gd name="T106" fmla="*/ 178 w 3491"/>
                <a:gd name="T107" fmla="*/ 2832 h 3097"/>
                <a:gd name="T108" fmla="*/ 51 w 3491"/>
                <a:gd name="T109" fmla="*/ 2617 h 3097"/>
                <a:gd name="T110" fmla="*/ 0 w 3491"/>
                <a:gd name="T111" fmla="*/ 2381 h 3097"/>
                <a:gd name="T112" fmla="*/ 30 w 3491"/>
                <a:gd name="T113" fmla="*/ 2141 h 3097"/>
                <a:gd name="T114" fmla="*/ 139 w 3491"/>
                <a:gd name="T115" fmla="*/ 1920 h 3097"/>
                <a:gd name="T116" fmla="*/ 1872 w 3491"/>
                <a:gd name="T117" fmla="*/ 230 h 3097"/>
                <a:gd name="T118" fmla="*/ 2123 w 3491"/>
                <a:gd name="T119" fmla="*/ 76 h 3097"/>
                <a:gd name="T120" fmla="*/ 2402 w 3491"/>
                <a:gd name="T121" fmla="*/ 5 h 30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91" h="3097">
                  <a:moveTo>
                    <a:pt x="2474" y="0"/>
                  </a:moveTo>
                  <a:lnTo>
                    <a:pt x="2546" y="0"/>
                  </a:lnTo>
                  <a:lnTo>
                    <a:pt x="2618" y="5"/>
                  </a:lnTo>
                  <a:lnTo>
                    <a:pt x="2689" y="15"/>
                  </a:lnTo>
                  <a:lnTo>
                    <a:pt x="2758" y="31"/>
                  </a:lnTo>
                  <a:lnTo>
                    <a:pt x="2828" y="51"/>
                  </a:lnTo>
                  <a:lnTo>
                    <a:pt x="2896" y="76"/>
                  </a:lnTo>
                  <a:lnTo>
                    <a:pt x="2963" y="108"/>
                  </a:lnTo>
                  <a:lnTo>
                    <a:pt x="3026" y="143"/>
                  </a:lnTo>
                  <a:lnTo>
                    <a:pt x="3088" y="183"/>
                  </a:lnTo>
                  <a:lnTo>
                    <a:pt x="3147" y="230"/>
                  </a:lnTo>
                  <a:lnTo>
                    <a:pt x="3204" y="281"/>
                  </a:lnTo>
                  <a:lnTo>
                    <a:pt x="3256" y="336"/>
                  </a:lnTo>
                  <a:lnTo>
                    <a:pt x="3303" y="394"/>
                  </a:lnTo>
                  <a:lnTo>
                    <a:pt x="3345" y="455"/>
                  </a:lnTo>
                  <a:lnTo>
                    <a:pt x="3382" y="518"/>
                  </a:lnTo>
                  <a:lnTo>
                    <a:pt x="3413" y="582"/>
                  </a:lnTo>
                  <a:lnTo>
                    <a:pt x="3439" y="650"/>
                  </a:lnTo>
                  <a:lnTo>
                    <a:pt x="3460" y="717"/>
                  </a:lnTo>
                  <a:lnTo>
                    <a:pt x="3475" y="786"/>
                  </a:lnTo>
                  <a:lnTo>
                    <a:pt x="3486" y="856"/>
                  </a:lnTo>
                  <a:lnTo>
                    <a:pt x="3491" y="926"/>
                  </a:lnTo>
                  <a:lnTo>
                    <a:pt x="3491" y="996"/>
                  </a:lnTo>
                  <a:lnTo>
                    <a:pt x="3486" y="1066"/>
                  </a:lnTo>
                  <a:lnTo>
                    <a:pt x="3475" y="1136"/>
                  </a:lnTo>
                  <a:lnTo>
                    <a:pt x="3460" y="1205"/>
                  </a:lnTo>
                  <a:lnTo>
                    <a:pt x="3439" y="1273"/>
                  </a:lnTo>
                  <a:lnTo>
                    <a:pt x="3413" y="1339"/>
                  </a:lnTo>
                  <a:lnTo>
                    <a:pt x="3382" y="1404"/>
                  </a:lnTo>
                  <a:lnTo>
                    <a:pt x="3345" y="1467"/>
                  </a:lnTo>
                  <a:lnTo>
                    <a:pt x="3303" y="1528"/>
                  </a:lnTo>
                  <a:lnTo>
                    <a:pt x="3256" y="1586"/>
                  </a:lnTo>
                  <a:lnTo>
                    <a:pt x="3204" y="1641"/>
                  </a:lnTo>
                  <a:lnTo>
                    <a:pt x="2007" y="2813"/>
                  </a:lnTo>
                  <a:lnTo>
                    <a:pt x="1988" y="2828"/>
                  </a:lnTo>
                  <a:lnTo>
                    <a:pt x="1965" y="2838"/>
                  </a:lnTo>
                  <a:lnTo>
                    <a:pt x="1942" y="2844"/>
                  </a:lnTo>
                  <a:lnTo>
                    <a:pt x="1918" y="2844"/>
                  </a:lnTo>
                  <a:lnTo>
                    <a:pt x="1894" y="2838"/>
                  </a:lnTo>
                  <a:lnTo>
                    <a:pt x="1873" y="2828"/>
                  </a:lnTo>
                  <a:lnTo>
                    <a:pt x="1853" y="2813"/>
                  </a:lnTo>
                  <a:lnTo>
                    <a:pt x="1837" y="2793"/>
                  </a:lnTo>
                  <a:lnTo>
                    <a:pt x="1827" y="2772"/>
                  </a:lnTo>
                  <a:lnTo>
                    <a:pt x="1821" y="2749"/>
                  </a:lnTo>
                  <a:lnTo>
                    <a:pt x="1821" y="2726"/>
                  </a:lnTo>
                  <a:lnTo>
                    <a:pt x="1827" y="2703"/>
                  </a:lnTo>
                  <a:lnTo>
                    <a:pt x="1837" y="2681"/>
                  </a:lnTo>
                  <a:lnTo>
                    <a:pt x="1853" y="2662"/>
                  </a:lnTo>
                  <a:lnTo>
                    <a:pt x="3035" y="1505"/>
                  </a:lnTo>
                  <a:lnTo>
                    <a:pt x="3079" y="1458"/>
                  </a:lnTo>
                  <a:lnTo>
                    <a:pt x="3118" y="1407"/>
                  </a:lnTo>
                  <a:lnTo>
                    <a:pt x="3153" y="1355"/>
                  </a:lnTo>
                  <a:lnTo>
                    <a:pt x="3183" y="1300"/>
                  </a:lnTo>
                  <a:lnTo>
                    <a:pt x="3208" y="1243"/>
                  </a:lnTo>
                  <a:lnTo>
                    <a:pt x="3228" y="1185"/>
                  </a:lnTo>
                  <a:lnTo>
                    <a:pt x="3242" y="1126"/>
                  </a:lnTo>
                  <a:lnTo>
                    <a:pt x="3253" y="1066"/>
                  </a:lnTo>
                  <a:lnTo>
                    <a:pt x="3257" y="1006"/>
                  </a:lnTo>
                  <a:lnTo>
                    <a:pt x="3257" y="946"/>
                  </a:lnTo>
                  <a:lnTo>
                    <a:pt x="3253" y="885"/>
                  </a:lnTo>
                  <a:lnTo>
                    <a:pt x="3242" y="826"/>
                  </a:lnTo>
                  <a:lnTo>
                    <a:pt x="3228" y="766"/>
                  </a:lnTo>
                  <a:lnTo>
                    <a:pt x="3208" y="709"/>
                  </a:lnTo>
                  <a:lnTo>
                    <a:pt x="3183" y="653"/>
                  </a:lnTo>
                  <a:lnTo>
                    <a:pt x="3153" y="598"/>
                  </a:lnTo>
                  <a:lnTo>
                    <a:pt x="3118" y="545"/>
                  </a:lnTo>
                  <a:lnTo>
                    <a:pt x="3079" y="495"/>
                  </a:lnTo>
                  <a:lnTo>
                    <a:pt x="3035" y="448"/>
                  </a:lnTo>
                  <a:lnTo>
                    <a:pt x="2985" y="403"/>
                  </a:lnTo>
                  <a:lnTo>
                    <a:pt x="2935" y="364"/>
                  </a:lnTo>
                  <a:lnTo>
                    <a:pt x="2881" y="331"/>
                  </a:lnTo>
                  <a:lnTo>
                    <a:pt x="2825" y="301"/>
                  </a:lnTo>
                  <a:lnTo>
                    <a:pt x="2767" y="277"/>
                  </a:lnTo>
                  <a:lnTo>
                    <a:pt x="2708" y="258"/>
                  </a:lnTo>
                  <a:lnTo>
                    <a:pt x="2648" y="243"/>
                  </a:lnTo>
                  <a:lnTo>
                    <a:pt x="2586" y="234"/>
                  </a:lnTo>
                  <a:lnTo>
                    <a:pt x="2525" y="229"/>
                  </a:lnTo>
                  <a:lnTo>
                    <a:pt x="2464" y="229"/>
                  </a:lnTo>
                  <a:lnTo>
                    <a:pt x="2402" y="234"/>
                  </a:lnTo>
                  <a:lnTo>
                    <a:pt x="2340" y="243"/>
                  </a:lnTo>
                  <a:lnTo>
                    <a:pt x="2280" y="258"/>
                  </a:lnTo>
                  <a:lnTo>
                    <a:pt x="2221" y="277"/>
                  </a:lnTo>
                  <a:lnTo>
                    <a:pt x="2164" y="301"/>
                  </a:lnTo>
                  <a:lnTo>
                    <a:pt x="2108" y="331"/>
                  </a:lnTo>
                  <a:lnTo>
                    <a:pt x="2055" y="364"/>
                  </a:lnTo>
                  <a:lnTo>
                    <a:pt x="2003" y="403"/>
                  </a:lnTo>
                  <a:lnTo>
                    <a:pt x="1955" y="448"/>
                  </a:lnTo>
                  <a:lnTo>
                    <a:pt x="378" y="1972"/>
                  </a:lnTo>
                  <a:lnTo>
                    <a:pt x="341" y="2013"/>
                  </a:lnTo>
                  <a:lnTo>
                    <a:pt x="307" y="2057"/>
                  </a:lnTo>
                  <a:lnTo>
                    <a:pt x="280" y="2102"/>
                  </a:lnTo>
                  <a:lnTo>
                    <a:pt x="258" y="2149"/>
                  </a:lnTo>
                  <a:lnTo>
                    <a:pt x="241" y="2199"/>
                  </a:lnTo>
                  <a:lnTo>
                    <a:pt x="228" y="2248"/>
                  </a:lnTo>
                  <a:lnTo>
                    <a:pt x="220" y="2299"/>
                  </a:lnTo>
                  <a:lnTo>
                    <a:pt x="218" y="2350"/>
                  </a:lnTo>
                  <a:lnTo>
                    <a:pt x="220" y="2402"/>
                  </a:lnTo>
                  <a:lnTo>
                    <a:pt x="228" y="2452"/>
                  </a:lnTo>
                  <a:lnTo>
                    <a:pt x="241" y="2503"/>
                  </a:lnTo>
                  <a:lnTo>
                    <a:pt x="258" y="2551"/>
                  </a:lnTo>
                  <a:lnTo>
                    <a:pt x="280" y="2599"/>
                  </a:lnTo>
                  <a:lnTo>
                    <a:pt x="307" y="2644"/>
                  </a:lnTo>
                  <a:lnTo>
                    <a:pt x="341" y="2687"/>
                  </a:lnTo>
                  <a:lnTo>
                    <a:pt x="378" y="2728"/>
                  </a:lnTo>
                  <a:lnTo>
                    <a:pt x="419" y="2765"/>
                  </a:lnTo>
                  <a:lnTo>
                    <a:pt x="463" y="2796"/>
                  </a:lnTo>
                  <a:lnTo>
                    <a:pt x="509" y="2824"/>
                  </a:lnTo>
                  <a:lnTo>
                    <a:pt x="558" y="2846"/>
                  </a:lnTo>
                  <a:lnTo>
                    <a:pt x="608" y="2863"/>
                  </a:lnTo>
                  <a:lnTo>
                    <a:pt x="660" y="2874"/>
                  </a:lnTo>
                  <a:lnTo>
                    <a:pt x="711" y="2882"/>
                  </a:lnTo>
                  <a:lnTo>
                    <a:pt x="763" y="2885"/>
                  </a:lnTo>
                  <a:lnTo>
                    <a:pt x="816" y="2882"/>
                  </a:lnTo>
                  <a:lnTo>
                    <a:pt x="867" y="2874"/>
                  </a:lnTo>
                  <a:lnTo>
                    <a:pt x="919" y="2863"/>
                  </a:lnTo>
                  <a:lnTo>
                    <a:pt x="968" y="2846"/>
                  </a:lnTo>
                  <a:lnTo>
                    <a:pt x="1018" y="2824"/>
                  </a:lnTo>
                  <a:lnTo>
                    <a:pt x="1064" y="2796"/>
                  </a:lnTo>
                  <a:lnTo>
                    <a:pt x="1108" y="2765"/>
                  </a:lnTo>
                  <a:lnTo>
                    <a:pt x="1149" y="2728"/>
                  </a:lnTo>
                  <a:lnTo>
                    <a:pt x="2741" y="1187"/>
                  </a:lnTo>
                  <a:lnTo>
                    <a:pt x="2768" y="1158"/>
                  </a:lnTo>
                  <a:lnTo>
                    <a:pt x="2791" y="1125"/>
                  </a:lnTo>
                  <a:lnTo>
                    <a:pt x="2809" y="1091"/>
                  </a:lnTo>
                  <a:lnTo>
                    <a:pt x="2823" y="1055"/>
                  </a:lnTo>
                  <a:lnTo>
                    <a:pt x="2831" y="1018"/>
                  </a:lnTo>
                  <a:lnTo>
                    <a:pt x="2837" y="980"/>
                  </a:lnTo>
                  <a:lnTo>
                    <a:pt x="2837" y="942"/>
                  </a:lnTo>
                  <a:lnTo>
                    <a:pt x="2831" y="904"/>
                  </a:lnTo>
                  <a:lnTo>
                    <a:pt x="2823" y="867"/>
                  </a:lnTo>
                  <a:lnTo>
                    <a:pt x="2809" y="832"/>
                  </a:lnTo>
                  <a:lnTo>
                    <a:pt x="2791" y="797"/>
                  </a:lnTo>
                  <a:lnTo>
                    <a:pt x="2768" y="764"/>
                  </a:lnTo>
                  <a:lnTo>
                    <a:pt x="2741" y="734"/>
                  </a:lnTo>
                  <a:lnTo>
                    <a:pt x="2710" y="707"/>
                  </a:lnTo>
                  <a:lnTo>
                    <a:pt x="2677" y="685"/>
                  </a:lnTo>
                  <a:lnTo>
                    <a:pt x="2642" y="668"/>
                  </a:lnTo>
                  <a:lnTo>
                    <a:pt x="2605" y="654"/>
                  </a:lnTo>
                  <a:lnTo>
                    <a:pt x="2567" y="645"/>
                  </a:lnTo>
                  <a:lnTo>
                    <a:pt x="2528" y="641"/>
                  </a:lnTo>
                  <a:lnTo>
                    <a:pt x="2490" y="641"/>
                  </a:lnTo>
                  <a:lnTo>
                    <a:pt x="2452" y="645"/>
                  </a:lnTo>
                  <a:lnTo>
                    <a:pt x="2415" y="654"/>
                  </a:lnTo>
                  <a:lnTo>
                    <a:pt x="2377" y="668"/>
                  </a:lnTo>
                  <a:lnTo>
                    <a:pt x="2343" y="685"/>
                  </a:lnTo>
                  <a:lnTo>
                    <a:pt x="2309" y="707"/>
                  </a:lnTo>
                  <a:lnTo>
                    <a:pt x="2278" y="734"/>
                  </a:lnTo>
                  <a:lnTo>
                    <a:pt x="1082" y="1906"/>
                  </a:lnTo>
                  <a:lnTo>
                    <a:pt x="1062" y="1922"/>
                  </a:lnTo>
                  <a:lnTo>
                    <a:pt x="1040" y="1931"/>
                  </a:lnTo>
                  <a:lnTo>
                    <a:pt x="1017" y="1937"/>
                  </a:lnTo>
                  <a:lnTo>
                    <a:pt x="992" y="1937"/>
                  </a:lnTo>
                  <a:lnTo>
                    <a:pt x="969" y="1931"/>
                  </a:lnTo>
                  <a:lnTo>
                    <a:pt x="947" y="1922"/>
                  </a:lnTo>
                  <a:lnTo>
                    <a:pt x="927" y="1906"/>
                  </a:lnTo>
                  <a:lnTo>
                    <a:pt x="911" y="1887"/>
                  </a:lnTo>
                  <a:lnTo>
                    <a:pt x="900" y="1865"/>
                  </a:lnTo>
                  <a:lnTo>
                    <a:pt x="896" y="1842"/>
                  </a:lnTo>
                  <a:lnTo>
                    <a:pt x="896" y="1819"/>
                  </a:lnTo>
                  <a:lnTo>
                    <a:pt x="900" y="1796"/>
                  </a:lnTo>
                  <a:lnTo>
                    <a:pt x="911" y="1775"/>
                  </a:lnTo>
                  <a:lnTo>
                    <a:pt x="927" y="1755"/>
                  </a:lnTo>
                  <a:lnTo>
                    <a:pt x="2123" y="583"/>
                  </a:lnTo>
                  <a:lnTo>
                    <a:pt x="2165" y="546"/>
                  </a:lnTo>
                  <a:lnTo>
                    <a:pt x="2209" y="515"/>
                  </a:lnTo>
                  <a:lnTo>
                    <a:pt x="2255" y="488"/>
                  </a:lnTo>
                  <a:lnTo>
                    <a:pt x="2304" y="465"/>
                  </a:lnTo>
                  <a:lnTo>
                    <a:pt x="2354" y="449"/>
                  </a:lnTo>
                  <a:lnTo>
                    <a:pt x="2405" y="436"/>
                  </a:lnTo>
                  <a:lnTo>
                    <a:pt x="2457" y="429"/>
                  </a:lnTo>
                  <a:lnTo>
                    <a:pt x="2509" y="427"/>
                  </a:lnTo>
                  <a:lnTo>
                    <a:pt x="2562" y="429"/>
                  </a:lnTo>
                  <a:lnTo>
                    <a:pt x="2613" y="436"/>
                  </a:lnTo>
                  <a:lnTo>
                    <a:pt x="2665" y="449"/>
                  </a:lnTo>
                  <a:lnTo>
                    <a:pt x="2714" y="465"/>
                  </a:lnTo>
                  <a:lnTo>
                    <a:pt x="2763" y="488"/>
                  </a:lnTo>
                  <a:lnTo>
                    <a:pt x="2810" y="515"/>
                  </a:lnTo>
                  <a:lnTo>
                    <a:pt x="2854" y="546"/>
                  </a:lnTo>
                  <a:lnTo>
                    <a:pt x="2895" y="583"/>
                  </a:lnTo>
                  <a:lnTo>
                    <a:pt x="2932" y="623"/>
                  </a:lnTo>
                  <a:lnTo>
                    <a:pt x="2965" y="666"/>
                  </a:lnTo>
                  <a:lnTo>
                    <a:pt x="2993" y="713"/>
                  </a:lnTo>
                  <a:lnTo>
                    <a:pt x="3015" y="760"/>
                  </a:lnTo>
                  <a:lnTo>
                    <a:pt x="3032" y="809"/>
                  </a:lnTo>
                  <a:lnTo>
                    <a:pt x="3045" y="859"/>
                  </a:lnTo>
                  <a:lnTo>
                    <a:pt x="3053" y="910"/>
                  </a:lnTo>
                  <a:lnTo>
                    <a:pt x="3055" y="961"/>
                  </a:lnTo>
                  <a:lnTo>
                    <a:pt x="3053" y="1012"/>
                  </a:lnTo>
                  <a:lnTo>
                    <a:pt x="3045" y="1063"/>
                  </a:lnTo>
                  <a:lnTo>
                    <a:pt x="3032" y="1113"/>
                  </a:lnTo>
                  <a:lnTo>
                    <a:pt x="3015" y="1162"/>
                  </a:lnTo>
                  <a:lnTo>
                    <a:pt x="2993" y="1209"/>
                  </a:lnTo>
                  <a:lnTo>
                    <a:pt x="2965" y="1255"/>
                  </a:lnTo>
                  <a:lnTo>
                    <a:pt x="2932" y="1298"/>
                  </a:lnTo>
                  <a:lnTo>
                    <a:pt x="2895" y="1339"/>
                  </a:lnTo>
                  <a:lnTo>
                    <a:pt x="1303" y="2879"/>
                  </a:lnTo>
                  <a:lnTo>
                    <a:pt x="1255" y="2923"/>
                  </a:lnTo>
                  <a:lnTo>
                    <a:pt x="1203" y="2962"/>
                  </a:lnTo>
                  <a:lnTo>
                    <a:pt x="1150" y="2995"/>
                  </a:lnTo>
                  <a:lnTo>
                    <a:pt x="1094" y="3025"/>
                  </a:lnTo>
                  <a:lnTo>
                    <a:pt x="1036" y="3049"/>
                  </a:lnTo>
                  <a:lnTo>
                    <a:pt x="977" y="3068"/>
                  </a:lnTo>
                  <a:lnTo>
                    <a:pt x="917" y="3083"/>
                  </a:lnTo>
                  <a:lnTo>
                    <a:pt x="855" y="3092"/>
                  </a:lnTo>
                  <a:lnTo>
                    <a:pt x="794" y="3097"/>
                  </a:lnTo>
                  <a:lnTo>
                    <a:pt x="733" y="3097"/>
                  </a:lnTo>
                  <a:lnTo>
                    <a:pt x="671" y="3092"/>
                  </a:lnTo>
                  <a:lnTo>
                    <a:pt x="609" y="3083"/>
                  </a:lnTo>
                  <a:lnTo>
                    <a:pt x="549" y="3068"/>
                  </a:lnTo>
                  <a:lnTo>
                    <a:pt x="490" y="3049"/>
                  </a:lnTo>
                  <a:lnTo>
                    <a:pt x="433" y="3025"/>
                  </a:lnTo>
                  <a:lnTo>
                    <a:pt x="377" y="2995"/>
                  </a:lnTo>
                  <a:lnTo>
                    <a:pt x="323" y="2962"/>
                  </a:lnTo>
                  <a:lnTo>
                    <a:pt x="272" y="2923"/>
                  </a:lnTo>
                  <a:lnTo>
                    <a:pt x="224" y="2879"/>
                  </a:lnTo>
                  <a:lnTo>
                    <a:pt x="178" y="2832"/>
                  </a:lnTo>
                  <a:lnTo>
                    <a:pt x="139" y="2782"/>
                  </a:lnTo>
                  <a:lnTo>
                    <a:pt x="104" y="2729"/>
                  </a:lnTo>
                  <a:lnTo>
                    <a:pt x="75" y="2674"/>
                  </a:lnTo>
                  <a:lnTo>
                    <a:pt x="51" y="2617"/>
                  </a:lnTo>
                  <a:lnTo>
                    <a:pt x="30" y="2560"/>
                  </a:lnTo>
                  <a:lnTo>
                    <a:pt x="15" y="2501"/>
                  </a:lnTo>
                  <a:lnTo>
                    <a:pt x="5" y="2441"/>
                  </a:lnTo>
                  <a:lnTo>
                    <a:pt x="0" y="2381"/>
                  </a:lnTo>
                  <a:lnTo>
                    <a:pt x="0" y="2321"/>
                  </a:lnTo>
                  <a:lnTo>
                    <a:pt x="5" y="2260"/>
                  </a:lnTo>
                  <a:lnTo>
                    <a:pt x="15" y="2200"/>
                  </a:lnTo>
                  <a:lnTo>
                    <a:pt x="30" y="2141"/>
                  </a:lnTo>
                  <a:lnTo>
                    <a:pt x="51" y="2083"/>
                  </a:lnTo>
                  <a:lnTo>
                    <a:pt x="75" y="2027"/>
                  </a:lnTo>
                  <a:lnTo>
                    <a:pt x="104" y="1972"/>
                  </a:lnTo>
                  <a:lnTo>
                    <a:pt x="139" y="1920"/>
                  </a:lnTo>
                  <a:lnTo>
                    <a:pt x="178" y="1869"/>
                  </a:lnTo>
                  <a:lnTo>
                    <a:pt x="224" y="1822"/>
                  </a:lnTo>
                  <a:lnTo>
                    <a:pt x="1815" y="281"/>
                  </a:lnTo>
                  <a:lnTo>
                    <a:pt x="1872" y="230"/>
                  </a:lnTo>
                  <a:lnTo>
                    <a:pt x="1931" y="183"/>
                  </a:lnTo>
                  <a:lnTo>
                    <a:pt x="1992" y="143"/>
                  </a:lnTo>
                  <a:lnTo>
                    <a:pt x="2057" y="108"/>
                  </a:lnTo>
                  <a:lnTo>
                    <a:pt x="2123" y="76"/>
                  </a:lnTo>
                  <a:lnTo>
                    <a:pt x="2191" y="51"/>
                  </a:lnTo>
                  <a:lnTo>
                    <a:pt x="2261" y="31"/>
                  </a:lnTo>
                  <a:lnTo>
                    <a:pt x="2331" y="15"/>
                  </a:lnTo>
                  <a:lnTo>
                    <a:pt x="2402" y="5"/>
                  </a:lnTo>
                  <a:lnTo>
                    <a:pt x="247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</a:ln>
          </p:spPr>
          <p:txBody>
            <a:bodyPr vert="horz" wrap="square" lIns="91440" tIns="45720" rIns="91440" bIns="45720" anchor="t" anchorCtr="0">
              <a:prstTxWarp prst="textNoShape">
                <a:avLst/>
              </a:prstTxWarp>
            </a:bodyPr>
            <a:lstStyle/>
            <a:p>
              <a:pPr lvl="0">
                <a:defRPr/>
              </a:pPr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35" name="Group 20"/>
            <p:cNvGrpSpPr>
              <a:grpSpLocks noChangeAspect="1"/>
            </p:cNvGrpSpPr>
            <p:nvPr/>
          </p:nvGrpSpPr>
          <p:grpSpPr>
            <a:xfrm rot="0">
              <a:off x="614039" y="2221163"/>
              <a:ext cx="128093" cy="174724"/>
              <a:chOff x="2597" y="4163"/>
              <a:chExt cx="217" cy="296"/>
            </a:xfrm>
            <a:solidFill>
              <a:schemeClr val="bg1">
                <a:lumMod val="85000"/>
              </a:schemeClr>
            </a:solidFill>
          </p:grpSpPr>
          <p:sp>
            <p:nvSpPr>
              <p:cNvPr id="144" name="Freeform 22"/>
              <p:cNvSpPr>
                <a:spLocks noEditPoints="1"/>
              </p:cNvSpPr>
              <p:nvPr/>
            </p:nvSpPr>
            <p:spPr>
              <a:xfrm>
                <a:off x="2630" y="4163"/>
                <a:ext cx="151" cy="176"/>
              </a:xfrm>
              <a:custGeom>
                <a:avLst/>
                <a:gdLst>
                  <a:gd name="T0" fmla="*/ 410 w 1662"/>
                  <a:gd name="T1" fmla="*/ 645 h 1942"/>
                  <a:gd name="T2" fmla="*/ 309 w 1662"/>
                  <a:gd name="T3" fmla="*/ 847 h 1942"/>
                  <a:gd name="T4" fmla="*/ 255 w 1662"/>
                  <a:gd name="T5" fmla="*/ 1023 h 1942"/>
                  <a:gd name="T6" fmla="*/ 263 w 1662"/>
                  <a:gd name="T7" fmla="*/ 1206 h 1942"/>
                  <a:gd name="T8" fmla="*/ 347 w 1662"/>
                  <a:gd name="T9" fmla="*/ 1429 h 1942"/>
                  <a:gd name="T10" fmla="*/ 476 w 1662"/>
                  <a:gd name="T11" fmla="*/ 1620 h 1942"/>
                  <a:gd name="T12" fmla="*/ 638 w 1662"/>
                  <a:gd name="T13" fmla="*/ 1753 h 1942"/>
                  <a:gd name="T14" fmla="*/ 825 w 1662"/>
                  <a:gd name="T15" fmla="*/ 1803 h 1942"/>
                  <a:gd name="T16" fmla="*/ 1013 w 1662"/>
                  <a:gd name="T17" fmla="*/ 1753 h 1942"/>
                  <a:gd name="T18" fmla="*/ 1176 w 1662"/>
                  <a:gd name="T19" fmla="*/ 1619 h 1942"/>
                  <a:gd name="T20" fmla="*/ 1305 w 1662"/>
                  <a:gd name="T21" fmla="*/ 1428 h 1942"/>
                  <a:gd name="T22" fmla="*/ 1388 w 1662"/>
                  <a:gd name="T23" fmla="*/ 1205 h 1942"/>
                  <a:gd name="T24" fmla="*/ 1418 w 1662"/>
                  <a:gd name="T25" fmla="*/ 974 h 1942"/>
                  <a:gd name="T26" fmla="*/ 1266 w 1662"/>
                  <a:gd name="T27" fmla="*/ 836 h 1942"/>
                  <a:gd name="T28" fmla="*/ 1012 w 1662"/>
                  <a:gd name="T29" fmla="*/ 794 h 1942"/>
                  <a:gd name="T30" fmla="*/ 806 w 1662"/>
                  <a:gd name="T31" fmla="*/ 713 h 1942"/>
                  <a:gd name="T32" fmla="*/ 646 w 1662"/>
                  <a:gd name="T33" fmla="*/ 610 h 1942"/>
                  <a:gd name="T34" fmla="*/ 526 w 1662"/>
                  <a:gd name="T35" fmla="*/ 499 h 1942"/>
                  <a:gd name="T36" fmla="*/ 944 w 1662"/>
                  <a:gd name="T37" fmla="*/ 23 h 1942"/>
                  <a:gd name="T38" fmla="*/ 1152 w 1662"/>
                  <a:gd name="T39" fmla="*/ 118 h 1942"/>
                  <a:gd name="T40" fmla="*/ 1271 w 1662"/>
                  <a:gd name="T41" fmla="*/ 205 h 1942"/>
                  <a:gd name="T42" fmla="*/ 1388 w 1662"/>
                  <a:gd name="T43" fmla="*/ 323 h 1942"/>
                  <a:gd name="T44" fmla="*/ 1455 w 1662"/>
                  <a:gd name="T45" fmla="*/ 429 h 1942"/>
                  <a:gd name="T46" fmla="*/ 1524 w 1662"/>
                  <a:gd name="T47" fmla="*/ 626 h 1942"/>
                  <a:gd name="T48" fmla="*/ 1555 w 1662"/>
                  <a:gd name="T49" fmla="*/ 892 h 1942"/>
                  <a:gd name="T50" fmla="*/ 1619 w 1662"/>
                  <a:gd name="T51" fmla="*/ 939 h 1942"/>
                  <a:gd name="T52" fmla="*/ 1657 w 1662"/>
                  <a:gd name="T53" fmla="*/ 1032 h 1942"/>
                  <a:gd name="T54" fmla="*/ 1655 w 1662"/>
                  <a:gd name="T55" fmla="*/ 1183 h 1942"/>
                  <a:gd name="T56" fmla="*/ 1611 w 1662"/>
                  <a:gd name="T57" fmla="*/ 1304 h 1942"/>
                  <a:gd name="T58" fmla="*/ 1537 w 1662"/>
                  <a:gd name="T59" fmla="*/ 1372 h 1942"/>
                  <a:gd name="T60" fmla="*/ 1445 w 1662"/>
                  <a:gd name="T61" fmla="*/ 1454 h 1942"/>
                  <a:gd name="T62" fmla="*/ 1313 w 1662"/>
                  <a:gd name="T63" fmla="*/ 1670 h 1942"/>
                  <a:gd name="T64" fmla="*/ 1141 w 1662"/>
                  <a:gd name="T65" fmla="*/ 1836 h 1942"/>
                  <a:gd name="T66" fmla="*/ 937 w 1662"/>
                  <a:gd name="T67" fmla="*/ 1930 h 1942"/>
                  <a:gd name="T68" fmla="*/ 714 w 1662"/>
                  <a:gd name="T69" fmla="*/ 1930 h 1942"/>
                  <a:gd name="T70" fmla="*/ 510 w 1662"/>
                  <a:gd name="T71" fmla="*/ 1836 h 1942"/>
                  <a:gd name="T72" fmla="*/ 337 w 1662"/>
                  <a:gd name="T73" fmla="*/ 1669 h 1942"/>
                  <a:gd name="T74" fmla="*/ 205 w 1662"/>
                  <a:gd name="T75" fmla="*/ 1452 h 1942"/>
                  <a:gd name="T76" fmla="*/ 111 w 1662"/>
                  <a:gd name="T77" fmla="*/ 1364 h 1942"/>
                  <a:gd name="T78" fmla="*/ 39 w 1662"/>
                  <a:gd name="T79" fmla="*/ 1284 h 1942"/>
                  <a:gd name="T80" fmla="*/ 2 w 1662"/>
                  <a:gd name="T81" fmla="*/ 1143 h 1942"/>
                  <a:gd name="T82" fmla="*/ 9 w 1662"/>
                  <a:gd name="T83" fmla="*/ 1009 h 1942"/>
                  <a:gd name="T84" fmla="*/ 50 w 1662"/>
                  <a:gd name="T85" fmla="*/ 930 h 1942"/>
                  <a:gd name="T86" fmla="*/ 98 w 1662"/>
                  <a:gd name="T87" fmla="*/ 851 h 1942"/>
                  <a:gd name="T88" fmla="*/ 85 w 1662"/>
                  <a:gd name="T89" fmla="*/ 643 h 1942"/>
                  <a:gd name="T90" fmla="*/ 120 w 1662"/>
                  <a:gd name="T91" fmla="*/ 487 h 1942"/>
                  <a:gd name="T92" fmla="*/ 183 w 1662"/>
                  <a:gd name="T93" fmla="*/ 377 h 1942"/>
                  <a:gd name="T94" fmla="*/ 257 w 1662"/>
                  <a:gd name="T95" fmla="*/ 305 h 1942"/>
                  <a:gd name="T96" fmla="*/ 319 w 1662"/>
                  <a:gd name="T97" fmla="*/ 266 h 1942"/>
                  <a:gd name="T98" fmla="*/ 352 w 1662"/>
                  <a:gd name="T99" fmla="*/ 246 h 1942"/>
                  <a:gd name="T100" fmla="*/ 390 w 1662"/>
                  <a:gd name="T101" fmla="*/ 196 h 1942"/>
                  <a:gd name="T102" fmla="*/ 459 w 1662"/>
                  <a:gd name="T103" fmla="*/ 127 h 1942"/>
                  <a:gd name="T104" fmla="*/ 559 w 1662"/>
                  <a:gd name="T105" fmla="*/ 57 h 1942"/>
                  <a:gd name="T106" fmla="*/ 690 w 1662"/>
                  <a:gd name="T107" fmla="*/ 10 h 194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62" h="1942">
                    <a:moveTo>
                      <a:pt x="526" y="499"/>
                    </a:moveTo>
                    <a:lnTo>
                      <a:pt x="484" y="546"/>
                    </a:lnTo>
                    <a:lnTo>
                      <a:pt x="445" y="595"/>
                    </a:lnTo>
                    <a:lnTo>
                      <a:pt x="410" y="645"/>
                    </a:lnTo>
                    <a:lnTo>
                      <a:pt x="379" y="696"/>
                    </a:lnTo>
                    <a:lnTo>
                      <a:pt x="352" y="747"/>
                    </a:lnTo>
                    <a:lnTo>
                      <a:pt x="329" y="797"/>
                    </a:lnTo>
                    <a:lnTo>
                      <a:pt x="309" y="847"/>
                    </a:lnTo>
                    <a:lnTo>
                      <a:pt x="291" y="895"/>
                    </a:lnTo>
                    <a:lnTo>
                      <a:pt x="277" y="941"/>
                    </a:lnTo>
                    <a:lnTo>
                      <a:pt x="264" y="984"/>
                    </a:lnTo>
                    <a:lnTo>
                      <a:pt x="255" y="1023"/>
                    </a:lnTo>
                    <a:lnTo>
                      <a:pt x="247" y="1059"/>
                    </a:lnTo>
                    <a:lnTo>
                      <a:pt x="241" y="1091"/>
                    </a:lnTo>
                    <a:lnTo>
                      <a:pt x="250" y="1148"/>
                    </a:lnTo>
                    <a:lnTo>
                      <a:pt x="263" y="1206"/>
                    </a:lnTo>
                    <a:lnTo>
                      <a:pt x="280" y="1263"/>
                    </a:lnTo>
                    <a:lnTo>
                      <a:pt x="299" y="1320"/>
                    </a:lnTo>
                    <a:lnTo>
                      <a:pt x="322" y="1375"/>
                    </a:lnTo>
                    <a:lnTo>
                      <a:pt x="347" y="1429"/>
                    </a:lnTo>
                    <a:lnTo>
                      <a:pt x="375" y="1480"/>
                    </a:lnTo>
                    <a:lnTo>
                      <a:pt x="406" y="1530"/>
                    </a:lnTo>
                    <a:lnTo>
                      <a:pt x="440" y="1576"/>
                    </a:lnTo>
                    <a:lnTo>
                      <a:pt x="476" y="1620"/>
                    </a:lnTo>
                    <a:lnTo>
                      <a:pt x="513" y="1659"/>
                    </a:lnTo>
                    <a:lnTo>
                      <a:pt x="553" y="1695"/>
                    </a:lnTo>
                    <a:lnTo>
                      <a:pt x="594" y="1726"/>
                    </a:lnTo>
                    <a:lnTo>
                      <a:pt x="638" y="1753"/>
                    </a:lnTo>
                    <a:lnTo>
                      <a:pt x="683" y="1774"/>
                    </a:lnTo>
                    <a:lnTo>
                      <a:pt x="729" y="1789"/>
                    </a:lnTo>
                    <a:lnTo>
                      <a:pt x="777" y="1800"/>
                    </a:lnTo>
                    <a:lnTo>
                      <a:pt x="825" y="1803"/>
                    </a:lnTo>
                    <a:lnTo>
                      <a:pt x="875" y="1800"/>
                    </a:lnTo>
                    <a:lnTo>
                      <a:pt x="922" y="1789"/>
                    </a:lnTo>
                    <a:lnTo>
                      <a:pt x="968" y="1774"/>
                    </a:lnTo>
                    <a:lnTo>
                      <a:pt x="1013" y="1753"/>
                    </a:lnTo>
                    <a:lnTo>
                      <a:pt x="1056" y="1726"/>
                    </a:lnTo>
                    <a:lnTo>
                      <a:pt x="1099" y="1695"/>
                    </a:lnTo>
                    <a:lnTo>
                      <a:pt x="1139" y="1659"/>
                    </a:lnTo>
                    <a:lnTo>
                      <a:pt x="1176" y="1619"/>
                    </a:lnTo>
                    <a:lnTo>
                      <a:pt x="1212" y="1576"/>
                    </a:lnTo>
                    <a:lnTo>
                      <a:pt x="1245" y="1529"/>
                    </a:lnTo>
                    <a:lnTo>
                      <a:pt x="1276" y="1480"/>
                    </a:lnTo>
                    <a:lnTo>
                      <a:pt x="1305" y="1428"/>
                    </a:lnTo>
                    <a:lnTo>
                      <a:pt x="1330" y="1374"/>
                    </a:lnTo>
                    <a:lnTo>
                      <a:pt x="1353" y="1319"/>
                    </a:lnTo>
                    <a:lnTo>
                      <a:pt x="1372" y="1262"/>
                    </a:lnTo>
                    <a:lnTo>
                      <a:pt x="1388" y="1205"/>
                    </a:lnTo>
                    <a:lnTo>
                      <a:pt x="1401" y="1147"/>
                    </a:lnTo>
                    <a:lnTo>
                      <a:pt x="1411" y="1089"/>
                    </a:lnTo>
                    <a:lnTo>
                      <a:pt x="1416" y="1032"/>
                    </a:lnTo>
                    <a:lnTo>
                      <a:pt x="1418" y="974"/>
                    </a:lnTo>
                    <a:lnTo>
                      <a:pt x="1417" y="904"/>
                    </a:lnTo>
                    <a:lnTo>
                      <a:pt x="1414" y="838"/>
                    </a:lnTo>
                    <a:lnTo>
                      <a:pt x="1339" y="839"/>
                    </a:lnTo>
                    <a:lnTo>
                      <a:pt x="1266" y="836"/>
                    </a:lnTo>
                    <a:lnTo>
                      <a:pt x="1198" y="830"/>
                    </a:lnTo>
                    <a:lnTo>
                      <a:pt x="1133" y="820"/>
                    </a:lnTo>
                    <a:lnTo>
                      <a:pt x="1070" y="808"/>
                    </a:lnTo>
                    <a:lnTo>
                      <a:pt x="1012" y="794"/>
                    </a:lnTo>
                    <a:lnTo>
                      <a:pt x="956" y="777"/>
                    </a:lnTo>
                    <a:lnTo>
                      <a:pt x="903" y="757"/>
                    </a:lnTo>
                    <a:lnTo>
                      <a:pt x="853" y="737"/>
                    </a:lnTo>
                    <a:lnTo>
                      <a:pt x="806" y="713"/>
                    </a:lnTo>
                    <a:lnTo>
                      <a:pt x="762" y="690"/>
                    </a:lnTo>
                    <a:lnTo>
                      <a:pt x="721" y="664"/>
                    </a:lnTo>
                    <a:lnTo>
                      <a:pt x="682" y="638"/>
                    </a:lnTo>
                    <a:lnTo>
                      <a:pt x="646" y="610"/>
                    </a:lnTo>
                    <a:lnTo>
                      <a:pt x="612" y="583"/>
                    </a:lnTo>
                    <a:lnTo>
                      <a:pt x="581" y="555"/>
                    </a:lnTo>
                    <a:lnTo>
                      <a:pt x="552" y="527"/>
                    </a:lnTo>
                    <a:lnTo>
                      <a:pt x="526" y="499"/>
                    </a:lnTo>
                    <a:close/>
                    <a:moveTo>
                      <a:pt x="808" y="0"/>
                    </a:moveTo>
                    <a:lnTo>
                      <a:pt x="851" y="3"/>
                    </a:lnTo>
                    <a:lnTo>
                      <a:pt x="897" y="11"/>
                    </a:lnTo>
                    <a:lnTo>
                      <a:pt x="944" y="23"/>
                    </a:lnTo>
                    <a:lnTo>
                      <a:pt x="993" y="39"/>
                    </a:lnTo>
                    <a:lnTo>
                      <a:pt x="1044" y="60"/>
                    </a:lnTo>
                    <a:lnTo>
                      <a:pt x="1097" y="86"/>
                    </a:lnTo>
                    <a:lnTo>
                      <a:pt x="1152" y="118"/>
                    </a:lnTo>
                    <a:lnTo>
                      <a:pt x="1179" y="135"/>
                    </a:lnTo>
                    <a:lnTo>
                      <a:pt x="1208" y="155"/>
                    </a:lnTo>
                    <a:lnTo>
                      <a:pt x="1239" y="179"/>
                    </a:lnTo>
                    <a:lnTo>
                      <a:pt x="1271" y="205"/>
                    </a:lnTo>
                    <a:lnTo>
                      <a:pt x="1304" y="233"/>
                    </a:lnTo>
                    <a:lnTo>
                      <a:pt x="1334" y="261"/>
                    </a:lnTo>
                    <a:lnTo>
                      <a:pt x="1363" y="292"/>
                    </a:lnTo>
                    <a:lnTo>
                      <a:pt x="1388" y="323"/>
                    </a:lnTo>
                    <a:lnTo>
                      <a:pt x="1409" y="353"/>
                    </a:lnTo>
                    <a:lnTo>
                      <a:pt x="1409" y="353"/>
                    </a:lnTo>
                    <a:lnTo>
                      <a:pt x="1433" y="389"/>
                    </a:lnTo>
                    <a:lnTo>
                      <a:pt x="1455" y="429"/>
                    </a:lnTo>
                    <a:lnTo>
                      <a:pt x="1475" y="472"/>
                    </a:lnTo>
                    <a:lnTo>
                      <a:pt x="1493" y="519"/>
                    </a:lnTo>
                    <a:lnTo>
                      <a:pt x="1509" y="570"/>
                    </a:lnTo>
                    <a:lnTo>
                      <a:pt x="1524" y="626"/>
                    </a:lnTo>
                    <a:lnTo>
                      <a:pt x="1535" y="685"/>
                    </a:lnTo>
                    <a:lnTo>
                      <a:pt x="1545" y="749"/>
                    </a:lnTo>
                    <a:lnTo>
                      <a:pt x="1551" y="817"/>
                    </a:lnTo>
                    <a:lnTo>
                      <a:pt x="1555" y="892"/>
                    </a:lnTo>
                    <a:lnTo>
                      <a:pt x="1573" y="900"/>
                    </a:lnTo>
                    <a:lnTo>
                      <a:pt x="1590" y="910"/>
                    </a:lnTo>
                    <a:lnTo>
                      <a:pt x="1605" y="922"/>
                    </a:lnTo>
                    <a:lnTo>
                      <a:pt x="1619" y="939"/>
                    </a:lnTo>
                    <a:lnTo>
                      <a:pt x="1632" y="957"/>
                    </a:lnTo>
                    <a:lnTo>
                      <a:pt x="1642" y="979"/>
                    </a:lnTo>
                    <a:lnTo>
                      <a:pt x="1651" y="1003"/>
                    </a:lnTo>
                    <a:lnTo>
                      <a:pt x="1657" y="1032"/>
                    </a:lnTo>
                    <a:lnTo>
                      <a:pt x="1661" y="1064"/>
                    </a:lnTo>
                    <a:lnTo>
                      <a:pt x="1662" y="1102"/>
                    </a:lnTo>
                    <a:lnTo>
                      <a:pt x="1660" y="1143"/>
                    </a:lnTo>
                    <a:lnTo>
                      <a:pt x="1655" y="1183"/>
                    </a:lnTo>
                    <a:lnTo>
                      <a:pt x="1648" y="1218"/>
                    </a:lnTo>
                    <a:lnTo>
                      <a:pt x="1638" y="1250"/>
                    </a:lnTo>
                    <a:lnTo>
                      <a:pt x="1625" y="1278"/>
                    </a:lnTo>
                    <a:lnTo>
                      <a:pt x="1611" y="1304"/>
                    </a:lnTo>
                    <a:lnTo>
                      <a:pt x="1595" y="1325"/>
                    </a:lnTo>
                    <a:lnTo>
                      <a:pt x="1577" y="1344"/>
                    </a:lnTo>
                    <a:lnTo>
                      <a:pt x="1558" y="1360"/>
                    </a:lnTo>
                    <a:lnTo>
                      <a:pt x="1537" y="1372"/>
                    </a:lnTo>
                    <a:lnTo>
                      <a:pt x="1515" y="1382"/>
                    </a:lnTo>
                    <a:lnTo>
                      <a:pt x="1493" y="1390"/>
                    </a:lnTo>
                    <a:lnTo>
                      <a:pt x="1471" y="1395"/>
                    </a:lnTo>
                    <a:lnTo>
                      <a:pt x="1445" y="1454"/>
                    </a:lnTo>
                    <a:lnTo>
                      <a:pt x="1416" y="1512"/>
                    </a:lnTo>
                    <a:lnTo>
                      <a:pt x="1385" y="1567"/>
                    </a:lnTo>
                    <a:lnTo>
                      <a:pt x="1350" y="1620"/>
                    </a:lnTo>
                    <a:lnTo>
                      <a:pt x="1313" y="1670"/>
                    </a:lnTo>
                    <a:lnTo>
                      <a:pt x="1273" y="1717"/>
                    </a:lnTo>
                    <a:lnTo>
                      <a:pt x="1231" y="1761"/>
                    </a:lnTo>
                    <a:lnTo>
                      <a:pt x="1187" y="1801"/>
                    </a:lnTo>
                    <a:lnTo>
                      <a:pt x="1141" y="1836"/>
                    </a:lnTo>
                    <a:lnTo>
                      <a:pt x="1092" y="1868"/>
                    </a:lnTo>
                    <a:lnTo>
                      <a:pt x="1042" y="1893"/>
                    </a:lnTo>
                    <a:lnTo>
                      <a:pt x="990" y="1915"/>
                    </a:lnTo>
                    <a:lnTo>
                      <a:pt x="937" y="1930"/>
                    </a:lnTo>
                    <a:lnTo>
                      <a:pt x="882" y="1939"/>
                    </a:lnTo>
                    <a:lnTo>
                      <a:pt x="825" y="1942"/>
                    </a:lnTo>
                    <a:lnTo>
                      <a:pt x="769" y="1939"/>
                    </a:lnTo>
                    <a:lnTo>
                      <a:pt x="714" y="1930"/>
                    </a:lnTo>
                    <a:lnTo>
                      <a:pt x="661" y="1915"/>
                    </a:lnTo>
                    <a:lnTo>
                      <a:pt x="608" y="1893"/>
                    </a:lnTo>
                    <a:lnTo>
                      <a:pt x="558" y="1867"/>
                    </a:lnTo>
                    <a:lnTo>
                      <a:pt x="510" y="1836"/>
                    </a:lnTo>
                    <a:lnTo>
                      <a:pt x="464" y="1800"/>
                    </a:lnTo>
                    <a:lnTo>
                      <a:pt x="419" y="1760"/>
                    </a:lnTo>
                    <a:lnTo>
                      <a:pt x="377" y="1716"/>
                    </a:lnTo>
                    <a:lnTo>
                      <a:pt x="337" y="1669"/>
                    </a:lnTo>
                    <a:lnTo>
                      <a:pt x="300" y="1618"/>
                    </a:lnTo>
                    <a:lnTo>
                      <a:pt x="266" y="1565"/>
                    </a:lnTo>
                    <a:lnTo>
                      <a:pt x="234" y="1510"/>
                    </a:lnTo>
                    <a:lnTo>
                      <a:pt x="205" y="1452"/>
                    </a:lnTo>
                    <a:lnTo>
                      <a:pt x="179" y="1392"/>
                    </a:lnTo>
                    <a:lnTo>
                      <a:pt x="156" y="1386"/>
                    </a:lnTo>
                    <a:lnTo>
                      <a:pt x="133" y="1376"/>
                    </a:lnTo>
                    <a:lnTo>
                      <a:pt x="111" y="1364"/>
                    </a:lnTo>
                    <a:lnTo>
                      <a:pt x="91" y="1349"/>
                    </a:lnTo>
                    <a:lnTo>
                      <a:pt x="72" y="1330"/>
                    </a:lnTo>
                    <a:lnTo>
                      <a:pt x="55" y="1309"/>
                    </a:lnTo>
                    <a:lnTo>
                      <a:pt x="39" y="1284"/>
                    </a:lnTo>
                    <a:lnTo>
                      <a:pt x="26" y="1254"/>
                    </a:lnTo>
                    <a:lnTo>
                      <a:pt x="15" y="1221"/>
                    </a:lnTo>
                    <a:lnTo>
                      <a:pt x="7" y="1184"/>
                    </a:lnTo>
                    <a:lnTo>
                      <a:pt x="2" y="1143"/>
                    </a:lnTo>
                    <a:lnTo>
                      <a:pt x="0" y="1104"/>
                    </a:lnTo>
                    <a:lnTo>
                      <a:pt x="1" y="1068"/>
                    </a:lnTo>
                    <a:lnTo>
                      <a:pt x="4" y="1038"/>
                    </a:lnTo>
                    <a:lnTo>
                      <a:pt x="9" y="1009"/>
                    </a:lnTo>
                    <a:lnTo>
                      <a:pt x="17" y="985"/>
                    </a:lnTo>
                    <a:lnTo>
                      <a:pt x="27" y="964"/>
                    </a:lnTo>
                    <a:lnTo>
                      <a:pt x="38" y="946"/>
                    </a:lnTo>
                    <a:lnTo>
                      <a:pt x="50" y="930"/>
                    </a:lnTo>
                    <a:lnTo>
                      <a:pt x="65" y="916"/>
                    </a:lnTo>
                    <a:lnTo>
                      <a:pt x="80" y="906"/>
                    </a:lnTo>
                    <a:lnTo>
                      <a:pt x="96" y="897"/>
                    </a:lnTo>
                    <a:lnTo>
                      <a:pt x="98" y="851"/>
                    </a:lnTo>
                    <a:lnTo>
                      <a:pt x="89" y="794"/>
                    </a:lnTo>
                    <a:lnTo>
                      <a:pt x="85" y="740"/>
                    </a:lnTo>
                    <a:lnTo>
                      <a:pt x="83" y="690"/>
                    </a:lnTo>
                    <a:lnTo>
                      <a:pt x="85" y="643"/>
                    </a:lnTo>
                    <a:lnTo>
                      <a:pt x="90" y="599"/>
                    </a:lnTo>
                    <a:lnTo>
                      <a:pt x="98" y="559"/>
                    </a:lnTo>
                    <a:lnTo>
                      <a:pt x="108" y="522"/>
                    </a:lnTo>
                    <a:lnTo>
                      <a:pt x="120" y="487"/>
                    </a:lnTo>
                    <a:lnTo>
                      <a:pt x="134" y="455"/>
                    </a:lnTo>
                    <a:lnTo>
                      <a:pt x="149" y="427"/>
                    </a:lnTo>
                    <a:lnTo>
                      <a:pt x="166" y="400"/>
                    </a:lnTo>
                    <a:lnTo>
                      <a:pt x="183" y="377"/>
                    </a:lnTo>
                    <a:lnTo>
                      <a:pt x="202" y="355"/>
                    </a:lnTo>
                    <a:lnTo>
                      <a:pt x="220" y="337"/>
                    </a:lnTo>
                    <a:lnTo>
                      <a:pt x="239" y="320"/>
                    </a:lnTo>
                    <a:lnTo>
                      <a:pt x="257" y="305"/>
                    </a:lnTo>
                    <a:lnTo>
                      <a:pt x="274" y="293"/>
                    </a:lnTo>
                    <a:lnTo>
                      <a:pt x="290" y="282"/>
                    </a:lnTo>
                    <a:lnTo>
                      <a:pt x="305" y="273"/>
                    </a:lnTo>
                    <a:lnTo>
                      <a:pt x="319" y="266"/>
                    </a:lnTo>
                    <a:lnTo>
                      <a:pt x="331" y="260"/>
                    </a:lnTo>
                    <a:lnTo>
                      <a:pt x="341" y="255"/>
                    </a:lnTo>
                    <a:lnTo>
                      <a:pt x="348" y="253"/>
                    </a:lnTo>
                    <a:lnTo>
                      <a:pt x="352" y="246"/>
                    </a:lnTo>
                    <a:lnTo>
                      <a:pt x="359" y="237"/>
                    </a:lnTo>
                    <a:lnTo>
                      <a:pt x="367" y="225"/>
                    </a:lnTo>
                    <a:lnTo>
                      <a:pt x="377" y="212"/>
                    </a:lnTo>
                    <a:lnTo>
                      <a:pt x="390" y="196"/>
                    </a:lnTo>
                    <a:lnTo>
                      <a:pt x="404" y="180"/>
                    </a:lnTo>
                    <a:lnTo>
                      <a:pt x="421" y="163"/>
                    </a:lnTo>
                    <a:lnTo>
                      <a:pt x="439" y="145"/>
                    </a:lnTo>
                    <a:lnTo>
                      <a:pt x="459" y="127"/>
                    </a:lnTo>
                    <a:lnTo>
                      <a:pt x="481" y="108"/>
                    </a:lnTo>
                    <a:lnTo>
                      <a:pt x="505" y="91"/>
                    </a:lnTo>
                    <a:lnTo>
                      <a:pt x="531" y="74"/>
                    </a:lnTo>
                    <a:lnTo>
                      <a:pt x="559" y="57"/>
                    </a:lnTo>
                    <a:lnTo>
                      <a:pt x="589" y="43"/>
                    </a:lnTo>
                    <a:lnTo>
                      <a:pt x="620" y="30"/>
                    </a:lnTo>
                    <a:lnTo>
                      <a:pt x="655" y="19"/>
                    </a:lnTo>
                    <a:lnTo>
                      <a:pt x="690" y="10"/>
                    </a:lnTo>
                    <a:lnTo>
                      <a:pt x="728" y="3"/>
                    </a:lnTo>
                    <a:lnTo>
                      <a:pt x="767" y="0"/>
                    </a:lnTo>
                    <a:lnTo>
                      <a:pt x="8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23"/>
              <p:cNvSpPr>
                <a:spLocks noEditPoints="1"/>
              </p:cNvSpPr>
              <p:nvPr/>
            </p:nvSpPr>
            <p:spPr>
              <a:xfrm>
                <a:off x="2664" y="4250"/>
                <a:ext cx="83" cy="27"/>
              </a:xfrm>
              <a:custGeom>
                <a:avLst/>
                <a:gdLst>
                  <a:gd name="T0" fmla="*/ 613 w 916"/>
                  <a:gd name="T1" fmla="*/ 78 h 300"/>
                  <a:gd name="T2" fmla="*/ 561 w 916"/>
                  <a:gd name="T3" fmla="*/ 109 h 300"/>
                  <a:gd name="T4" fmla="*/ 554 w 916"/>
                  <a:gd name="T5" fmla="*/ 165 h 300"/>
                  <a:gd name="T6" fmla="*/ 579 w 916"/>
                  <a:gd name="T7" fmla="*/ 210 h 300"/>
                  <a:gd name="T8" fmla="*/ 665 w 916"/>
                  <a:gd name="T9" fmla="*/ 229 h 300"/>
                  <a:gd name="T10" fmla="*/ 787 w 916"/>
                  <a:gd name="T11" fmla="*/ 223 h 300"/>
                  <a:gd name="T12" fmla="*/ 839 w 916"/>
                  <a:gd name="T13" fmla="*/ 191 h 300"/>
                  <a:gd name="T14" fmla="*/ 846 w 916"/>
                  <a:gd name="T15" fmla="*/ 135 h 300"/>
                  <a:gd name="T16" fmla="*/ 820 w 916"/>
                  <a:gd name="T17" fmla="*/ 90 h 300"/>
                  <a:gd name="T18" fmla="*/ 734 w 916"/>
                  <a:gd name="T19" fmla="*/ 72 h 300"/>
                  <a:gd name="T20" fmla="*/ 153 w 916"/>
                  <a:gd name="T21" fmla="*/ 74 h 300"/>
                  <a:gd name="T22" fmla="*/ 85 w 916"/>
                  <a:gd name="T23" fmla="*/ 99 h 300"/>
                  <a:gd name="T24" fmla="*/ 70 w 916"/>
                  <a:gd name="T25" fmla="*/ 150 h 300"/>
                  <a:gd name="T26" fmla="*/ 85 w 916"/>
                  <a:gd name="T27" fmla="*/ 201 h 300"/>
                  <a:gd name="T28" fmla="*/ 153 w 916"/>
                  <a:gd name="T29" fmla="*/ 227 h 300"/>
                  <a:gd name="T30" fmla="*/ 280 w 916"/>
                  <a:gd name="T31" fmla="*/ 227 h 300"/>
                  <a:gd name="T32" fmla="*/ 348 w 916"/>
                  <a:gd name="T33" fmla="*/ 201 h 300"/>
                  <a:gd name="T34" fmla="*/ 363 w 916"/>
                  <a:gd name="T35" fmla="*/ 150 h 300"/>
                  <a:gd name="T36" fmla="*/ 348 w 916"/>
                  <a:gd name="T37" fmla="*/ 99 h 300"/>
                  <a:gd name="T38" fmla="*/ 280 w 916"/>
                  <a:gd name="T39" fmla="*/ 74 h 300"/>
                  <a:gd name="T40" fmla="*/ 234 w 916"/>
                  <a:gd name="T41" fmla="*/ 0 h 300"/>
                  <a:gd name="T42" fmla="*/ 321 w 916"/>
                  <a:gd name="T43" fmla="*/ 9 h 300"/>
                  <a:gd name="T44" fmla="*/ 400 w 916"/>
                  <a:gd name="T45" fmla="*/ 53 h 300"/>
                  <a:gd name="T46" fmla="*/ 574 w 916"/>
                  <a:gd name="T47" fmla="*/ 17 h 300"/>
                  <a:gd name="T48" fmla="*/ 662 w 916"/>
                  <a:gd name="T49" fmla="*/ 1 h 300"/>
                  <a:gd name="T50" fmla="*/ 732 w 916"/>
                  <a:gd name="T51" fmla="*/ 0 h 300"/>
                  <a:gd name="T52" fmla="*/ 806 w 916"/>
                  <a:gd name="T53" fmla="*/ 10 h 300"/>
                  <a:gd name="T54" fmla="*/ 875 w 916"/>
                  <a:gd name="T55" fmla="*/ 45 h 300"/>
                  <a:gd name="T56" fmla="*/ 914 w 916"/>
                  <a:gd name="T57" fmla="*/ 123 h 300"/>
                  <a:gd name="T58" fmla="*/ 900 w 916"/>
                  <a:gd name="T59" fmla="*/ 223 h 300"/>
                  <a:gd name="T60" fmla="*/ 843 w 916"/>
                  <a:gd name="T61" fmla="*/ 277 h 300"/>
                  <a:gd name="T62" fmla="*/ 768 w 916"/>
                  <a:gd name="T63" fmla="*/ 297 h 300"/>
                  <a:gd name="T64" fmla="*/ 699 w 916"/>
                  <a:gd name="T65" fmla="*/ 300 h 300"/>
                  <a:gd name="T66" fmla="*/ 632 w 916"/>
                  <a:gd name="T67" fmla="*/ 297 h 300"/>
                  <a:gd name="T68" fmla="*/ 557 w 916"/>
                  <a:gd name="T69" fmla="*/ 277 h 300"/>
                  <a:gd name="T70" fmla="*/ 500 w 916"/>
                  <a:gd name="T71" fmla="*/ 224 h 300"/>
                  <a:gd name="T72" fmla="*/ 485 w 916"/>
                  <a:gd name="T73" fmla="*/ 137 h 300"/>
                  <a:gd name="T74" fmla="*/ 432 w 916"/>
                  <a:gd name="T75" fmla="*/ 150 h 300"/>
                  <a:gd name="T76" fmla="*/ 405 w 916"/>
                  <a:gd name="T77" fmla="*/ 241 h 300"/>
                  <a:gd name="T78" fmla="*/ 342 w 916"/>
                  <a:gd name="T79" fmla="*/ 284 h 300"/>
                  <a:gd name="T80" fmla="*/ 266 w 916"/>
                  <a:gd name="T81" fmla="*/ 298 h 300"/>
                  <a:gd name="T82" fmla="*/ 201 w 916"/>
                  <a:gd name="T83" fmla="*/ 299 h 300"/>
                  <a:gd name="T84" fmla="*/ 129 w 916"/>
                  <a:gd name="T85" fmla="*/ 294 h 300"/>
                  <a:gd name="T86" fmla="*/ 57 w 916"/>
                  <a:gd name="T87" fmla="*/ 267 h 300"/>
                  <a:gd name="T88" fmla="*/ 7 w 916"/>
                  <a:gd name="T89" fmla="*/ 202 h 300"/>
                  <a:gd name="T90" fmla="*/ 7 w 916"/>
                  <a:gd name="T91" fmla="*/ 98 h 300"/>
                  <a:gd name="T92" fmla="*/ 57 w 916"/>
                  <a:gd name="T93" fmla="*/ 33 h 300"/>
                  <a:gd name="T94" fmla="*/ 129 w 916"/>
                  <a:gd name="T95" fmla="*/ 6 h 300"/>
                  <a:gd name="T96" fmla="*/ 201 w 916"/>
                  <a:gd name="T97" fmla="*/ 0 h 30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16" h="300">
                    <a:moveTo>
                      <a:pt x="699" y="71"/>
                    </a:moveTo>
                    <a:lnTo>
                      <a:pt x="665" y="72"/>
                    </a:lnTo>
                    <a:lnTo>
                      <a:pt x="636" y="74"/>
                    </a:lnTo>
                    <a:lnTo>
                      <a:pt x="613" y="78"/>
                    </a:lnTo>
                    <a:lnTo>
                      <a:pt x="594" y="83"/>
                    </a:lnTo>
                    <a:lnTo>
                      <a:pt x="579" y="90"/>
                    </a:lnTo>
                    <a:lnTo>
                      <a:pt x="569" y="99"/>
                    </a:lnTo>
                    <a:lnTo>
                      <a:pt x="561" y="109"/>
                    </a:lnTo>
                    <a:lnTo>
                      <a:pt x="556" y="122"/>
                    </a:lnTo>
                    <a:lnTo>
                      <a:pt x="554" y="135"/>
                    </a:lnTo>
                    <a:lnTo>
                      <a:pt x="553" y="150"/>
                    </a:lnTo>
                    <a:lnTo>
                      <a:pt x="554" y="165"/>
                    </a:lnTo>
                    <a:lnTo>
                      <a:pt x="556" y="179"/>
                    </a:lnTo>
                    <a:lnTo>
                      <a:pt x="561" y="191"/>
                    </a:lnTo>
                    <a:lnTo>
                      <a:pt x="569" y="201"/>
                    </a:lnTo>
                    <a:lnTo>
                      <a:pt x="579" y="210"/>
                    </a:lnTo>
                    <a:lnTo>
                      <a:pt x="594" y="216"/>
                    </a:lnTo>
                    <a:lnTo>
                      <a:pt x="613" y="223"/>
                    </a:lnTo>
                    <a:lnTo>
                      <a:pt x="636" y="227"/>
                    </a:lnTo>
                    <a:lnTo>
                      <a:pt x="665" y="229"/>
                    </a:lnTo>
                    <a:lnTo>
                      <a:pt x="699" y="230"/>
                    </a:lnTo>
                    <a:lnTo>
                      <a:pt x="734" y="229"/>
                    </a:lnTo>
                    <a:lnTo>
                      <a:pt x="763" y="227"/>
                    </a:lnTo>
                    <a:lnTo>
                      <a:pt x="787" y="223"/>
                    </a:lnTo>
                    <a:lnTo>
                      <a:pt x="805" y="216"/>
                    </a:lnTo>
                    <a:lnTo>
                      <a:pt x="820" y="210"/>
                    </a:lnTo>
                    <a:lnTo>
                      <a:pt x="831" y="201"/>
                    </a:lnTo>
                    <a:lnTo>
                      <a:pt x="839" y="191"/>
                    </a:lnTo>
                    <a:lnTo>
                      <a:pt x="843" y="179"/>
                    </a:lnTo>
                    <a:lnTo>
                      <a:pt x="846" y="165"/>
                    </a:lnTo>
                    <a:lnTo>
                      <a:pt x="847" y="150"/>
                    </a:lnTo>
                    <a:lnTo>
                      <a:pt x="846" y="135"/>
                    </a:lnTo>
                    <a:lnTo>
                      <a:pt x="843" y="122"/>
                    </a:lnTo>
                    <a:lnTo>
                      <a:pt x="839" y="109"/>
                    </a:lnTo>
                    <a:lnTo>
                      <a:pt x="831" y="99"/>
                    </a:lnTo>
                    <a:lnTo>
                      <a:pt x="820" y="90"/>
                    </a:lnTo>
                    <a:lnTo>
                      <a:pt x="805" y="83"/>
                    </a:lnTo>
                    <a:lnTo>
                      <a:pt x="787" y="78"/>
                    </a:lnTo>
                    <a:lnTo>
                      <a:pt x="763" y="74"/>
                    </a:lnTo>
                    <a:lnTo>
                      <a:pt x="734" y="72"/>
                    </a:lnTo>
                    <a:lnTo>
                      <a:pt x="699" y="71"/>
                    </a:lnTo>
                    <a:close/>
                    <a:moveTo>
                      <a:pt x="216" y="71"/>
                    </a:moveTo>
                    <a:lnTo>
                      <a:pt x="182" y="72"/>
                    </a:lnTo>
                    <a:lnTo>
                      <a:pt x="153" y="74"/>
                    </a:lnTo>
                    <a:lnTo>
                      <a:pt x="130" y="78"/>
                    </a:lnTo>
                    <a:lnTo>
                      <a:pt x="111" y="83"/>
                    </a:lnTo>
                    <a:lnTo>
                      <a:pt x="96" y="90"/>
                    </a:lnTo>
                    <a:lnTo>
                      <a:pt x="85" y="99"/>
                    </a:lnTo>
                    <a:lnTo>
                      <a:pt x="78" y="109"/>
                    </a:lnTo>
                    <a:lnTo>
                      <a:pt x="73" y="122"/>
                    </a:lnTo>
                    <a:lnTo>
                      <a:pt x="70" y="135"/>
                    </a:lnTo>
                    <a:lnTo>
                      <a:pt x="70" y="150"/>
                    </a:lnTo>
                    <a:lnTo>
                      <a:pt x="70" y="165"/>
                    </a:lnTo>
                    <a:lnTo>
                      <a:pt x="73" y="179"/>
                    </a:lnTo>
                    <a:lnTo>
                      <a:pt x="78" y="191"/>
                    </a:lnTo>
                    <a:lnTo>
                      <a:pt x="85" y="201"/>
                    </a:lnTo>
                    <a:lnTo>
                      <a:pt x="96" y="210"/>
                    </a:lnTo>
                    <a:lnTo>
                      <a:pt x="111" y="216"/>
                    </a:lnTo>
                    <a:lnTo>
                      <a:pt x="130" y="223"/>
                    </a:lnTo>
                    <a:lnTo>
                      <a:pt x="153" y="227"/>
                    </a:lnTo>
                    <a:lnTo>
                      <a:pt x="182" y="229"/>
                    </a:lnTo>
                    <a:lnTo>
                      <a:pt x="216" y="230"/>
                    </a:lnTo>
                    <a:lnTo>
                      <a:pt x="250" y="229"/>
                    </a:lnTo>
                    <a:lnTo>
                      <a:pt x="280" y="227"/>
                    </a:lnTo>
                    <a:lnTo>
                      <a:pt x="304" y="223"/>
                    </a:lnTo>
                    <a:lnTo>
                      <a:pt x="322" y="216"/>
                    </a:lnTo>
                    <a:lnTo>
                      <a:pt x="337" y="210"/>
                    </a:lnTo>
                    <a:lnTo>
                      <a:pt x="348" y="201"/>
                    </a:lnTo>
                    <a:lnTo>
                      <a:pt x="355" y="191"/>
                    </a:lnTo>
                    <a:lnTo>
                      <a:pt x="360" y="179"/>
                    </a:lnTo>
                    <a:lnTo>
                      <a:pt x="363" y="165"/>
                    </a:lnTo>
                    <a:lnTo>
                      <a:pt x="363" y="150"/>
                    </a:lnTo>
                    <a:lnTo>
                      <a:pt x="363" y="135"/>
                    </a:lnTo>
                    <a:lnTo>
                      <a:pt x="360" y="122"/>
                    </a:lnTo>
                    <a:lnTo>
                      <a:pt x="355" y="109"/>
                    </a:lnTo>
                    <a:lnTo>
                      <a:pt x="348" y="99"/>
                    </a:lnTo>
                    <a:lnTo>
                      <a:pt x="337" y="90"/>
                    </a:lnTo>
                    <a:lnTo>
                      <a:pt x="322" y="83"/>
                    </a:lnTo>
                    <a:lnTo>
                      <a:pt x="304" y="78"/>
                    </a:lnTo>
                    <a:lnTo>
                      <a:pt x="280" y="74"/>
                    </a:lnTo>
                    <a:lnTo>
                      <a:pt x="250" y="72"/>
                    </a:lnTo>
                    <a:lnTo>
                      <a:pt x="216" y="71"/>
                    </a:lnTo>
                    <a:close/>
                    <a:moveTo>
                      <a:pt x="216" y="0"/>
                    </a:moveTo>
                    <a:lnTo>
                      <a:pt x="234" y="0"/>
                    </a:lnTo>
                    <a:lnTo>
                      <a:pt x="254" y="1"/>
                    </a:lnTo>
                    <a:lnTo>
                      <a:pt x="276" y="2"/>
                    </a:lnTo>
                    <a:lnTo>
                      <a:pt x="298" y="5"/>
                    </a:lnTo>
                    <a:lnTo>
                      <a:pt x="321" y="9"/>
                    </a:lnTo>
                    <a:lnTo>
                      <a:pt x="343" y="17"/>
                    </a:lnTo>
                    <a:lnTo>
                      <a:pt x="364" y="26"/>
                    </a:lnTo>
                    <a:lnTo>
                      <a:pt x="383" y="37"/>
                    </a:lnTo>
                    <a:lnTo>
                      <a:pt x="400" y="53"/>
                    </a:lnTo>
                    <a:lnTo>
                      <a:pt x="516" y="53"/>
                    </a:lnTo>
                    <a:lnTo>
                      <a:pt x="533" y="37"/>
                    </a:lnTo>
                    <a:lnTo>
                      <a:pt x="553" y="26"/>
                    </a:lnTo>
                    <a:lnTo>
                      <a:pt x="574" y="17"/>
                    </a:lnTo>
                    <a:lnTo>
                      <a:pt x="596" y="9"/>
                    </a:lnTo>
                    <a:lnTo>
                      <a:pt x="618" y="5"/>
                    </a:lnTo>
                    <a:lnTo>
                      <a:pt x="640" y="2"/>
                    </a:lnTo>
                    <a:lnTo>
                      <a:pt x="662" y="1"/>
                    </a:lnTo>
                    <a:lnTo>
                      <a:pt x="682" y="0"/>
                    </a:lnTo>
                    <a:lnTo>
                      <a:pt x="699" y="0"/>
                    </a:lnTo>
                    <a:lnTo>
                      <a:pt x="715" y="0"/>
                    </a:lnTo>
                    <a:lnTo>
                      <a:pt x="732" y="0"/>
                    </a:lnTo>
                    <a:lnTo>
                      <a:pt x="749" y="1"/>
                    </a:lnTo>
                    <a:lnTo>
                      <a:pt x="768" y="3"/>
                    </a:lnTo>
                    <a:lnTo>
                      <a:pt x="787" y="6"/>
                    </a:lnTo>
                    <a:lnTo>
                      <a:pt x="806" y="10"/>
                    </a:lnTo>
                    <a:lnTo>
                      <a:pt x="825" y="16"/>
                    </a:lnTo>
                    <a:lnTo>
                      <a:pt x="843" y="24"/>
                    </a:lnTo>
                    <a:lnTo>
                      <a:pt x="860" y="33"/>
                    </a:lnTo>
                    <a:lnTo>
                      <a:pt x="875" y="45"/>
                    </a:lnTo>
                    <a:lnTo>
                      <a:pt x="889" y="59"/>
                    </a:lnTo>
                    <a:lnTo>
                      <a:pt x="900" y="77"/>
                    </a:lnTo>
                    <a:lnTo>
                      <a:pt x="908" y="98"/>
                    </a:lnTo>
                    <a:lnTo>
                      <a:pt x="914" y="123"/>
                    </a:lnTo>
                    <a:lnTo>
                      <a:pt x="916" y="150"/>
                    </a:lnTo>
                    <a:lnTo>
                      <a:pt x="914" y="178"/>
                    </a:lnTo>
                    <a:lnTo>
                      <a:pt x="908" y="202"/>
                    </a:lnTo>
                    <a:lnTo>
                      <a:pt x="900" y="223"/>
                    </a:lnTo>
                    <a:lnTo>
                      <a:pt x="889" y="241"/>
                    </a:lnTo>
                    <a:lnTo>
                      <a:pt x="875" y="255"/>
                    </a:lnTo>
                    <a:lnTo>
                      <a:pt x="860" y="267"/>
                    </a:lnTo>
                    <a:lnTo>
                      <a:pt x="843" y="277"/>
                    </a:lnTo>
                    <a:lnTo>
                      <a:pt x="825" y="285"/>
                    </a:lnTo>
                    <a:lnTo>
                      <a:pt x="806" y="290"/>
                    </a:lnTo>
                    <a:lnTo>
                      <a:pt x="787" y="294"/>
                    </a:lnTo>
                    <a:lnTo>
                      <a:pt x="768" y="297"/>
                    </a:lnTo>
                    <a:lnTo>
                      <a:pt x="749" y="298"/>
                    </a:lnTo>
                    <a:lnTo>
                      <a:pt x="732" y="299"/>
                    </a:lnTo>
                    <a:lnTo>
                      <a:pt x="715" y="299"/>
                    </a:lnTo>
                    <a:lnTo>
                      <a:pt x="699" y="300"/>
                    </a:lnTo>
                    <a:lnTo>
                      <a:pt x="685" y="299"/>
                    </a:lnTo>
                    <a:lnTo>
                      <a:pt x="668" y="299"/>
                    </a:lnTo>
                    <a:lnTo>
                      <a:pt x="650" y="298"/>
                    </a:lnTo>
                    <a:lnTo>
                      <a:pt x="632" y="297"/>
                    </a:lnTo>
                    <a:lnTo>
                      <a:pt x="613" y="294"/>
                    </a:lnTo>
                    <a:lnTo>
                      <a:pt x="593" y="290"/>
                    </a:lnTo>
                    <a:lnTo>
                      <a:pt x="575" y="285"/>
                    </a:lnTo>
                    <a:lnTo>
                      <a:pt x="557" y="277"/>
                    </a:lnTo>
                    <a:lnTo>
                      <a:pt x="540" y="267"/>
                    </a:lnTo>
                    <a:lnTo>
                      <a:pt x="524" y="255"/>
                    </a:lnTo>
                    <a:lnTo>
                      <a:pt x="511" y="241"/>
                    </a:lnTo>
                    <a:lnTo>
                      <a:pt x="500" y="224"/>
                    </a:lnTo>
                    <a:lnTo>
                      <a:pt x="491" y="202"/>
                    </a:lnTo>
                    <a:lnTo>
                      <a:pt x="486" y="179"/>
                    </a:lnTo>
                    <a:lnTo>
                      <a:pt x="484" y="150"/>
                    </a:lnTo>
                    <a:lnTo>
                      <a:pt x="485" y="137"/>
                    </a:lnTo>
                    <a:lnTo>
                      <a:pt x="486" y="125"/>
                    </a:lnTo>
                    <a:lnTo>
                      <a:pt x="430" y="125"/>
                    </a:lnTo>
                    <a:lnTo>
                      <a:pt x="432" y="137"/>
                    </a:lnTo>
                    <a:lnTo>
                      <a:pt x="432" y="150"/>
                    </a:lnTo>
                    <a:lnTo>
                      <a:pt x="430" y="179"/>
                    </a:lnTo>
                    <a:lnTo>
                      <a:pt x="425" y="202"/>
                    </a:lnTo>
                    <a:lnTo>
                      <a:pt x="416" y="224"/>
                    </a:lnTo>
                    <a:lnTo>
                      <a:pt x="405" y="241"/>
                    </a:lnTo>
                    <a:lnTo>
                      <a:pt x="392" y="255"/>
                    </a:lnTo>
                    <a:lnTo>
                      <a:pt x="377" y="267"/>
                    </a:lnTo>
                    <a:lnTo>
                      <a:pt x="360" y="277"/>
                    </a:lnTo>
                    <a:lnTo>
                      <a:pt x="342" y="284"/>
                    </a:lnTo>
                    <a:lnTo>
                      <a:pt x="323" y="290"/>
                    </a:lnTo>
                    <a:lnTo>
                      <a:pt x="304" y="294"/>
                    </a:lnTo>
                    <a:lnTo>
                      <a:pt x="285" y="296"/>
                    </a:lnTo>
                    <a:lnTo>
                      <a:pt x="266" y="298"/>
                    </a:lnTo>
                    <a:lnTo>
                      <a:pt x="248" y="299"/>
                    </a:lnTo>
                    <a:lnTo>
                      <a:pt x="231" y="299"/>
                    </a:lnTo>
                    <a:lnTo>
                      <a:pt x="216" y="299"/>
                    </a:lnTo>
                    <a:lnTo>
                      <a:pt x="201" y="299"/>
                    </a:lnTo>
                    <a:lnTo>
                      <a:pt x="185" y="299"/>
                    </a:lnTo>
                    <a:lnTo>
                      <a:pt x="167" y="298"/>
                    </a:lnTo>
                    <a:lnTo>
                      <a:pt x="148" y="296"/>
                    </a:lnTo>
                    <a:lnTo>
                      <a:pt x="129" y="294"/>
                    </a:lnTo>
                    <a:lnTo>
                      <a:pt x="110" y="290"/>
                    </a:lnTo>
                    <a:lnTo>
                      <a:pt x="91" y="284"/>
                    </a:lnTo>
                    <a:lnTo>
                      <a:pt x="73" y="277"/>
                    </a:lnTo>
                    <a:lnTo>
                      <a:pt x="57" y="267"/>
                    </a:lnTo>
                    <a:lnTo>
                      <a:pt x="41" y="255"/>
                    </a:lnTo>
                    <a:lnTo>
                      <a:pt x="27" y="240"/>
                    </a:lnTo>
                    <a:lnTo>
                      <a:pt x="16" y="223"/>
                    </a:lnTo>
                    <a:lnTo>
                      <a:pt x="7" y="202"/>
                    </a:lnTo>
                    <a:lnTo>
                      <a:pt x="2" y="178"/>
                    </a:lnTo>
                    <a:lnTo>
                      <a:pt x="0" y="150"/>
                    </a:lnTo>
                    <a:lnTo>
                      <a:pt x="2" y="122"/>
                    </a:lnTo>
                    <a:lnTo>
                      <a:pt x="7" y="98"/>
                    </a:lnTo>
                    <a:lnTo>
                      <a:pt x="16" y="77"/>
                    </a:lnTo>
                    <a:lnTo>
                      <a:pt x="27" y="59"/>
                    </a:lnTo>
                    <a:lnTo>
                      <a:pt x="41" y="45"/>
                    </a:lnTo>
                    <a:lnTo>
                      <a:pt x="57" y="33"/>
                    </a:lnTo>
                    <a:lnTo>
                      <a:pt x="73" y="23"/>
                    </a:lnTo>
                    <a:lnTo>
                      <a:pt x="91" y="16"/>
                    </a:lnTo>
                    <a:lnTo>
                      <a:pt x="110" y="10"/>
                    </a:lnTo>
                    <a:lnTo>
                      <a:pt x="129" y="6"/>
                    </a:lnTo>
                    <a:lnTo>
                      <a:pt x="148" y="3"/>
                    </a:lnTo>
                    <a:lnTo>
                      <a:pt x="167" y="1"/>
                    </a:lnTo>
                    <a:lnTo>
                      <a:pt x="185" y="0"/>
                    </a:lnTo>
                    <a:lnTo>
                      <a:pt x="201" y="0"/>
                    </a:lnTo>
                    <a:lnTo>
                      <a:pt x="2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24"/>
              <p:cNvSpPr>
                <a:spLocks noEditPoints="1"/>
              </p:cNvSpPr>
              <p:nvPr/>
            </p:nvSpPr>
            <p:spPr>
              <a:xfrm>
                <a:off x="2597" y="4335"/>
                <a:ext cx="217" cy="124"/>
              </a:xfrm>
              <a:custGeom>
                <a:avLst/>
                <a:gdLst>
                  <a:gd name="T0" fmla="*/ 1796 w 2393"/>
                  <a:gd name="T1" fmla="*/ 704 h 1360"/>
                  <a:gd name="T2" fmla="*/ 1761 w 2393"/>
                  <a:gd name="T3" fmla="*/ 720 h 1360"/>
                  <a:gd name="T4" fmla="*/ 1590 w 2393"/>
                  <a:gd name="T5" fmla="*/ 904 h 1360"/>
                  <a:gd name="T6" fmla="*/ 1882 w 2393"/>
                  <a:gd name="T7" fmla="*/ 733 h 1360"/>
                  <a:gd name="T8" fmla="*/ 1851 w 2393"/>
                  <a:gd name="T9" fmla="*/ 709 h 1360"/>
                  <a:gd name="T10" fmla="*/ 1814 w 2393"/>
                  <a:gd name="T11" fmla="*/ 702 h 1360"/>
                  <a:gd name="T12" fmla="*/ 1831 w 2393"/>
                  <a:gd name="T13" fmla="*/ 20 h 1360"/>
                  <a:gd name="T14" fmla="*/ 1950 w 2393"/>
                  <a:gd name="T15" fmla="*/ 61 h 1360"/>
                  <a:gd name="T16" fmla="*/ 2057 w 2393"/>
                  <a:gd name="T17" fmla="*/ 121 h 1360"/>
                  <a:gd name="T18" fmla="*/ 2154 w 2393"/>
                  <a:gd name="T19" fmla="*/ 196 h 1360"/>
                  <a:gd name="T20" fmla="*/ 2235 w 2393"/>
                  <a:gd name="T21" fmla="*/ 286 h 1360"/>
                  <a:gd name="T22" fmla="*/ 2301 w 2393"/>
                  <a:gd name="T23" fmla="*/ 388 h 1360"/>
                  <a:gd name="T24" fmla="*/ 2352 w 2393"/>
                  <a:gd name="T25" fmla="*/ 501 h 1360"/>
                  <a:gd name="T26" fmla="*/ 2382 w 2393"/>
                  <a:gd name="T27" fmla="*/ 622 h 1360"/>
                  <a:gd name="T28" fmla="*/ 2393 w 2393"/>
                  <a:gd name="T29" fmla="*/ 748 h 1360"/>
                  <a:gd name="T30" fmla="*/ 2390 w 2393"/>
                  <a:gd name="T31" fmla="*/ 1230 h 1360"/>
                  <a:gd name="T32" fmla="*/ 2370 w 2393"/>
                  <a:gd name="T33" fmla="*/ 1282 h 1360"/>
                  <a:gd name="T34" fmla="*/ 2335 w 2393"/>
                  <a:gd name="T35" fmla="*/ 1324 h 1360"/>
                  <a:gd name="T36" fmla="*/ 2286 w 2393"/>
                  <a:gd name="T37" fmla="*/ 1351 h 1360"/>
                  <a:gd name="T38" fmla="*/ 2230 w 2393"/>
                  <a:gd name="T39" fmla="*/ 1360 h 1360"/>
                  <a:gd name="T40" fmla="*/ 129 w 2393"/>
                  <a:gd name="T41" fmla="*/ 1358 h 1360"/>
                  <a:gd name="T42" fmla="*/ 77 w 2393"/>
                  <a:gd name="T43" fmla="*/ 1339 h 1360"/>
                  <a:gd name="T44" fmla="*/ 36 w 2393"/>
                  <a:gd name="T45" fmla="*/ 1304 h 1360"/>
                  <a:gd name="T46" fmla="*/ 10 w 2393"/>
                  <a:gd name="T47" fmla="*/ 1256 h 1360"/>
                  <a:gd name="T48" fmla="*/ 0 w 2393"/>
                  <a:gd name="T49" fmla="*/ 1200 h 1360"/>
                  <a:gd name="T50" fmla="*/ 3 w 2393"/>
                  <a:gd name="T51" fmla="*/ 684 h 1360"/>
                  <a:gd name="T52" fmla="*/ 23 w 2393"/>
                  <a:gd name="T53" fmla="*/ 561 h 1360"/>
                  <a:gd name="T54" fmla="*/ 63 w 2393"/>
                  <a:gd name="T55" fmla="*/ 443 h 1360"/>
                  <a:gd name="T56" fmla="*/ 122 w 2393"/>
                  <a:gd name="T57" fmla="*/ 336 h 1360"/>
                  <a:gd name="T58" fmla="*/ 195 w 2393"/>
                  <a:gd name="T59" fmla="*/ 240 h 1360"/>
                  <a:gd name="T60" fmla="*/ 283 w 2393"/>
                  <a:gd name="T61" fmla="*/ 157 h 1360"/>
                  <a:gd name="T62" fmla="*/ 385 w 2393"/>
                  <a:gd name="T63" fmla="*/ 89 h 1360"/>
                  <a:gd name="T64" fmla="*/ 498 w 2393"/>
                  <a:gd name="T65" fmla="*/ 38 h 1360"/>
                  <a:gd name="T66" fmla="*/ 640 w 2393"/>
                  <a:gd name="T67" fmla="*/ 0 h 1360"/>
                  <a:gd name="T68" fmla="*/ 1748 w 2393"/>
                  <a:gd name="T69" fmla="*/ 0 h 136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93" h="1360">
                    <a:moveTo>
                      <a:pt x="1814" y="702"/>
                    </a:moveTo>
                    <a:lnTo>
                      <a:pt x="1796" y="704"/>
                    </a:lnTo>
                    <a:lnTo>
                      <a:pt x="1778" y="709"/>
                    </a:lnTo>
                    <a:lnTo>
                      <a:pt x="1761" y="720"/>
                    </a:lnTo>
                    <a:lnTo>
                      <a:pt x="1746" y="733"/>
                    </a:lnTo>
                    <a:lnTo>
                      <a:pt x="1590" y="904"/>
                    </a:lnTo>
                    <a:lnTo>
                      <a:pt x="2038" y="904"/>
                    </a:lnTo>
                    <a:lnTo>
                      <a:pt x="1882" y="733"/>
                    </a:lnTo>
                    <a:lnTo>
                      <a:pt x="1867" y="719"/>
                    </a:lnTo>
                    <a:lnTo>
                      <a:pt x="1851" y="709"/>
                    </a:lnTo>
                    <a:lnTo>
                      <a:pt x="1833" y="703"/>
                    </a:lnTo>
                    <a:lnTo>
                      <a:pt x="1814" y="702"/>
                    </a:lnTo>
                    <a:close/>
                    <a:moveTo>
                      <a:pt x="1748" y="0"/>
                    </a:moveTo>
                    <a:lnTo>
                      <a:pt x="1831" y="20"/>
                    </a:lnTo>
                    <a:lnTo>
                      <a:pt x="1892" y="38"/>
                    </a:lnTo>
                    <a:lnTo>
                      <a:pt x="1950" y="61"/>
                    </a:lnTo>
                    <a:lnTo>
                      <a:pt x="2005" y="88"/>
                    </a:lnTo>
                    <a:lnTo>
                      <a:pt x="2057" y="121"/>
                    </a:lnTo>
                    <a:lnTo>
                      <a:pt x="2107" y="157"/>
                    </a:lnTo>
                    <a:lnTo>
                      <a:pt x="2154" y="196"/>
                    </a:lnTo>
                    <a:lnTo>
                      <a:pt x="2196" y="239"/>
                    </a:lnTo>
                    <a:lnTo>
                      <a:pt x="2235" y="286"/>
                    </a:lnTo>
                    <a:lnTo>
                      <a:pt x="2270" y="336"/>
                    </a:lnTo>
                    <a:lnTo>
                      <a:pt x="2301" y="388"/>
                    </a:lnTo>
                    <a:lnTo>
                      <a:pt x="2328" y="443"/>
                    </a:lnTo>
                    <a:lnTo>
                      <a:pt x="2352" y="501"/>
                    </a:lnTo>
                    <a:lnTo>
                      <a:pt x="2369" y="561"/>
                    </a:lnTo>
                    <a:lnTo>
                      <a:pt x="2382" y="622"/>
                    </a:lnTo>
                    <a:lnTo>
                      <a:pt x="2390" y="684"/>
                    </a:lnTo>
                    <a:lnTo>
                      <a:pt x="2393" y="748"/>
                    </a:lnTo>
                    <a:lnTo>
                      <a:pt x="2393" y="1200"/>
                    </a:lnTo>
                    <a:lnTo>
                      <a:pt x="2390" y="1230"/>
                    </a:lnTo>
                    <a:lnTo>
                      <a:pt x="2383" y="1256"/>
                    </a:lnTo>
                    <a:lnTo>
                      <a:pt x="2370" y="1282"/>
                    </a:lnTo>
                    <a:lnTo>
                      <a:pt x="2354" y="1304"/>
                    </a:lnTo>
                    <a:lnTo>
                      <a:pt x="2335" y="1324"/>
                    </a:lnTo>
                    <a:lnTo>
                      <a:pt x="2311" y="1339"/>
                    </a:lnTo>
                    <a:lnTo>
                      <a:pt x="2286" y="1351"/>
                    </a:lnTo>
                    <a:lnTo>
                      <a:pt x="2259" y="1358"/>
                    </a:lnTo>
                    <a:lnTo>
                      <a:pt x="2230" y="1360"/>
                    </a:lnTo>
                    <a:lnTo>
                      <a:pt x="157" y="1360"/>
                    </a:lnTo>
                    <a:lnTo>
                      <a:pt x="129" y="1358"/>
                    </a:lnTo>
                    <a:lnTo>
                      <a:pt x="101" y="1351"/>
                    </a:lnTo>
                    <a:lnTo>
                      <a:pt x="77" y="1339"/>
                    </a:lnTo>
                    <a:lnTo>
                      <a:pt x="55" y="1324"/>
                    </a:lnTo>
                    <a:lnTo>
                      <a:pt x="36" y="1304"/>
                    </a:lnTo>
                    <a:lnTo>
                      <a:pt x="21" y="1282"/>
                    </a:lnTo>
                    <a:lnTo>
                      <a:pt x="10" y="1256"/>
                    </a:lnTo>
                    <a:lnTo>
                      <a:pt x="3" y="1230"/>
                    </a:lnTo>
                    <a:lnTo>
                      <a:pt x="0" y="1200"/>
                    </a:lnTo>
                    <a:lnTo>
                      <a:pt x="0" y="748"/>
                    </a:lnTo>
                    <a:lnTo>
                      <a:pt x="3" y="684"/>
                    </a:lnTo>
                    <a:lnTo>
                      <a:pt x="11" y="622"/>
                    </a:lnTo>
                    <a:lnTo>
                      <a:pt x="23" y="561"/>
                    </a:lnTo>
                    <a:lnTo>
                      <a:pt x="41" y="501"/>
                    </a:lnTo>
                    <a:lnTo>
                      <a:pt x="63" y="443"/>
                    </a:lnTo>
                    <a:lnTo>
                      <a:pt x="90" y="389"/>
                    </a:lnTo>
                    <a:lnTo>
                      <a:pt x="122" y="336"/>
                    </a:lnTo>
                    <a:lnTo>
                      <a:pt x="156" y="286"/>
                    </a:lnTo>
                    <a:lnTo>
                      <a:pt x="195" y="240"/>
                    </a:lnTo>
                    <a:lnTo>
                      <a:pt x="237" y="196"/>
                    </a:lnTo>
                    <a:lnTo>
                      <a:pt x="283" y="157"/>
                    </a:lnTo>
                    <a:lnTo>
                      <a:pt x="332" y="121"/>
                    </a:lnTo>
                    <a:lnTo>
                      <a:pt x="385" y="89"/>
                    </a:lnTo>
                    <a:lnTo>
                      <a:pt x="440" y="62"/>
                    </a:lnTo>
                    <a:lnTo>
                      <a:pt x="498" y="38"/>
                    </a:lnTo>
                    <a:lnTo>
                      <a:pt x="559" y="20"/>
                    </a:lnTo>
                    <a:lnTo>
                      <a:pt x="640" y="0"/>
                    </a:lnTo>
                    <a:lnTo>
                      <a:pt x="1193" y="1280"/>
                    </a:lnTo>
                    <a:lnTo>
                      <a:pt x="174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25"/>
              <p:cNvSpPr/>
              <p:nvPr/>
            </p:nvSpPr>
            <p:spPr>
              <a:xfrm>
                <a:off x="2689" y="4347"/>
                <a:ext cx="34" cy="83"/>
              </a:xfrm>
              <a:custGeom>
                <a:avLst/>
                <a:gdLst>
                  <a:gd name="T0" fmla="*/ 135 w 373"/>
                  <a:gd name="T1" fmla="*/ 0 h 915"/>
                  <a:gd name="T2" fmla="*/ 237 w 373"/>
                  <a:gd name="T3" fmla="*/ 0 h 915"/>
                  <a:gd name="T4" fmla="*/ 258 w 373"/>
                  <a:gd name="T5" fmla="*/ 2 h 915"/>
                  <a:gd name="T6" fmla="*/ 278 w 373"/>
                  <a:gd name="T7" fmla="*/ 9 h 915"/>
                  <a:gd name="T8" fmla="*/ 295 w 373"/>
                  <a:gd name="T9" fmla="*/ 21 h 915"/>
                  <a:gd name="T10" fmla="*/ 310 w 373"/>
                  <a:gd name="T11" fmla="*/ 36 h 915"/>
                  <a:gd name="T12" fmla="*/ 321 w 373"/>
                  <a:gd name="T13" fmla="*/ 53 h 915"/>
                  <a:gd name="T14" fmla="*/ 328 w 373"/>
                  <a:gd name="T15" fmla="*/ 74 h 915"/>
                  <a:gd name="T16" fmla="*/ 366 w 373"/>
                  <a:gd name="T17" fmla="*/ 234 h 915"/>
                  <a:gd name="T18" fmla="*/ 368 w 373"/>
                  <a:gd name="T19" fmla="*/ 257 h 915"/>
                  <a:gd name="T20" fmla="*/ 365 w 373"/>
                  <a:gd name="T21" fmla="*/ 281 h 915"/>
                  <a:gd name="T22" fmla="*/ 357 w 373"/>
                  <a:gd name="T23" fmla="*/ 301 h 915"/>
                  <a:gd name="T24" fmla="*/ 345 w 373"/>
                  <a:gd name="T25" fmla="*/ 319 h 915"/>
                  <a:gd name="T26" fmla="*/ 329 w 373"/>
                  <a:gd name="T27" fmla="*/ 334 h 915"/>
                  <a:gd name="T28" fmla="*/ 309 w 373"/>
                  <a:gd name="T29" fmla="*/ 345 h 915"/>
                  <a:gd name="T30" fmla="*/ 287 w 373"/>
                  <a:gd name="T31" fmla="*/ 351 h 915"/>
                  <a:gd name="T32" fmla="*/ 373 w 373"/>
                  <a:gd name="T33" fmla="*/ 438 h 915"/>
                  <a:gd name="T34" fmla="*/ 187 w 373"/>
                  <a:gd name="T35" fmla="*/ 915 h 915"/>
                  <a:gd name="T36" fmla="*/ 0 w 373"/>
                  <a:gd name="T37" fmla="*/ 438 h 915"/>
                  <a:gd name="T38" fmla="*/ 85 w 373"/>
                  <a:gd name="T39" fmla="*/ 351 h 915"/>
                  <a:gd name="T40" fmla="*/ 63 w 373"/>
                  <a:gd name="T41" fmla="*/ 345 h 915"/>
                  <a:gd name="T42" fmla="*/ 44 w 373"/>
                  <a:gd name="T43" fmla="*/ 334 h 915"/>
                  <a:gd name="T44" fmla="*/ 27 w 373"/>
                  <a:gd name="T45" fmla="*/ 319 h 915"/>
                  <a:gd name="T46" fmla="*/ 15 w 373"/>
                  <a:gd name="T47" fmla="*/ 301 h 915"/>
                  <a:gd name="T48" fmla="*/ 7 w 373"/>
                  <a:gd name="T49" fmla="*/ 281 h 915"/>
                  <a:gd name="T50" fmla="*/ 4 w 373"/>
                  <a:gd name="T51" fmla="*/ 257 h 915"/>
                  <a:gd name="T52" fmla="*/ 6 w 373"/>
                  <a:gd name="T53" fmla="*/ 234 h 915"/>
                  <a:gd name="T54" fmla="*/ 44 w 373"/>
                  <a:gd name="T55" fmla="*/ 74 h 915"/>
                  <a:gd name="T56" fmla="*/ 52 w 373"/>
                  <a:gd name="T57" fmla="*/ 53 h 915"/>
                  <a:gd name="T58" fmla="*/ 63 w 373"/>
                  <a:gd name="T59" fmla="*/ 36 h 915"/>
                  <a:gd name="T60" fmla="*/ 77 w 373"/>
                  <a:gd name="T61" fmla="*/ 21 h 915"/>
                  <a:gd name="T62" fmla="*/ 95 w 373"/>
                  <a:gd name="T63" fmla="*/ 9 h 915"/>
                  <a:gd name="T64" fmla="*/ 114 w 373"/>
                  <a:gd name="T65" fmla="*/ 2 h 915"/>
                  <a:gd name="T66" fmla="*/ 135 w 373"/>
                  <a:gd name="T67" fmla="*/ 0 h 9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73" h="915">
                    <a:moveTo>
                      <a:pt x="135" y="0"/>
                    </a:moveTo>
                    <a:lnTo>
                      <a:pt x="237" y="0"/>
                    </a:lnTo>
                    <a:lnTo>
                      <a:pt x="258" y="2"/>
                    </a:lnTo>
                    <a:lnTo>
                      <a:pt x="278" y="9"/>
                    </a:lnTo>
                    <a:lnTo>
                      <a:pt x="295" y="21"/>
                    </a:lnTo>
                    <a:lnTo>
                      <a:pt x="310" y="36"/>
                    </a:lnTo>
                    <a:lnTo>
                      <a:pt x="321" y="53"/>
                    </a:lnTo>
                    <a:lnTo>
                      <a:pt x="328" y="74"/>
                    </a:lnTo>
                    <a:lnTo>
                      <a:pt x="366" y="234"/>
                    </a:lnTo>
                    <a:lnTo>
                      <a:pt x="368" y="257"/>
                    </a:lnTo>
                    <a:lnTo>
                      <a:pt x="365" y="281"/>
                    </a:lnTo>
                    <a:lnTo>
                      <a:pt x="357" y="301"/>
                    </a:lnTo>
                    <a:lnTo>
                      <a:pt x="345" y="319"/>
                    </a:lnTo>
                    <a:lnTo>
                      <a:pt x="329" y="334"/>
                    </a:lnTo>
                    <a:lnTo>
                      <a:pt x="309" y="345"/>
                    </a:lnTo>
                    <a:lnTo>
                      <a:pt x="287" y="351"/>
                    </a:lnTo>
                    <a:lnTo>
                      <a:pt x="373" y="438"/>
                    </a:lnTo>
                    <a:lnTo>
                      <a:pt x="187" y="915"/>
                    </a:lnTo>
                    <a:lnTo>
                      <a:pt x="0" y="438"/>
                    </a:lnTo>
                    <a:lnTo>
                      <a:pt x="85" y="351"/>
                    </a:lnTo>
                    <a:lnTo>
                      <a:pt x="63" y="345"/>
                    </a:lnTo>
                    <a:lnTo>
                      <a:pt x="44" y="334"/>
                    </a:lnTo>
                    <a:lnTo>
                      <a:pt x="27" y="319"/>
                    </a:lnTo>
                    <a:lnTo>
                      <a:pt x="15" y="301"/>
                    </a:lnTo>
                    <a:lnTo>
                      <a:pt x="7" y="281"/>
                    </a:lnTo>
                    <a:lnTo>
                      <a:pt x="4" y="257"/>
                    </a:lnTo>
                    <a:lnTo>
                      <a:pt x="6" y="234"/>
                    </a:lnTo>
                    <a:lnTo>
                      <a:pt x="44" y="74"/>
                    </a:lnTo>
                    <a:lnTo>
                      <a:pt x="52" y="53"/>
                    </a:lnTo>
                    <a:lnTo>
                      <a:pt x="63" y="36"/>
                    </a:lnTo>
                    <a:lnTo>
                      <a:pt x="77" y="21"/>
                    </a:lnTo>
                    <a:lnTo>
                      <a:pt x="95" y="9"/>
                    </a:lnTo>
                    <a:lnTo>
                      <a:pt x="114" y="2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 sz="16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6" name="Group 16"/>
            <p:cNvGrpSpPr>
              <a:grpSpLocks noChangeAspect="1"/>
            </p:cNvGrpSpPr>
            <p:nvPr/>
          </p:nvGrpSpPr>
          <p:grpSpPr>
            <a:xfrm rot="0">
              <a:off x="596845" y="5823027"/>
              <a:ext cx="162480" cy="186754"/>
              <a:chOff x="1039" y="1681"/>
              <a:chExt cx="1071" cy="1231"/>
            </a:xfrm>
            <a:solidFill>
              <a:schemeClr val="bg1">
                <a:lumMod val="85000"/>
              </a:schemeClr>
            </a:solidFill>
          </p:grpSpPr>
          <p:sp>
            <p:nvSpPr>
              <p:cNvPr id="140" name="Freeform 17"/>
              <p:cNvSpPr>
                <a:spLocks noEditPoints="1"/>
              </p:cNvSpPr>
              <p:nvPr/>
            </p:nvSpPr>
            <p:spPr>
              <a:xfrm>
                <a:off x="1039" y="1681"/>
                <a:ext cx="1071" cy="1099"/>
              </a:xfrm>
              <a:custGeom>
                <a:avLst/>
                <a:gdLst>
                  <a:gd name="T0" fmla="*/ 3169 w 3212"/>
                  <a:gd name="T1" fmla="*/ 566 h 3298"/>
                  <a:gd name="T2" fmla="*/ 3035 w 3212"/>
                  <a:gd name="T3" fmla="*/ 475 h 3298"/>
                  <a:gd name="T4" fmla="*/ 2711 w 3212"/>
                  <a:gd name="T5" fmla="*/ 199 h 3298"/>
                  <a:gd name="T6" fmla="*/ 2384 w 3212"/>
                  <a:gd name="T7" fmla="*/ 19 h 3298"/>
                  <a:gd name="T8" fmla="*/ 2347 w 3212"/>
                  <a:gd name="T9" fmla="*/ 4 h 3298"/>
                  <a:gd name="T10" fmla="*/ 2278 w 3212"/>
                  <a:gd name="T11" fmla="*/ 47 h 3298"/>
                  <a:gd name="T12" fmla="*/ 2171 w 3212"/>
                  <a:gd name="T13" fmla="*/ 190 h 3298"/>
                  <a:gd name="T14" fmla="*/ 1698 w 3212"/>
                  <a:gd name="T15" fmla="*/ 610 h 3298"/>
                  <a:gd name="T16" fmla="*/ 716 w 3212"/>
                  <a:gd name="T17" fmla="*/ 1337 h 3298"/>
                  <a:gd name="T18" fmla="*/ 296 w 3212"/>
                  <a:gd name="T19" fmla="*/ 1713 h 3298"/>
                  <a:gd name="T20" fmla="*/ 59 w 3212"/>
                  <a:gd name="T21" fmla="*/ 2061 h 3298"/>
                  <a:gd name="T22" fmla="*/ 0 w 3212"/>
                  <a:gd name="T23" fmla="*/ 2479 h 3298"/>
                  <a:gd name="T24" fmla="*/ 29 w 3212"/>
                  <a:gd name="T25" fmla="*/ 2758 h 3298"/>
                  <a:gd name="T26" fmla="*/ 183 w 3212"/>
                  <a:gd name="T27" fmla="*/ 2915 h 3298"/>
                  <a:gd name="T28" fmla="*/ 615 w 3212"/>
                  <a:gd name="T29" fmla="*/ 3255 h 3298"/>
                  <a:gd name="T30" fmla="*/ 886 w 3212"/>
                  <a:gd name="T31" fmla="*/ 3291 h 3298"/>
                  <a:gd name="T32" fmla="*/ 1138 w 3212"/>
                  <a:gd name="T33" fmla="*/ 3171 h 3298"/>
                  <a:gd name="T34" fmla="*/ 1808 w 3212"/>
                  <a:gd name="T35" fmla="*/ 2600 h 3298"/>
                  <a:gd name="T36" fmla="*/ 2812 w 3212"/>
                  <a:gd name="T37" fmla="*/ 1724 h 3298"/>
                  <a:gd name="T38" fmla="*/ 3103 w 3212"/>
                  <a:gd name="T39" fmla="*/ 1438 h 3298"/>
                  <a:gd name="T40" fmla="*/ 3146 w 3212"/>
                  <a:gd name="T41" fmla="*/ 1401 h 3298"/>
                  <a:gd name="T42" fmla="*/ 3193 w 3212"/>
                  <a:gd name="T43" fmla="*/ 1183 h 3298"/>
                  <a:gd name="T44" fmla="*/ 3208 w 3212"/>
                  <a:gd name="T45" fmla="*/ 620 h 3298"/>
                  <a:gd name="T46" fmla="*/ 1001 w 3212"/>
                  <a:gd name="T47" fmla="*/ 3114 h 3298"/>
                  <a:gd name="T48" fmla="*/ 881 w 3212"/>
                  <a:gd name="T49" fmla="*/ 3066 h 3298"/>
                  <a:gd name="T50" fmla="*/ 844 w 3212"/>
                  <a:gd name="T51" fmla="*/ 2610 h 3298"/>
                  <a:gd name="T52" fmla="*/ 840 w 3212"/>
                  <a:gd name="T53" fmla="*/ 2398 h 3298"/>
                  <a:gd name="T54" fmla="*/ 401 w 3212"/>
                  <a:gd name="T55" fmla="*/ 2082 h 3298"/>
                  <a:gd name="T56" fmla="*/ 241 w 3212"/>
                  <a:gd name="T57" fmla="*/ 1969 h 3298"/>
                  <a:gd name="T58" fmla="*/ 752 w 3212"/>
                  <a:gd name="T59" fmla="*/ 2141 h 3298"/>
                  <a:gd name="T60" fmla="*/ 1034 w 3212"/>
                  <a:gd name="T61" fmla="*/ 2354 h 3298"/>
                  <a:gd name="T62" fmla="*/ 1418 w 3212"/>
                  <a:gd name="T63" fmla="*/ 2074 h 3298"/>
                  <a:gd name="T64" fmla="*/ 1624 w 3212"/>
                  <a:gd name="T65" fmla="*/ 1847 h 3298"/>
                  <a:gd name="T66" fmla="*/ 1420 w 3212"/>
                  <a:gd name="T67" fmla="*/ 1596 h 3298"/>
                  <a:gd name="T68" fmla="*/ 1082 w 3212"/>
                  <a:gd name="T69" fmla="*/ 1248 h 3298"/>
                  <a:gd name="T70" fmla="*/ 1614 w 3212"/>
                  <a:gd name="T71" fmla="*/ 825 h 3298"/>
                  <a:gd name="T72" fmla="*/ 2194 w 3212"/>
                  <a:gd name="T73" fmla="*/ 338 h 3298"/>
                  <a:gd name="T74" fmla="*/ 2374 w 3212"/>
                  <a:gd name="T75" fmla="*/ 118 h 3298"/>
                  <a:gd name="T76" fmla="*/ 2661 w 3212"/>
                  <a:gd name="T77" fmla="*/ 304 h 3298"/>
                  <a:gd name="T78" fmla="*/ 2993 w 3212"/>
                  <a:gd name="T79" fmla="*/ 603 h 3298"/>
                  <a:gd name="T80" fmla="*/ 2474 w 3212"/>
                  <a:gd name="T81" fmla="*/ 1257 h 3298"/>
                  <a:gd name="T82" fmla="*/ 1732 w 3212"/>
                  <a:gd name="T83" fmla="*/ 1951 h 3298"/>
                  <a:gd name="T84" fmla="*/ 1047 w 3212"/>
                  <a:gd name="T85" fmla="*/ 2462 h 3298"/>
                  <a:gd name="T86" fmla="*/ 1012 w 3212"/>
                  <a:gd name="T87" fmla="*/ 2472 h 3298"/>
                  <a:gd name="T88" fmla="*/ 3078 w 3212"/>
                  <a:gd name="T89" fmla="*/ 1147 h 3298"/>
                  <a:gd name="T90" fmla="*/ 3067 w 3212"/>
                  <a:gd name="T91" fmla="*/ 1301 h 3298"/>
                  <a:gd name="T92" fmla="*/ 3051 w 3212"/>
                  <a:gd name="T93" fmla="*/ 1343 h 3298"/>
                  <a:gd name="T94" fmla="*/ 3018 w 3212"/>
                  <a:gd name="T95" fmla="*/ 1366 h 3298"/>
                  <a:gd name="T96" fmla="*/ 2890 w 3212"/>
                  <a:gd name="T97" fmla="*/ 1493 h 3298"/>
                  <a:gd name="T98" fmla="*/ 1823 w 3212"/>
                  <a:gd name="T99" fmla="*/ 2434 h 3298"/>
                  <a:gd name="T100" fmla="*/ 1765 w 3212"/>
                  <a:gd name="T101" fmla="*/ 2231 h 3298"/>
                  <a:gd name="T102" fmla="*/ 1749 w 3212"/>
                  <a:gd name="T103" fmla="*/ 2105 h 3298"/>
                  <a:gd name="T104" fmla="*/ 2236 w 3212"/>
                  <a:gd name="T105" fmla="*/ 1651 h 3298"/>
                  <a:gd name="T106" fmla="*/ 3095 w 3212"/>
                  <a:gd name="T107" fmla="*/ 770 h 32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212" h="3298">
                    <a:moveTo>
                      <a:pt x="3208" y="620"/>
                    </a:moveTo>
                    <a:lnTo>
                      <a:pt x="3206" y="606"/>
                    </a:lnTo>
                    <a:lnTo>
                      <a:pt x="3192" y="581"/>
                    </a:lnTo>
                    <a:lnTo>
                      <a:pt x="3169" y="566"/>
                    </a:lnTo>
                    <a:lnTo>
                      <a:pt x="3143" y="561"/>
                    </a:lnTo>
                    <a:lnTo>
                      <a:pt x="3130" y="564"/>
                    </a:lnTo>
                    <a:lnTo>
                      <a:pt x="3101" y="533"/>
                    </a:lnTo>
                    <a:lnTo>
                      <a:pt x="3035" y="475"/>
                    </a:lnTo>
                    <a:lnTo>
                      <a:pt x="3003" y="448"/>
                    </a:lnTo>
                    <a:lnTo>
                      <a:pt x="2931" y="383"/>
                    </a:lnTo>
                    <a:lnTo>
                      <a:pt x="2786" y="258"/>
                    </a:lnTo>
                    <a:lnTo>
                      <a:pt x="2711" y="199"/>
                    </a:lnTo>
                    <a:lnTo>
                      <a:pt x="2651" y="148"/>
                    </a:lnTo>
                    <a:lnTo>
                      <a:pt x="2507" y="53"/>
                    </a:lnTo>
                    <a:lnTo>
                      <a:pt x="2432" y="24"/>
                    </a:lnTo>
                    <a:lnTo>
                      <a:pt x="2384" y="19"/>
                    </a:lnTo>
                    <a:lnTo>
                      <a:pt x="2363" y="20"/>
                    </a:lnTo>
                    <a:lnTo>
                      <a:pt x="2361" y="17"/>
                    </a:lnTo>
                    <a:lnTo>
                      <a:pt x="2358" y="14"/>
                    </a:lnTo>
                    <a:lnTo>
                      <a:pt x="2347" y="4"/>
                    </a:lnTo>
                    <a:lnTo>
                      <a:pt x="2320" y="0"/>
                    </a:lnTo>
                    <a:lnTo>
                      <a:pt x="2294" y="10"/>
                    </a:lnTo>
                    <a:lnTo>
                      <a:pt x="2278" y="32"/>
                    </a:lnTo>
                    <a:lnTo>
                      <a:pt x="2278" y="47"/>
                    </a:lnTo>
                    <a:lnTo>
                      <a:pt x="2276" y="62"/>
                    </a:lnTo>
                    <a:lnTo>
                      <a:pt x="2253" y="102"/>
                    </a:lnTo>
                    <a:lnTo>
                      <a:pt x="2199" y="163"/>
                    </a:lnTo>
                    <a:lnTo>
                      <a:pt x="2171" y="190"/>
                    </a:lnTo>
                    <a:lnTo>
                      <a:pt x="2102" y="260"/>
                    </a:lnTo>
                    <a:lnTo>
                      <a:pt x="1952" y="394"/>
                    </a:lnTo>
                    <a:lnTo>
                      <a:pt x="1878" y="459"/>
                    </a:lnTo>
                    <a:lnTo>
                      <a:pt x="1698" y="610"/>
                    </a:lnTo>
                    <a:lnTo>
                      <a:pt x="1326" y="897"/>
                    </a:lnTo>
                    <a:lnTo>
                      <a:pt x="1138" y="1036"/>
                    </a:lnTo>
                    <a:lnTo>
                      <a:pt x="969" y="1157"/>
                    </a:lnTo>
                    <a:lnTo>
                      <a:pt x="716" y="1337"/>
                    </a:lnTo>
                    <a:lnTo>
                      <a:pt x="553" y="1467"/>
                    </a:lnTo>
                    <a:lnTo>
                      <a:pt x="475" y="1536"/>
                    </a:lnTo>
                    <a:lnTo>
                      <a:pt x="415" y="1592"/>
                    </a:lnTo>
                    <a:lnTo>
                      <a:pt x="296" y="1713"/>
                    </a:lnTo>
                    <a:lnTo>
                      <a:pt x="186" y="1845"/>
                    </a:lnTo>
                    <a:lnTo>
                      <a:pt x="117" y="1951"/>
                    </a:lnTo>
                    <a:lnTo>
                      <a:pt x="77" y="2024"/>
                    </a:lnTo>
                    <a:lnTo>
                      <a:pt x="59" y="2061"/>
                    </a:lnTo>
                    <a:lnTo>
                      <a:pt x="44" y="2100"/>
                    </a:lnTo>
                    <a:lnTo>
                      <a:pt x="21" y="2181"/>
                    </a:lnTo>
                    <a:lnTo>
                      <a:pt x="2" y="2306"/>
                    </a:lnTo>
                    <a:lnTo>
                      <a:pt x="0" y="2479"/>
                    </a:lnTo>
                    <a:lnTo>
                      <a:pt x="12" y="2650"/>
                    </a:lnTo>
                    <a:lnTo>
                      <a:pt x="18" y="2732"/>
                    </a:lnTo>
                    <a:lnTo>
                      <a:pt x="19" y="2742"/>
                    </a:lnTo>
                    <a:lnTo>
                      <a:pt x="29" y="2758"/>
                    </a:lnTo>
                    <a:lnTo>
                      <a:pt x="49" y="2771"/>
                    </a:lnTo>
                    <a:lnTo>
                      <a:pt x="67" y="2770"/>
                    </a:lnTo>
                    <a:lnTo>
                      <a:pt x="101" y="2817"/>
                    </a:lnTo>
                    <a:lnTo>
                      <a:pt x="183" y="2915"/>
                    </a:lnTo>
                    <a:lnTo>
                      <a:pt x="278" y="3016"/>
                    </a:lnTo>
                    <a:lnTo>
                      <a:pt x="383" y="3109"/>
                    </a:lnTo>
                    <a:lnTo>
                      <a:pt x="497" y="3193"/>
                    </a:lnTo>
                    <a:lnTo>
                      <a:pt x="615" y="3255"/>
                    </a:lnTo>
                    <a:lnTo>
                      <a:pt x="704" y="3285"/>
                    </a:lnTo>
                    <a:lnTo>
                      <a:pt x="765" y="3297"/>
                    </a:lnTo>
                    <a:lnTo>
                      <a:pt x="825" y="3298"/>
                    </a:lnTo>
                    <a:lnTo>
                      <a:pt x="886" y="3291"/>
                    </a:lnTo>
                    <a:lnTo>
                      <a:pt x="916" y="3282"/>
                    </a:lnTo>
                    <a:lnTo>
                      <a:pt x="955" y="3271"/>
                    </a:lnTo>
                    <a:lnTo>
                      <a:pt x="1030" y="3236"/>
                    </a:lnTo>
                    <a:lnTo>
                      <a:pt x="1138" y="3171"/>
                    </a:lnTo>
                    <a:lnTo>
                      <a:pt x="1342" y="3009"/>
                    </a:lnTo>
                    <a:lnTo>
                      <a:pt x="1463" y="2899"/>
                    </a:lnTo>
                    <a:lnTo>
                      <a:pt x="1634" y="2748"/>
                    </a:lnTo>
                    <a:lnTo>
                      <a:pt x="1808" y="2600"/>
                    </a:lnTo>
                    <a:lnTo>
                      <a:pt x="2017" y="2424"/>
                    </a:lnTo>
                    <a:lnTo>
                      <a:pt x="2429" y="2066"/>
                    </a:lnTo>
                    <a:lnTo>
                      <a:pt x="2633" y="1884"/>
                    </a:lnTo>
                    <a:lnTo>
                      <a:pt x="2812" y="1724"/>
                    </a:lnTo>
                    <a:lnTo>
                      <a:pt x="2987" y="1560"/>
                    </a:lnTo>
                    <a:lnTo>
                      <a:pt x="3021" y="1530"/>
                    </a:lnTo>
                    <a:lnTo>
                      <a:pt x="3075" y="1478"/>
                    </a:lnTo>
                    <a:lnTo>
                      <a:pt x="3103" y="1438"/>
                    </a:lnTo>
                    <a:lnTo>
                      <a:pt x="3111" y="1416"/>
                    </a:lnTo>
                    <a:lnTo>
                      <a:pt x="3124" y="1415"/>
                    </a:lnTo>
                    <a:lnTo>
                      <a:pt x="3134" y="1409"/>
                    </a:lnTo>
                    <a:lnTo>
                      <a:pt x="3146" y="1401"/>
                    </a:lnTo>
                    <a:lnTo>
                      <a:pt x="3163" y="1378"/>
                    </a:lnTo>
                    <a:lnTo>
                      <a:pt x="3180" y="1337"/>
                    </a:lnTo>
                    <a:lnTo>
                      <a:pt x="3192" y="1241"/>
                    </a:lnTo>
                    <a:lnTo>
                      <a:pt x="3193" y="1183"/>
                    </a:lnTo>
                    <a:lnTo>
                      <a:pt x="3202" y="1042"/>
                    </a:lnTo>
                    <a:lnTo>
                      <a:pt x="3212" y="832"/>
                    </a:lnTo>
                    <a:lnTo>
                      <a:pt x="3212" y="691"/>
                    </a:lnTo>
                    <a:lnTo>
                      <a:pt x="3208" y="620"/>
                    </a:lnTo>
                    <a:close/>
                    <a:moveTo>
                      <a:pt x="1004" y="2495"/>
                    </a:moveTo>
                    <a:lnTo>
                      <a:pt x="998" y="2649"/>
                    </a:lnTo>
                    <a:lnTo>
                      <a:pt x="999" y="2958"/>
                    </a:lnTo>
                    <a:lnTo>
                      <a:pt x="1001" y="3114"/>
                    </a:lnTo>
                    <a:lnTo>
                      <a:pt x="942" y="3145"/>
                    </a:lnTo>
                    <a:lnTo>
                      <a:pt x="880" y="3170"/>
                    </a:lnTo>
                    <a:lnTo>
                      <a:pt x="884" y="3137"/>
                    </a:lnTo>
                    <a:lnTo>
                      <a:pt x="881" y="3066"/>
                    </a:lnTo>
                    <a:lnTo>
                      <a:pt x="868" y="2961"/>
                    </a:lnTo>
                    <a:lnTo>
                      <a:pt x="860" y="2895"/>
                    </a:lnTo>
                    <a:lnTo>
                      <a:pt x="850" y="2780"/>
                    </a:lnTo>
                    <a:lnTo>
                      <a:pt x="844" y="2610"/>
                    </a:lnTo>
                    <a:lnTo>
                      <a:pt x="850" y="2495"/>
                    </a:lnTo>
                    <a:lnTo>
                      <a:pt x="857" y="2439"/>
                    </a:lnTo>
                    <a:lnTo>
                      <a:pt x="856" y="2424"/>
                    </a:lnTo>
                    <a:lnTo>
                      <a:pt x="840" y="2398"/>
                    </a:lnTo>
                    <a:lnTo>
                      <a:pt x="828" y="2390"/>
                    </a:lnTo>
                    <a:lnTo>
                      <a:pt x="717" y="2318"/>
                    </a:lnTo>
                    <a:lnTo>
                      <a:pt x="506" y="2162"/>
                    </a:lnTo>
                    <a:lnTo>
                      <a:pt x="401" y="2082"/>
                    </a:lnTo>
                    <a:lnTo>
                      <a:pt x="382" y="2064"/>
                    </a:lnTo>
                    <a:lnTo>
                      <a:pt x="314" y="2010"/>
                    </a:lnTo>
                    <a:lnTo>
                      <a:pt x="264" y="1978"/>
                    </a:lnTo>
                    <a:lnTo>
                      <a:pt x="241" y="1969"/>
                    </a:lnTo>
                    <a:lnTo>
                      <a:pt x="294" y="1899"/>
                    </a:lnTo>
                    <a:lnTo>
                      <a:pt x="350" y="1830"/>
                    </a:lnTo>
                    <a:lnTo>
                      <a:pt x="510" y="1955"/>
                    </a:lnTo>
                    <a:lnTo>
                      <a:pt x="752" y="2141"/>
                    </a:lnTo>
                    <a:lnTo>
                      <a:pt x="909" y="2270"/>
                    </a:lnTo>
                    <a:lnTo>
                      <a:pt x="985" y="2338"/>
                    </a:lnTo>
                    <a:lnTo>
                      <a:pt x="999" y="2349"/>
                    </a:lnTo>
                    <a:lnTo>
                      <a:pt x="1034" y="2354"/>
                    </a:lnTo>
                    <a:lnTo>
                      <a:pt x="1053" y="2346"/>
                    </a:lnTo>
                    <a:lnTo>
                      <a:pt x="1132" y="2302"/>
                    </a:lnTo>
                    <a:lnTo>
                      <a:pt x="1280" y="2195"/>
                    </a:lnTo>
                    <a:lnTo>
                      <a:pt x="1418" y="2074"/>
                    </a:lnTo>
                    <a:lnTo>
                      <a:pt x="1548" y="1943"/>
                    </a:lnTo>
                    <a:lnTo>
                      <a:pt x="1610" y="1877"/>
                    </a:lnTo>
                    <a:lnTo>
                      <a:pt x="1617" y="1868"/>
                    </a:lnTo>
                    <a:lnTo>
                      <a:pt x="1624" y="1847"/>
                    </a:lnTo>
                    <a:lnTo>
                      <a:pt x="1626" y="1827"/>
                    </a:lnTo>
                    <a:lnTo>
                      <a:pt x="1617" y="1807"/>
                    </a:lnTo>
                    <a:lnTo>
                      <a:pt x="1610" y="1796"/>
                    </a:lnTo>
                    <a:lnTo>
                      <a:pt x="1420" y="1596"/>
                    </a:lnTo>
                    <a:lnTo>
                      <a:pt x="1231" y="1395"/>
                    </a:lnTo>
                    <a:lnTo>
                      <a:pt x="1201" y="1360"/>
                    </a:lnTo>
                    <a:lnTo>
                      <a:pt x="1132" y="1288"/>
                    </a:lnTo>
                    <a:lnTo>
                      <a:pt x="1082" y="1248"/>
                    </a:lnTo>
                    <a:lnTo>
                      <a:pt x="1056" y="1235"/>
                    </a:lnTo>
                    <a:lnTo>
                      <a:pt x="1244" y="1103"/>
                    </a:lnTo>
                    <a:lnTo>
                      <a:pt x="1430" y="964"/>
                    </a:lnTo>
                    <a:lnTo>
                      <a:pt x="1614" y="825"/>
                    </a:lnTo>
                    <a:lnTo>
                      <a:pt x="1885" y="607"/>
                    </a:lnTo>
                    <a:lnTo>
                      <a:pt x="2060" y="458"/>
                    </a:lnTo>
                    <a:lnTo>
                      <a:pt x="2145" y="380"/>
                    </a:lnTo>
                    <a:lnTo>
                      <a:pt x="2194" y="338"/>
                    </a:lnTo>
                    <a:lnTo>
                      <a:pt x="2299" y="235"/>
                    </a:lnTo>
                    <a:lnTo>
                      <a:pt x="2344" y="177"/>
                    </a:lnTo>
                    <a:lnTo>
                      <a:pt x="2367" y="138"/>
                    </a:lnTo>
                    <a:lnTo>
                      <a:pt x="2374" y="118"/>
                    </a:lnTo>
                    <a:lnTo>
                      <a:pt x="2422" y="140"/>
                    </a:lnTo>
                    <a:lnTo>
                      <a:pt x="2466" y="163"/>
                    </a:lnTo>
                    <a:lnTo>
                      <a:pt x="2534" y="206"/>
                    </a:lnTo>
                    <a:lnTo>
                      <a:pt x="2661" y="304"/>
                    </a:lnTo>
                    <a:lnTo>
                      <a:pt x="2721" y="354"/>
                    </a:lnTo>
                    <a:lnTo>
                      <a:pt x="2833" y="453"/>
                    </a:lnTo>
                    <a:lnTo>
                      <a:pt x="2944" y="554"/>
                    </a:lnTo>
                    <a:lnTo>
                      <a:pt x="2993" y="603"/>
                    </a:lnTo>
                    <a:lnTo>
                      <a:pt x="3048" y="646"/>
                    </a:lnTo>
                    <a:lnTo>
                      <a:pt x="2937" y="771"/>
                    </a:lnTo>
                    <a:lnTo>
                      <a:pt x="2708" y="1016"/>
                    </a:lnTo>
                    <a:lnTo>
                      <a:pt x="2474" y="1257"/>
                    </a:lnTo>
                    <a:lnTo>
                      <a:pt x="2233" y="1490"/>
                    </a:lnTo>
                    <a:lnTo>
                      <a:pt x="2112" y="1605"/>
                    </a:lnTo>
                    <a:lnTo>
                      <a:pt x="1987" y="1720"/>
                    </a:lnTo>
                    <a:lnTo>
                      <a:pt x="1732" y="1951"/>
                    </a:lnTo>
                    <a:lnTo>
                      <a:pt x="1467" y="2169"/>
                    </a:lnTo>
                    <a:lnTo>
                      <a:pt x="1261" y="2322"/>
                    </a:lnTo>
                    <a:lnTo>
                      <a:pt x="1120" y="2417"/>
                    </a:lnTo>
                    <a:lnTo>
                      <a:pt x="1047" y="2462"/>
                    </a:lnTo>
                    <a:lnTo>
                      <a:pt x="1047" y="2462"/>
                    </a:lnTo>
                    <a:lnTo>
                      <a:pt x="1047" y="2463"/>
                    </a:lnTo>
                    <a:lnTo>
                      <a:pt x="1033" y="2460"/>
                    </a:lnTo>
                    <a:lnTo>
                      <a:pt x="1012" y="2472"/>
                    </a:lnTo>
                    <a:lnTo>
                      <a:pt x="1005" y="2485"/>
                    </a:lnTo>
                    <a:lnTo>
                      <a:pt x="1004" y="2495"/>
                    </a:lnTo>
                    <a:close/>
                    <a:moveTo>
                      <a:pt x="3082" y="1081"/>
                    </a:moveTo>
                    <a:lnTo>
                      <a:pt x="3078" y="1147"/>
                    </a:lnTo>
                    <a:lnTo>
                      <a:pt x="3074" y="1213"/>
                    </a:lnTo>
                    <a:lnTo>
                      <a:pt x="3072" y="1247"/>
                    </a:lnTo>
                    <a:lnTo>
                      <a:pt x="3069" y="1280"/>
                    </a:lnTo>
                    <a:lnTo>
                      <a:pt x="3067" y="1301"/>
                    </a:lnTo>
                    <a:lnTo>
                      <a:pt x="3065" y="1316"/>
                    </a:lnTo>
                    <a:lnTo>
                      <a:pt x="3059" y="1320"/>
                    </a:lnTo>
                    <a:lnTo>
                      <a:pt x="3052" y="1334"/>
                    </a:lnTo>
                    <a:lnTo>
                      <a:pt x="3051" y="1343"/>
                    </a:lnTo>
                    <a:lnTo>
                      <a:pt x="3038" y="1349"/>
                    </a:lnTo>
                    <a:lnTo>
                      <a:pt x="3018" y="1372"/>
                    </a:lnTo>
                    <a:lnTo>
                      <a:pt x="3016" y="1389"/>
                    </a:lnTo>
                    <a:lnTo>
                      <a:pt x="3018" y="1366"/>
                    </a:lnTo>
                    <a:lnTo>
                      <a:pt x="3010" y="1369"/>
                    </a:lnTo>
                    <a:lnTo>
                      <a:pt x="2990" y="1393"/>
                    </a:lnTo>
                    <a:lnTo>
                      <a:pt x="2941" y="1444"/>
                    </a:lnTo>
                    <a:lnTo>
                      <a:pt x="2890" y="1493"/>
                    </a:lnTo>
                    <a:lnTo>
                      <a:pt x="2734" y="1637"/>
                    </a:lnTo>
                    <a:lnTo>
                      <a:pt x="2574" y="1779"/>
                    </a:lnTo>
                    <a:lnTo>
                      <a:pt x="2201" y="2110"/>
                    </a:lnTo>
                    <a:lnTo>
                      <a:pt x="1823" y="2434"/>
                    </a:lnTo>
                    <a:lnTo>
                      <a:pt x="1804" y="2451"/>
                    </a:lnTo>
                    <a:lnTo>
                      <a:pt x="1785" y="2467"/>
                    </a:lnTo>
                    <a:lnTo>
                      <a:pt x="1778" y="2349"/>
                    </a:lnTo>
                    <a:lnTo>
                      <a:pt x="1765" y="2231"/>
                    </a:lnTo>
                    <a:lnTo>
                      <a:pt x="1764" y="2181"/>
                    </a:lnTo>
                    <a:lnTo>
                      <a:pt x="1765" y="2130"/>
                    </a:lnTo>
                    <a:lnTo>
                      <a:pt x="1764" y="2118"/>
                    </a:lnTo>
                    <a:lnTo>
                      <a:pt x="1749" y="2105"/>
                    </a:lnTo>
                    <a:lnTo>
                      <a:pt x="1739" y="2103"/>
                    </a:lnTo>
                    <a:lnTo>
                      <a:pt x="1927" y="1936"/>
                    </a:lnTo>
                    <a:lnTo>
                      <a:pt x="2106" y="1769"/>
                    </a:lnTo>
                    <a:lnTo>
                      <a:pt x="2236" y="1651"/>
                    </a:lnTo>
                    <a:lnTo>
                      <a:pt x="2489" y="1406"/>
                    </a:lnTo>
                    <a:lnTo>
                      <a:pt x="2737" y="1157"/>
                    </a:lnTo>
                    <a:lnTo>
                      <a:pt x="2977" y="901"/>
                    </a:lnTo>
                    <a:lnTo>
                      <a:pt x="3095" y="770"/>
                    </a:lnTo>
                    <a:lnTo>
                      <a:pt x="3093" y="926"/>
                    </a:lnTo>
                    <a:lnTo>
                      <a:pt x="3082" y="108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8"/>
              <p:cNvSpPr/>
              <p:nvPr/>
            </p:nvSpPr>
            <p:spPr>
              <a:xfrm>
                <a:off x="1398" y="2746"/>
                <a:ext cx="212" cy="132"/>
              </a:xfrm>
              <a:custGeom>
                <a:avLst/>
                <a:gdLst>
                  <a:gd name="T0" fmla="*/ 544 w 635"/>
                  <a:gd name="T1" fmla="*/ 0 h 398"/>
                  <a:gd name="T2" fmla="*/ 504 w 635"/>
                  <a:gd name="T3" fmla="*/ 18 h 398"/>
                  <a:gd name="T4" fmla="*/ 496 w 635"/>
                  <a:gd name="T5" fmla="*/ 52 h 398"/>
                  <a:gd name="T6" fmla="*/ 530 w 635"/>
                  <a:gd name="T7" fmla="*/ 177 h 398"/>
                  <a:gd name="T8" fmla="*/ 515 w 635"/>
                  <a:gd name="T9" fmla="*/ 226 h 398"/>
                  <a:gd name="T10" fmla="*/ 478 w 635"/>
                  <a:gd name="T11" fmla="*/ 262 h 398"/>
                  <a:gd name="T12" fmla="*/ 403 w 635"/>
                  <a:gd name="T13" fmla="*/ 291 h 398"/>
                  <a:gd name="T14" fmla="*/ 352 w 635"/>
                  <a:gd name="T15" fmla="*/ 272 h 398"/>
                  <a:gd name="T16" fmla="*/ 332 w 635"/>
                  <a:gd name="T17" fmla="*/ 226 h 398"/>
                  <a:gd name="T18" fmla="*/ 331 w 635"/>
                  <a:gd name="T19" fmla="*/ 198 h 398"/>
                  <a:gd name="T20" fmla="*/ 303 w 635"/>
                  <a:gd name="T21" fmla="*/ 164 h 398"/>
                  <a:gd name="T22" fmla="*/ 246 w 635"/>
                  <a:gd name="T23" fmla="*/ 180 h 398"/>
                  <a:gd name="T24" fmla="*/ 236 w 635"/>
                  <a:gd name="T25" fmla="*/ 209 h 398"/>
                  <a:gd name="T26" fmla="*/ 220 w 635"/>
                  <a:gd name="T27" fmla="*/ 268 h 398"/>
                  <a:gd name="T28" fmla="*/ 160 w 635"/>
                  <a:gd name="T29" fmla="*/ 310 h 398"/>
                  <a:gd name="T30" fmla="*/ 122 w 635"/>
                  <a:gd name="T31" fmla="*/ 304 h 398"/>
                  <a:gd name="T32" fmla="*/ 83 w 635"/>
                  <a:gd name="T33" fmla="*/ 270 h 398"/>
                  <a:gd name="T34" fmla="*/ 83 w 635"/>
                  <a:gd name="T35" fmla="*/ 182 h 398"/>
                  <a:gd name="T36" fmla="*/ 90 w 635"/>
                  <a:gd name="T37" fmla="*/ 149 h 398"/>
                  <a:gd name="T38" fmla="*/ 62 w 635"/>
                  <a:gd name="T39" fmla="*/ 126 h 398"/>
                  <a:gd name="T40" fmla="*/ 34 w 635"/>
                  <a:gd name="T41" fmla="*/ 139 h 398"/>
                  <a:gd name="T42" fmla="*/ 7 w 635"/>
                  <a:gd name="T43" fmla="*/ 193 h 398"/>
                  <a:gd name="T44" fmla="*/ 3 w 635"/>
                  <a:gd name="T45" fmla="*/ 268 h 398"/>
                  <a:gd name="T46" fmla="*/ 31 w 635"/>
                  <a:gd name="T47" fmla="*/ 336 h 398"/>
                  <a:gd name="T48" fmla="*/ 93 w 635"/>
                  <a:gd name="T49" fmla="*/ 383 h 398"/>
                  <a:gd name="T50" fmla="*/ 139 w 635"/>
                  <a:gd name="T51" fmla="*/ 398 h 398"/>
                  <a:gd name="T52" fmla="*/ 229 w 635"/>
                  <a:gd name="T53" fmla="*/ 383 h 398"/>
                  <a:gd name="T54" fmla="*/ 279 w 635"/>
                  <a:gd name="T55" fmla="*/ 339 h 398"/>
                  <a:gd name="T56" fmla="*/ 350 w 635"/>
                  <a:gd name="T57" fmla="*/ 379 h 398"/>
                  <a:gd name="T58" fmla="*/ 470 w 635"/>
                  <a:gd name="T59" fmla="*/ 375 h 398"/>
                  <a:gd name="T60" fmla="*/ 527 w 635"/>
                  <a:gd name="T61" fmla="*/ 350 h 398"/>
                  <a:gd name="T62" fmla="*/ 600 w 635"/>
                  <a:gd name="T63" fmla="*/ 271 h 398"/>
                  <a:gd name="T64" fmla="*/ 635 w 635"/>
                  <a:gd name="T65" fmla="*/ 166 h 398"/>
                  <a:gd name="T66" fmla="*/ 614 w 635"/>
                  <a:gd name="T67" fmla="*/ 64 h 398"/>
                  <a:gd name="T68" fmla="*/ 555 w 635"/>
                  <a:gd name="T69" fmla="*/ 6 h 3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5" h="398">
                    <a:moveTo>
                      <a:pt x="555" y="6"/>
                    </a:moveTo>
                    <a:lnTo>
                      <a:pt x="544" y="0"/>
                    </a:lnTo>
                    <a:lnTo>
                      <a:pt x="521" y="3"/>
                    </a:lnTo>
                    <a:lnTo>
                      <a:pt x="504" y="18"/>
                    </a:lnTo>
                    <a:lnTo>
                      <a:pt x="495" y="39"/>
                    </a:lnTo>
                    <a:lnTo>
                      <a:pt x="496" y="52"/>
                    </a:lnTo>
                    <a:lnTo>
                      <a:pt x="514" y="113"/>
                    </a:lnTo>
                    <a:lnTo>
                      <a:pt x="530" y="177"/>
                    </a:lnTo>
                    <a:lnTo>
                      <a:pt x="527" y="202"/>
                    </a:lnTo>
                    <a:lnTo>
                      <a:pt x="515" y="226"/>
                    </a:lnTo>
                    <a:lnTo>
                      <a:pt x="494" y="251"/>
                    </a:lnTo>
                    <a:lnTo>
                      <a:pt x="478" y="262"/>
                    </a:lnTo>
                    <a:lnTo>
                      <a:pt x="453" y="278"/>
                    </a:lnTo>
                    <a:lnTo>
                      <a:pt x="403" y="291"/>
                    </a:lnTo>
                    <a:lnTo>
                      <a:pt x="370" y="284"/>
                    </a:lnTo>
                    <a:lnTo>
                      <a:pt x="352" y="272"/>
                    </a:lnTo>
                    <a:lnTo>
                      <a:pt x="339" y="252"/>
                    </a:lnTo>
                    <a:lnTo>
                      <a:pt x="332" y="226"/>
                    </a:lnTo>
                    <a:lnTo>
                      <a:pt x="332" y="209"/>
                    </a:lnTo>
                    <a:lnTo>
                      <a:pt x="331" y="198"/>
                    </a:lnTo>
                    <a:lnTo>
                      <a:pt x="324" y="180"/>
                    </a:lnTo>
                    <a:lnTo>
                      <a:pt x="303" y="164"/>
                    </a:lnTo>
                    <a:lnTo>
                      <a:pt x="268" y="164"/>
                    </a:lnTo>
                    <a:lnTo>
                      <a:pt x="246" y="180"/>
                    </a:lnTo>
                    <a:lnTo>
                      <a:pt x="237" y="198"/>
                    </a:lnTo>
                    <a:lnTo>
                      <a:pt x="236" y="209"/>
                    </a:lnTo>
                    <a:lnTo>
                      <a:pt x="233" y="231"/>
                    </a:lnTo>
                    <a:lnTo>
                      <a:pt x="220" y="268"/>
                    </a:lnTo>
                    <a:lnTo>
                      <a:pt x="196" y="297"/>
                    </a:lnTo>
                    <a:lnTo>
                      <a:pt x="160" y="310"/>
                    </a:lnTo>
                    <a:lnTo>
                      <a:pt x="137" y="307"/>
                    </a:lnTo>
                    <a:lnTo>
                      <a:pt x="122" y="304"/>
                    </a:lnTo>
                    <a:lnTo>
                      <a:pt x="102" y="294"/>
                    </a:lnTo>
                    <a:lnTo>
                      <a:pt x="83" y="270"/>
                    </a:lnTo>
                    <a:lnTo>
                      <a:pt x="76" y="228"/>
                    </a:lnTo>
                    <a:lnTo>
                      <a:pt x="83" y="182"/>
                    </a:lnTo>
                    <a:lnTo>
                      <a:pt x="88" y="162"/>
                    </a:lnTo>
                    <a:lnTo>
                      <a:pt x="90" y="149"/>
                    </a:lnTo>
                    <a:lnTo>
                      <a:pt x="80" y="131"/>
                    </a:lnTo>
                    <a:lnTo>
                      <a:pt x="62" y="126"/>
                    </a:lnTo>
                    <a:lnTo>
                      <a:pt x="43" y="130"/>
                    </a:lnTo>
                    <a:lnTo>
                      <a:pt x="34" y="139"/>
                    </a:lnTo>
                    <a:lnTo>
                      <a:pt x="23" y="157"/>
                    </a:lnTo>
                    <a:lnTo>
                      <a:pt x="7" y="193"/>
                    </a:lnTo>
                    <a:lnTo>
                      <a:pt x="0" y="232"/>
                    </a:lnTo>
                    <a:lnTo>
                      <a:pt x="3" y="268"/>
                    </a:lnTo>
                    <a:lnTo>
                      <a:pt x="13" y="304"/>
                    </a:lnTo>
                    <a:lnTo>
                      <a:pt x="31" y="336"/>
                    </a:lnTo>
                    <a:lnTo>
                      <a:pt x="59" y="362"/>
                    </a:lnTo>
                    <a:lnTo>
                      <a:pt x="93" y="383"/>
                    </a:lnTo>
                    <a:lnTo>
                      <a:pt x="113" y="390"/>
                    </a:lnTo>
                    <a:lnTo>
                      <a:pt x="139" y="398"/>
                    </a:lnTo>
                    <a:lnTo>
                      <a:pt x="187" y="398"/>
                    </a:lnTo>
                    <a:lnTo>
                      <a:pt x="229" y="383"/>
                    </a:lnTo>
                    <a:lnTo>
                      <a:pt x="265" y="356"/>
                    </a:lnTo>
                    <a:lnTo>
                      <a:pt x="279" y="339"/>
                    </a:lnTo>
                    <a:lnTo>
                      <a:pt x="299" y="356"/>
                    </a:lnTo>
                    <a:lnTo>
                      <a:pt x="350" y="379"/>
                    </a:lnTo>
                    <a:lnTo>
                      <a:pt x="409" y="386"/>
                    </a:lnTo>
                    <a:lnTo>
                      <a:pt x="470" y="375"/>
                    </a:lnTo>
                    <a:lnTo>
                      <a:pt x="502" y="362"/>
                    </a:lnTo>
                    <a:lnTo>
                      <a:pt x="527" y="350"/>
                    </a:lnTo>
                    <a:lnTo>
                      <a:pt x="567" y="316"/>
                    </a:lnTo>
                    <a:lnTo>
                      <a:pt x="600" y="271"/>
                    </a:lnTo>
                    <a:lnTo>
                      <a:pt x="623" y="221"/>
                    </a:lnTo>
                    <a:lnTo>
                      <a:pt x="635" y="166"/>
                    </a:lnTo>
                    <a:lnTo>
                      <a:pt x="632" y="113"/>
                    </a:lnTo>
                    <a:lnTo>
                      <a:pt x="614" y="64"/>
                    </a:lnTo>
                    <a:lnTo>
                      <a:pt x="581" y="23"/>
                    </a:lnTo>
                    <a:lnTo>
                      <a:pt x="555" y="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9"/>
              <p:cNvSpPr/>
              <p:nvPr/>
            </p:nvSpPr>
            <p:spPr>
              <a:xfrm>
                <a:off x="1655" y="2515"/>
                <a:ext cx="176" cy="179"/>
              </a:xfrm>
              <a:custGeom>
                <a:avLst/>
                <a:gdLst>
                  <a:gd name="T0" fmla="*/ 301 w 528"/>
                  <a:gd name="T1" fmla="*/ 1 h 538"/>
                  <a:gd name="T2" fmla="*/ 268 w 528"/>
                  <a:gd name="T3" fmla="*/ 27 h 538"/>
                  <a:gd name="T4" fmla="*/ 273 w 528"/>
                  <a:gd name="T5" fmla="*/ 82 h 538"/>
                  <a:gd name="T6" fmla="*/ 298 w 528"/>
                  <a:gd name="T7" fmla="*/ 95 h 538"/>
                  <a:gd name="T8" fmla="*/ 373 w 528"/>
                  <a:gd name="T9" fmla="*/ 112 h 538"/>
                  <a:gd name="T10" fmla="*/ 419 w 528"/>
                  <a:gd name="T11" fmla="*/ 145 h 538"/>
                  <a:gd name="T12" fmla="*/ 423 w 528"/>
                  <a:gd name="T13" fmla="*/ 191 h 538"/>
                  <a:gd name="T14" fmla="*/ 409 w 528"/>
                  <a:gd name="T15" fmla="*/ 220 h 538"/>
                  <a:gd name="T16" fmla="*/ 357 w 528"/>
                  <a:gd name="T17" fmla="*/ 265 h 538"/>
                  <a:gd name="T18" fmla="*/ 245 w 528"/>
                  <a:gd name="T19" fmla="*/ 269 h 538"/>
                  <a:gd name="T20" fmla="*/ 207 w 528"/>
                  <a:gd name="T21" fmla="*/ 256 h 538"/>
                  <a:gd name="T22" fmla="*/ 188 w 528"/>
                  <a:gd name="T23" fmla="*/ 250 h 538"/>
                  <a:gd name="T24" fmla="*/ 150 w 528"/>
                  <a:gd name="T25" fmla="*/ 268 h 538"/>
                  <a:gd name="T26" fmla="*/ 141 w 528"/>
                  <a:gd name="T27" fmla="*/ 324 h 538"/>
                  <a:gd name="T28" fmla="*/ 161 w 528"/>
                  <a:gd name="T29" fmla="*/ 341 h 538"/>
                  <a:gd name="T30" fmla="*/ 173 w 528"/>
                  <a:gd name="T31" fmla="*/ 347 h 538"/>
                  <a:gd name="T32" fmla="*/ 178 w 528"/>
                  <a:gd name="T33" fmla="*/ 348 h 538"/>
                  <a:gd name="T34" fmla="*/ 184 w 528"/>
                  <a:gd name="T35" fmla="*/ 351 h 538"/>
                  <a:gd name="T36" fmla="*/ 220 w 528"/>
                  <a:gd name="T37" fmla="*/ 367 h 538"/>
                  <a:gd name="T38" fmla="*/ 243 w 528"/>
                  <a:gd name="T39" fmla="*/ 399 h 538"/>
                  <a:gd name="T40" fmla="*/ 180 w 528"/>
                  <a:gd name="T41" fmla="*/ 443 h 538"/>
                  <a:gd name="T42" fmla="*/ 131 w 528"/>
                  <a:gd name="T43" fmla="*/ 456 h 538"/>
                  <a:gd name="T44" fmla="*/ 62 w 528"/>
                  <a:gd name="T45" fmla="*/ 456 h 538"/>
                  <a:gd name="T46" fmla="*/ 50 w 528"/>
                  <a:gd name="T47" fmla="*/ 443 h 538"/>
                  <a:gd name="T48" fmla="*/ 10 w 528"/>
                  <a:gd name="T49" fmla="*/ 446 h 538"/>
                  <a:gd name="T50" fmla="*/ 3 w 528"/>
                  <a:gd name="T51" fmla="*/ 475 h 538"/>
                  <a:gd name="T52" fmla="*/ 45 w 528"/>
                  <a:gd name="T53" fmla="*/ 525 h 538"/>
                  <a:gd name="T54" fmla="*/ 134 w 528"/>
                  <a:gd name="T55" fmla="*/ 538 h 538"/>
                  <a:gd name="T56" fmla="*/ 190 w 528"/>
                  <a:gd name="T57" fmla="*/ 528 h 538"/>
                  <a:gd name="T58" fmla="*/ 302 w 528"/>
                  <a:gd name="T59" fmla="*/ 465 h 538"/>
                  <a:gd name="T60" fmla="*/ 355 w 528"/>
                  <a:gd name="T61" fmla="*/ 383 h 538"/>
                  <a:gd name="T62" fmla="*/ 357 w 528"/>
                  <a:gd name="T63" fmla="*/ 366 h 538"/>
                  <a:gd name="T64" fmla="*/ 425 w 528"/>
                  <a:gd name="T65" fmla="*/ 341 h 538"/>
                  <a:gd name="T66" fmla="*/ 497 w 528"/>
                  <a:gd name="T67" fmla="*/ 271 h 538"/>
                  <a:gd name="T68" fmla="*/ 520 w 528"/>
                  <a:gd name="T69" fmla="*/ 220 h 538"/>
                  <a:gd name="T70" fmla="*/ 520 w 528"/>
                  <a:gd name="T71" fmla="*/ 127 h 538"/>
                  <a:gd name="T72" fmla="*/ 469 w 528"/>
                  <a:gd name="T73" fmla="*/ 53 h 538"/>
                  <a:gd name="T74" fmla="*/ 384 w 528"/>
                  <a:gd name="T75" fmla="*/ 9 h 538"/>
                  <a:gd name="T76" fmla="*/ 311 w 528"/>
                  <a:gd name="T77" fmla="*/ 0 h 53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8" h="538">
                    <a:moveTo>
                      <a:pt x="311" y="0"/>
                    </a:moveTo>
                    <a:lnTo>
                      <a:pt x="301" y="1"/>
                    </a:lnTo>
                    <a:lnTo>
                      <a:pt x="285" y="9"/>
                    </a:lnTo>
                    <a:lnTo>
                      <a:pt x="268" y="27"/>
                    </a:lnTo>
                    <a:lnTo>
                      <a:pt x="263" y="60"/>
                    </a:lnTo>
                    <a:lnTo>
                      <a:pt x="273" y="82"/>
                    </a:lnTo>
                    <a:lnTo>
                      <a:pt x="288" y="92"/>
                    </a:lnTo>
                    <a:lnTo>
                      <a:pt x="298" y="95"/>
                    </a:lnTo>
                    <a:lnTo>
                      <a:pt x="321" y="99"/>
                    </a:lnTo>
                    <a:lnTo>
                      <a:pt x="373" y="112"/>
                    </a:lnTo>
                    <a:lnTo>
                      <a:pt x="404" y="129"/>
                    </a:lnTo>
                    <a:lnTo>
                      <a:pt x="419" y="145"/>
                    </a:lnTo>
                    <a:lnTo>
                      <a:pt x="426" y="165"/>
                    </a:lnTo>
                    <a:lnTo>
                      <a:pt x="423" y="191"/>
                    </a:lnTo>
                    <a:lnTo>
                      <a:pt x="416" y="206"/>
                    </a:lnTo>
                    <a:lnTo>
                      <a:pt x="409" y="220"/>
                    </a:lnTo>
                    <a:lnTo>
                      <a:pt x="391" y="242"/>
                    </a:lnTo>
                    <a:lnTo>
                      <a:pt x="357" y="265"/>
                    </a:lnTo>
                    <a:lnTo>
                      <a:pt x="302" y="276"/>
                    </a:lnTo>
                    <a:lnTo>
                      <a:pt x="245" y="269"/>
                    </a:lnTo>
                    <a:lnTo>
                      <a:pt x="217" y="260"/>
                    </a:lnTo>
                    <a:lnTo>
                      <a:pt x="207" y="256"/>
                    </a:lnTo>
                    <a:lnTo>
                      <a:pt x="199" y="253"/>
                    </a:lnTo>
                    <a:lnTo>
                      <a:pt x="188" y="250"/>
                    </a:lnTo>
                    <a:lnTo>
                      <a:pt x="171" y="253"/>
                    </a:lnTo>
                    <a:lnTo>
                      <a:pt x="150" y="268"/>
                    </a:lnTo>
                    <a:lnTo>
                      <a:pt x="135" y="299"/>
                    </a:lnTo>
                    <a:lnTo>
                      <a:pt x="141" y="324"/>
                    </a:lnTo>
                    <a:lnTo>
                      <a:pt x="151" y="337"/>
                    </a:lnTo>
                    <a:lnTo>
                      <a:pt x="161" y="341"/>
                    </a:lnTo>
                    <a:lnTo>
                      <a:pt x="167" y="344"/>
                    </a:lnTo>
                    <a:lnTo>
                      <a:pt x="173" y="347"/>
                    </a:lnTo>
                    <a:lnTo>
                      <a:pt x="173" y="347"/>
                    </a:lnTo>
                    <a:lnTo>
                      <a:pt x="178" y="348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184" y="351"/>
                    </a:lnTo>
                    <a:lnTo>
                      <a:pt x="220" y="367"/>
                    </a:lnTo>
                    <a:lnTo>
                      <a:pt x="252" y="386"/>
                    </a:lnTo>
                    <a:lnTo>
                      <a:pt x="243" y="399"/>
                    </a:lnTo>
                    <a:lnTo>
                      <a:pt x="220" y="420"/>
                    </a:lnTo>
                    <a:lnTo>
                      <a:pt x="180" y="443"/>
                    </a:lnTo>
                    <a:lnTo>
                      <a:pt x="150" y="452"/>
                    </a:lnTo>
                    <a:lnTo>
                      <a:pt x="131" y="456"/>
                    </a:lnTo>
                    <a:lnTo>
                      <a:pt x="85" y="459"/>
                    </a:lnTo>
                    <a:lnTo>
                      <a:pt x="62" y="456"/>
                    </a:lnTo>
                    <a:lnTo>
                      <a:pt x="57" y="453"/>
                    </a:lnTo>
                    <a:lnTo>
                      <a:pt x="50" y="443"/>
                    </a:lnTo>
                    <a:lnTo>
                      <a:pt x="30" y="438"/>
                    </a:lnTo>
                    <a:lnTo>
                      <a:pt x="10" y="446"/>
                    </a:lnTo>
                    <a:lnTo>
                      <a:pt x="0" y="463"/>
                    </a:lnTo>
                    <a:lnTo>
                      <a:pt x="3" y="475"/>
                    </a:lnTo>
                    <a:lnTo>
                      <a:pt x="13" y="498"/>
                    </a:lnTo>
                    <a:lnTo>
                      <a:pt x="45" y="525"/>
                    </a:lnTo>
                    <a:lnTo>
                      <a:pt x="88" y="537"/>
                    </a:lnTo>
                    <a:lnTo>
                      <a:pt x="134" y="538"/>
                    </a:lnTo>
                    <a:lnTo>
                      <a:pt x="155" y="534"/>
                    </a:lnTo>
                    <a:lnTo>
                      <a:pt x="190" y="528"/>
                    </a:lnTo>
                    <a:lnTo>
                      <a:pt x="250" y="504"/>
                    </a:lnTo>
                    <a:lnTo>
                      <a:pt x="302" y="465"/>
                    </a:lnTo>
                    <a:lnTo>
                      <a:pt x="341" y="414"/>
                    </a:lnTo>
                    <a:lnTo>
                      <a:pt x="355" y="383"/>
                    </a:lnTo>
                    <a:lnTo>
                      <a:pt x="358" y="374"/>
                    </a:lnTo>
                    <a:lnTo>
                      <a:pt x="357" y="366"/>
                    </a:lnTo>
                    <a:lnTo>
                      <a:pt x="381" y="360"/>
                    </a:lnTo>
                    <a:lnTo>
                      <a:pt x="425" y="341"/>
                    </a:lnTo>
                    <a:lnTo>
                      <a:pt x="463" y="311"/>
                    </a:lnTo>
                    <a:lnTo>
                      <a:pt x="497" y="271"/>
                    </a:lnTo>
                    <a:lnTo>
                      <a:pt x="509" y="246"/>
                    </a:lnTo>
                    <a:lnTo>
                      <a:pt x="520" y="220"/>
                    </a:lnTo>
                    <a:lnTo>
                      <a:pt x="528" y="171"/>
                    </a:lnTo>
                    <a:lnTo>
                      <a:pt x="520" y="127"/>
                    </a:lnTo>
                    <a:lnTo>
                      <a:pt x="499" y="86"/>
                    </a:lnTo>
                    <a:lnTo>
                      <a:pt x="469" y="53"/>
                    </a:lnTo>
                    <a:lnTo>
                      <a:pt x="430" y="26"/>
                    </a:lnTo>
                    <a:lnTo>
                      <a:pt x="384" y="9"/>
                    </a:lnTo>
                    <a:lnTo>
                      <a:pt x="337" y="0"/>
                    </a:lnTo>
                    <a:lnTo>
                      <a:pt x="3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Freeform 20"/>
              <p:cNvSpPr/>
              <p:nvPr/>
            </p:nvSpPr>
            <p:spPr>
              <a:xfrm>
                <a:off x="1665" y="2702"/>
                <a:ext cx="205" cy="210"/>
              </a:xfrm>
              <a:custGeom>
                <a:avLst/>
                <a:gdLst>
                  <a:gd name="T0" fmla="*/ 388 w 613"/>
                  <a:gd name="T1" fmla="*/ 3 h 630"/>
                  <a:gd name="T2" fmla="*/ 357 w 613"/>
                  <a:gd name="T3" fmla="*/ 52 h 630"/>
                  <a:gd name="T4" fmla="*/ 381 w 613"/>
                  <a:gd name="T5" fmla="*/ 89 h 630"/>
                  <a:gd name="T6" fmla="*/ 466 w 613"/>
                  <a:gd name="T7" fmla="*/ 128 h 630"/>
                  <a:gd name="T8" fmla="*/ 511 w 613"/>
                  <a:gd name="T9" fmla="*/ 174 h 630"/>
                  <a:gd name="T10" fmla="*/ 506 w 613"/>
                  <a:gd name="T11" fmla="*/ 230 h 630"/>
                  <a:gd name="T12" fmla="*/ 486 w 613"/>
                  <a:gd name="T13" fmla="*/ 265 h 630"/>
                  <a:gd name="T14" fmla="*/ 431 w 613"/>
                  <a:gd name="T15" fmla="*/ 307 h 630"/>
                  <a:gd name="T16" fmla="*/ 349 w 613"/>
                  <a:gd name="T17" fmla="*/ 312 h 630"/>
                  <a:gd name="T18" fmla="*/ 257 w 613"/>
                  <a:gd name="T19" fmla="*/ 265 h 630"/>
                  <a:gd name="T20" fmla="*/ 253 w 613"/>
                  <a:gd name="T21" fmla="*/ 260 h 630"/>
                  <a:gd name="T22" fmla="*/ 239 w 613"/>
                  <a:gd name="T23" fmla="*/ 252 h 630"/>
                  <a:gd name="T24" fmla="*/ 198 w 613"/>
                  <a:gd name="T25" fmla="*/ 256 h 630"/>
                  <a:gd name="T26" fmla="*/ 175 w 613"/>
                  <a:gd name="T27" fmla="*/ 311 h 630"/>
                  <a:gd name="T28" fmla="*/ 188 w 613"/>
                  <a:gd name="T29" fmla="*/ 334 h 630"/>
                  <a:gd name="T30" fmla="*/ 214 w 613"/>
                  <a:gd name="T31" fmla="*/ 354 h 630"/>
                  <a:gd name="T32" fmla="*/ 256 w 613"/>
                  <a:gd name="T33" fmla="*/ 422 h 630"/>
                  <a:gd name="T34" fmla="*/ 224 w 613"/>
                  <a:gd name="T35" fmla="*/ 512 h 630"/>
                  <a:gd name="T36" fmla="*/ 180 w 613"/>
                  <a:gd name="T37" fmla="*/ 543 h 630"/>
                  <a:gd name="T38" fmla="*/ 119 w 613"/>
                  <a:gd name="T39" fmla="*/ 547 h 630"/>
                  <a:gd name="T40" fmla="*/ 72 w 613"/>
                  <a:gd name="T41" fmla="*/ 495 h 630"/>
                  <a:gd name="T42" fmla="*/ 51 w 613"/>
                  <a:gd name="T43" fmla="*/ 397 h 630"/>
                  <a:gd name="T44" fmla="*/ 37 w 613"/>
                  <a:gd name="T45" fmla="*/ 374 h 630"/>
                  <a:gd name="T46" fmla="*/ 5 w 613"/>
                  <a:gd name="T47" fmla="*/ 387 h 630"/>
                  <a:gd name="T48" fmla="*/ 0 w 613"/>
                  <a:gd name="T49" fmla="*/ 425 h 630"/>
                  <a:gd name="T50" fmla="*/ 13 w 613"/>
                  <a:gd name="T51" fmla="*/ 540 h 630"/>
                  <a:gd name="T52" fmla="*/ 66 w 613"/>
                  <a:gd name="T53" fmla="*/ 607 h 630"/>
                  <a:gd name="T54" fmla="*/ 131 w 613"/>
                  <a:gd name="T55" fmla="*/ 630 h 630"/>
                  <a:gd name="T56" fmla="*/ 220 w 613"/>
                  <a:gd name="T57" fmla="*/ 615 h 630"/>
                  <a:gd name="T58" fmla="*/ 263 w 613"/>
                  <a:gd name="T59" fmla="*/ 594 h 630"/>
                  <a:gd name="T60" fmla="*/ 329 w 613"/>
                  <a:gd name="T61" fmla="*/ 522 h 630"/>
                  <a:gd name="T62" fmla="*/ 352 w 613"/>
                  <a:gd name="T63" fmla="*/ 452 h 630"/>
                  <a:gd name="T64" fmla="*/ 352 w 613"/>
                  <a:gd name="T65" fmla="*/ 410 h 630"/>
                  <a:gd name="T66" fmla="*/ 446 w 613"/>
                  <a:gd name="T67" fmla="*/ 404 h 630"/>
                  <a:gd name="T68" fmla="*/ 555 w 613"/>
                  <a:gd name="T69" fmla="*/ 338 h 630"/>
                  <a:gd name="T70" fmla="*/ 594 w 613"/>
                  <a:gd name="T71" fmla="*/ 283 h 630"/>
                  <a:gd name="T72" fmla="*/ 613 w 613"/>
                  <a:gd name="T73" fmla="*/ 177 h 630"/>
                  <a:gd name="T74" fmla="*/ 574 w 613"/>
                  <a:gd name="T75" fmla="*/ 82 h 630"/>
                  <a:gd name="T76" fmla="*/ 489 w 613"/>
                  <a:gd name="T77" fmla="*/ 17 h 630"/>
                  <a:gd name="T78" fmla="*/ 404 w 613"/>
                  <a:gd name="T79" fmla="*/ 0 h 630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3" h="630">
                    <a:moveTo>
                      <a:pt x="404" y="0"/>
                    </a:moveTo>
                    <a:lnTo>
                      <a:pt x="388" y="3"/>
                    </a:lnTo>
                    <a:lnTo>
                      <a:pt x="365" y="21"/>
                    </a:lnTo>
                    <a:lnTo>
                      <a:pt x="357" y="52"/>
                    </a:lnTo>
                    <a:lnTo>
                      <a:pt x="367" y="79"/>
                    </a:lnTo>
                    <a:lnTo>
                      <a:pt x="381" y="89"/>
                    </a:lnTo>
                    <a:lnTo>
                      <a:pt x="410" y="101"/>
                    </a:lnTo>
                    <a:lnTo>
                      <a:pt x="466" y="128"/>
                    </a:lnTo>
                    <a:lnTo>
                      <a:pt x="498" y="152"/>
                    </a:lnTo>
                    <a:lnTo>
                      <a:pt x="511" y="174"/>
                    </a:lnTo>
                    <a:lnTo>
                      <a:pt x="515" y="200"/>
                    </a:lnTo>
                    <a:lnTo>
                      <a:pt x="506" y="230"/>
                    </a:lnTo>
                    <a:lnTo>
                      <a:pt x="498" y="249"/>
                    </a:lnTo>
                    <a:lnTo>
                      <a:pt x="486" y="265"/>
                    </a:lnTo>
                    <a:lnTo>
                      <a:pt x="462" y="291"/>
                    </a:lnTo>
                    <a:lnTo>
                      <a:pt x="431" y="307"/>
                    </a:lnTo>
                    <a:lnTo>
                      <a:pt x="400" y="314"/>
                    </a:lnTo>
                    <a:lnTo>
                      <a:pt x="349" y="312"/>
                    </a:lnTo>
                    <a:lnTo>
                      <a:pt x="285" y="286"/>
                    </a:lnTo>
                    <a:lnTo>
                      <a:pt x="257" y="265"/>
                    </a:lnTo>
                    <a:lnTo>
                      <a:pt x="257" y="265"/>
                    </a:lnTo>
                    <a:lnTo>
                      <a:pt x="253" y="260"/>
                    </a:lnTo>
                    <a:lnTo>
                      <a:pt x="247" y="258"/>
                    </a:lnTo>
                    <a:lnTo>
                      <a:pt x="239" y="252"/>
                    </a:lnTo>
                    <a:lnTo>
                      <a:pt x="223" y="249"/>
                    </a:lnTo>
                    <a:lnTo>
                      <a:pt x="198" y="256"/>
                    </a:lnTo>
                    <a:lnTo>
                      <a:pt x="177" y="285"/>
                    </a:lnTo>
                    <a:lnTo>
                      <a:pt x="175" y="311"/>
                    </a:lnTo>
                    <a:lnTo>
                      <a:pt x="181" y="327"/>
                    </a:lnTo>
                    <a:lnTo>
                      <a:pt x="188" y="334"/>
                    </a:lnTo>
                    <a:lnTo>
                      <a:pt x="201" y="344"/>
                    </a:lnTo>
                    <a:lnTo>
                      <a:pt x="214" y="354"/>
                    </a:lnTo>
                    <a:lnTo>
                      <a:pt x="234" y="376"/>
                    </a:lnTo>
                    <a:lnTo>
                      <a:pt x="256" y="422"/>
                    </a:lnTo>
                    <a:lnTo>
                      <a:pt x="253" y="469"/>
                    </a:lnTo>
                    <a:lnTo>
                      <a:pt x="224" y="512"/>
                    </a:lnTo>
                    <a:lnTo>
                      <a:pt x="198" y="531"/>
                    </a:lnTo>
                    <a:lnTo>
                      <a:pt x="180" y="543"/>
                    </a:lnTo>
                    <a:lnTo>
                      <a:pt x="146" y="551"/>
                    </a:lnTo>
                    <a:lnTo>
                      <a:pt x="119" y="547"/>
                    </a:lnTo>
                    <a:lnTo>
                      <a:pt x="96" y="533"/>
                    </a:lnTo>
                    <a:lnTo>
                      <a:pt x="72" y="495"/>
                    </a:lnTo>
                    <a:lnTo>
                      <a:pt x="54" y="430"/>
                    </a:lnTo>
                    <a:lnTo>
                      <a:pt x="51" y="397"/>
                    </a:lnTo>
                    <a:lnTo>
                      <a:pt x="50" y="386"/>
                    </a:lnTo>
                    <a:lnTo>
                      <a:pt x="37" y="374"/>
                    </a:lnTo>
                    <a:lnTo>
                      <a:pt x="20" y="374"/>
                    </a:lnTo>
                    <a:lnTo>
                      <a:pt x="5" y="387"/>
                    </a:lnTo>
                    <a:lnTo>
                      <a:pt x="2" y="397"/>
                    </a:lnTo>
                    <a:lnTo>
                      <a:pt x="0" y="425"/>
                    </a:lnTo>
                    <a:lnTo>
                      <a:pt x="1" y="484"/>
                    </a:lnTo>
                    <a:lnTo>
                      <a:pt x="13" y="540"/>
                    </a:lnTo>
                    <a:lnTo>
                      <a:pt x="43" y="589"/>
                    </a:lnTo>
                    <a:lnTo>
                      <a:pt x="66" y="607"/>
                    </a:lnTo>
                    <a:lnTo>
                      <a:pt x="87" y="619"/>
                    </a:lnTo>
                    <a:lnTo>
                      <a:pt x="131" y="630"/>
                    </a:lnTo>
                    <a:lnTo>
                      <a:pt x="175" y="628"/>
                    </a:lnTo>
                    <a:lnTo>
                      <a:pt x="220" y="615"/>
                    </a:lnTo>
                    <a:lnTo>
                      <a:pt x="241" y="606"/>
                    </a:lnTo>
                    <a:lnTo>
                      <a:pt x="263" y="594"/>
                    </a:lnTo>
                    <a:lnTo>
                      <a:pt x="300" y="561"/>
                    </a:lnTo>
                    <a:lnTo>
                      <a:pt x="329" y="522"/>
                    </a:lnTo>
                    <a:lnTo>
                      <a:pt x="348" y="476"/>
                    </a:lnTo>
                    <a:lnTo>
                      <a:pt x="352" y="452"/>
                    </a:lnTo>
                    <a:lnTo>
                      <a:pt x="355" y="430"/>
                    </a:lnTo>
                    <a:lnTo>
                      <a:pt x="352" y="410"/>
                    </a:lnTo>
                    <a:lnTo>
                      <a:pt x="384" y="413"/>
                    </a:lnTo>
                    <a:lnTo>
                      <a:pt x="446" y="404"/>
                    </a:lnTo>
                    <a:lnTo>
                      <a:pt x="505" y="380"/>
                    </a:lnTo>
                    <a:lnTo>
                      <a:pt x="555" y="338"/>
                    </a:lnTo>
                    <a:lnTo>
                      <a:pt x="577" y="309"/>
                    </a:lnTo>
                    <a:lnTo>
                      <a:pt x="594" y="283"/>
                    </a:lnTo>
                    <a:lnTo>
                      <a:pt x="611" y="230"/>
                    </a:lnTo>
                    <a:lnTo>
                      <a:pt x="613" y="177"/>
                    </a:lnTo>
                    <a:lnTo>
                      <a:pt x="600" y="127"/>
                    </a:lnTo>
                    <a:lnTo>
                      <a:pt x="574" y="82"/>
                    </a:lnTo>
                    <a:lnTo>
                      <a:pt x="537" y="44"/>
                    </a:lnTo>
                    <a:lnTo>
                      <a:pt x="489" y="17"/>
                    </a:lnTo>
                    <a:lnTo>
                      <a:pt x="434" y="1"/>
                    </a:lnTo>
                    <a:lnTo>
                      <a:pt x="4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7" name="Group 31"/>
            <p:cNvGrpSpPr>
              <a:grpSpLocks noChangeAspect="1"/>
            </p:cNvGrpSpPr>
            <p:nvPr/>
          </p:nvGrpSpPr>
          <p:grpSpPr>
            <a:xfrm rot="0">
              <a:off x="594443" y="5066831"/>
              <a:ext cx="167284" cy="203007"/>
              <a:chOff x="2647" y="1727"/>
              <a:chExt cx="192" cy="233"/>
            </a:xfrm>
            <a:solidFill>
              <a:schemeClr val="bg1">
                <a:lumMod val="85000"/>
              </a:schemeClr>
            </a:solidFill>
          </p:grpSpPr>
          <p:sp>
            <p:nvSpPr>
              <p:cNvPr id="138" name="Freeform 32"/>
              <p:cNvSpPr/>
              <p:nvPr/>
            </p:nvSpPr>
            <p:spPr>
              <a:xfrm>
                <a:off x="2699" y="1727"/>
                <a:ext cx="140" cy="152"/>
              </a:xfrm>
              <a:custGeom>
                <a:avLst/>
                <a:gdLst>
                  <a:gd name="T0" fmla="*/ 94 w 421"/>
                  <a:gd name="T1" fmla="*/ 455 h 455"/>
                  <a:gd name="T2" fmla="*/ 0 w 421"/>
                  <a:gd name="T3" fmla="*/ 362 h 455"/>
                  <a:gd name="T4" fmla="*/ 172 w 421"/>
                  <a:gd name="T5" fmla="*/ 191 h 455"/>
                  <a:gd name="T6" fmla="*/ 371 w 421"/>
                  <a:gd name="T7" fmla="*/ 1 h 455"/>
                  <a:gd name="T8" fmla="*/ 377 w 421"/>
                  <a:gd name="T9" fmla="*/ 0 h 455"/>
                  <a:gd name="T10" fmla="*/ 404 w 421"/>
                  <a:gd name="T11" fmla="*/ 4 h 455"/>
                  <a:gd name="T12" fmla="*/ 419 w 421"/>
                  <a:gd name="T13" fmla="*/ 21 h 455"/>
                  <a:gd name="T14" fmla="*/ 421 w 421"/>
                  <a:gd name="T15" fmla="*/ 37 h 455"/>
                  <a:gd name="T16" fmla="*/ 364 w 421"/>
                  <a:gd name="T17" fmla="*/ 120 h 455"/>
                  <a:gd name="T18" fmla="*/ 130 w 421"/>
                  <a:gd name="T19" fmla="*/ 410 h 455"/>
                  <a:gd name="T20" fmla="*/ 94 w 421"/>
                  <a:gd name="T21" fmla="*/ 455 h 4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1" h="455">
                    <a:moveTo>
                      <a:pt x="94" y="455"/>
                    </a:moveTo>
                    <a:lnTo>
                      <a:pt x="0" y="362"/>
                    </a:lnTo>
                    <a:lnTo>
                      <a:pt x="172" y="191"/>
                    </a:lnTo>
                    <a:lnTo>
                      <a:pt x="371" y="1"/>
                    </a:lnTo>
                    <a:lnTo>
                      <a:pt x="377" y="0"/>
                    </a:lnTo>
                    <a:lnTo>
                      <a:pt x="404" y="4"/>
                    </a:lnTo>
                    <a:lnTo>
                      <a:pt x="419" y="21"/>
                    </a:lnTo>
                    <a:lnTo>
                      <a:pt x="421" y="37"/>
                    </a:lnTo>
                    <a:lnTo>
                      <a:pt x="364" y="120"/>
                    </a:lnTo>
                    <a:lnTo>
                      <a:pt x="130" y="410"/>
                    </a:lnTo>
                    <a:lnTo>
                      <a:pt x="94" y="4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9" name="Freeform 33"/>
              <p:cNvSpPr/>
              <p:nvPr/>
            </p:nvSpPr>
            <p:spPr>
              <a:xfrm>
                <a:off x="2647" y="1856"/>
                <a:ext cx="76" cy="104"/>
              </a:xfrm>
              <a:custGeom>
                <a:avLst/>
                <a:gdLst>
                  <a:gd name="T0" fmla="*/ 22 w 226"/>
                  <a:gd name="T1" fmla="*/ 314 h 314"/>
                  <a:gd name="T2" fmla="*/ 21 w 226"/>
                  <a:gd name="T3" fmla="*/ 301 h 314"/>
                  <a:gd name="T4" fmla="*/ 37 w 226"/>
                  <a:gd name="T5" fmla="*/ 242 h 314"/>
                  <a:gd name="T6" fmla="*/ 63 w 226"/>
                  <a:gd name="T7" fmla="*/ 219 h 314"/>
                  <a:gd name="T8" fmla="*/ 90 w 226"/>
                  <a:gd name="T9" fmla="*/ 211 h 314"/>
                  <a:gd name="T10" fmla="*/ 107 w 226"/>
                  <a:gd name="T11" fmla="*/ 209 h 314"/>
                  <a:gd name="T12" fmla="*/ 125 w 226"/>
                  <a:gd name="T13" fmla="*/ 208 h 314"/>
                  <a:gd name="T14" fmla="*/ 153 w 226"/>
                  <a:gd name="T15" fmla="*/ 199 h 314"/>
                  <a:gd name="T16" fmla="*/ 188 w 226"/>
                  <a:gd name="T17" fmla="*/ 173 h 314"/>
                  <a:gd name="T18" fmla="*/ 223 w 226"/>
                  <a:gd name="T19" fmla="*/ 107 h 314"/>
                  <a:gd name="T20" fmla="*/ 226 w 226"/>
                  <a:gd name="T21" fmla="*/ 91 h 314"/>
                  <a:gd name="T22" fmla="*/ 132 w 226"/>
                  <a:gd name="T23" fmla="*/ 0 h 314"/>
                  <a:gd name="T24" fmla="*/ 96 w 226"/>
                  <a:gd name="T25" fmla="*/ 17 h 314"/>
                  <a:gd name="T26" fmla="*/ 44 w 226"/>
                  <a:gd name="T27" fmla="*/ 61 h 314"/>
                  <a:gd name="T28" fmla="*/ 13 w 226"/>
                  <a:gd name="T29" fmla="*/ 113 h 314"/>
                  <a:gd name="T30" fmla="*/ 0 w 226"/>
                  <a:gd name="T31" fmla="*/ 165 h 314"/>
                  <a:gd name="T32" fmla="*/ 2 w 226"/>
                  <a:gd name="T33" fmla="*/ 239 h 314"/>
                  <a:gd name="T34" fmla="*/ 19 w 226"/>
                  <a:gd name="T35" fmla="*/ 307 h 314"/>
                  <a:gd name="T36" fmla="*/ 22 w 226"/>
                  <a:gd name="T37" fmla="*/ 314 h 314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6" h="314">
                    <a:moveTo>
                      <a:pt x="22" y="314"/>
                    </a:moveTo>
                    <a:lnTo>
                      <a:pt x="21" y="301"/>
                    </a:lnTo>
                    <a:lnTo>
                      <a:pt x="37" y="242"/>
                    </a:lnTo>
                    <a:lnTo>
                      <a:pt x="63" y="219"/>
                    </a:lnTo>
                    <a:lnTo>
                      <a:pt x="90" y="211"/>
                    </a:lnTo>
                    <a:lnTo>
                      <a:pt x="107" y="209"/>
                    </a:lnTo>
                    <a:lnTo>
                      <a:pt x="125" y="208"/>
                    </a:lnTo>
                    <a:lnTo>
                      <a:pt x="153" y="199"/>
                    </a:lnTo>
                    <a:lnTo>
                      <a:pt x="188" y="173"/>
                    </a:lnTo>
                    <a:lnTo>
                      <a:pt x="223" y="107"/>
                    </a:lnTo>
                    <a:lnTo>
                      <a:pt x="226" y="91"/>
                    </a:lnTo>
                    <a:lnTo>
                      <a:pt x="132" y="0"/>
                    </a:lnTo>
                    <a:lnTo>
                      <a:pt x="96" y="17"/>
                    </a:lnTo>
                    <a:lnTo>
                      <a:pt x="44" y="61"/>
                    </a:lnTo>
                    <a:lnTo>
                      <a:pt x="13" y="113"/>
                    </a:lnTo>
                    <a:lnTo>
                      <a:pt x="0" y="165"/>
                    </a:lnTo>
                    <a:lnTo>
                      <a:pt x="2" y="239"/>
                    </a:lnTo>
                    <a:lnTo>
                      <a:pt x="19" y="307"/>
                    </a:lnTo>
                    <a:lnTo>
                      <a:pt x="22" y="3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anchor="t" anchorCtr="0">
                <a:prstTxWarp prst="textNoShape">
                  <a:avLst/>
                </a:prstTxWarp>
              </a:bodyPr>
              <a:lstStyle/>
              <a:p>
                <a:pPr lvl="0">
                  <a:defRPr/>
                </a:pPr>
                <a:endParaRPr lang="ko-KR" alt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381270" y="1230693"/>
            <a:ext cx="6975862" cy="102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500" b="1"/>
              <a:t>가마쿠라에무가 정권</a:t>
            </a:r>
            <a:endParaRPr lang="ko-KR" altLang="en-US"/>
          </a:p>
          <a:p>
            <a:pPr>
              <a:defRPr/>
            </a:pPr>
            <a:r>
              <a:rPr lang="ko-KR" altLang="en-US"/>
              <a:t> </a:t>
            </a:r>
            <a:endParaRPr lang="ko-KR" altLang="en-US"/>
          </a:p>
          <a:p>
            <a:pPr lvl="0">
              <a:defRPr/>
            </a:pPr>
            <a:endParaRPr lang="ko-KR" altLang="en-US"/>
          </a:p>
        </p:txBody>
      </p:sp>
      <p:sp>
        <p:nvSpPr>
          <p:cNvPr id="150" name="모서리가 둥근 직사각형 2"/>
          <p:cNvSpPr/>
          <p:nvPr/>
        </p:nvSpPr>
        <p:spPr>
          <a:xfrm>
            <a:off x="2044586" y="1947377"/>
            <a:ext cx="3636755" cy="373182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b="1">
              <a:solidFill>
                <a:srgbClr val="595959"/>
              </a:solidFill>
            </a:endParaRPr>
          </a:p>
        </p:txBody>
      </p:sp>
      <p:sp>
        <p:nvSpPr>
          <p:cNvPr id="151" name="TextBox 4"/>
          <p:cNvSpPr txBox="1"/>
          <p:nvPr/>
        </p:nvSpPr>
        <p:spPr>
          <a:xfrm>
            <a:off x="2307026" y="2496526"/>
            <a:ext cx="3210998" cy="25575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700" b="1">
                <a:solidFill>
                  <a:srgbClr val="808080"/>
                </a:solidFill>
              </a:rPr>
              <a:t>천황을 중심으로 한 조정과 장군을 중심으로 한 막부와에 의한 이중정권</a:t>
            </a:r>
            <a:endParaRPr lang="ko-KR" altLang="en-US" sz="2700" b="1">
              <a:solidFill>
                <a:srgbClr val="808080"/>
              </a:solidFill>
            </a:endParaRPr>
          </a:p>
        </p:txBody>
      </p:sp>
      <p:sp>
        <p:nvSpPr>
          <p:cNvPr id="152" name="아래쪽 화살표 6"/>
          <p:cNvSpPr/>
          <p:nvPr/>
        </p:nvSpPr>
        <p:spPr>
          <a:xfrm rot="16253289">
            <a:off x="5837511" y="3473097"/>
            <a:ext cx="516978" cy="25521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eb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b="1">
              <a:solidFill>
                <a:srgbClr val="595959"/>
              </a:solidFill>
            </a:endParaRPr>
          </a:p>
        </p:txBody>
      </p:sp>
      <p:sp>
        <p:nvSpPr>
          <p:cNvPr id="156" name="모서리가 둥근 직사각형 2"/>
          <p:cNvSpPr/>
          <p:nvPr/>
        </p:nvSpPr>
        <p:spPr>
          <a:xfrm>
            <a:off x="6704542" y="1958665"/>
            <a:ext cx="3636755" cy="373182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b="1">
              <a:solidFill>
                <a:srgbClr val="595959"/>
              </a:solidFill>
            </a:endParaRPr>
          </a:p>
        </p:txBody>
      </p:sp>
      <p:sp>
        <p:nvSpPr>
          <p:cNvPr id="157" name="TextBox 4"/>
          <p:cNvSpPr txBox="1"/>
          <p:nvPr/>
        </p:nvSpPr>
        <p:spPr>
          <a:xfrm>
            <a:off x="6984620" y="2172674"/>
            <a:ext cx="3210998" cy="3168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700" b="1">
                <a:solidFill>
                  <a:srgbClr val="808080"/>
                </a:solidFill>
              </a:rPr>
              <a:t>조큐의 난 에서 막부측이 승리하면서 고다이고 천황이 </a:t>
            </a:r>
            <a:endParaRPr lang="ko-KR" altLang="en-US" sz="2700" b="1">
              <a:solidFill>
                <a:srgbClr val="808080"/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2700" b="1">
                <a:solidFill>
                  <a:srgbClr val="808080"/>
                </a:solidFill>
              </a:rPr>
              <a:t>겐무 신정으로 </a:t>
            </a:r>
            <a:endParaRPr lang="ko-KR" altLang="en-US" sz="2700" b="1">
              <a:solidFill>
                <a:srgbClr val="808080"/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2700" b="1">
                <a:solidFill>
                  <a:srgbClr val="808080"/>
                </a:solidFill>
              </a:rPr>
              <a:t>천황 친정을 부활</a:t>
            </a:r>
            <a:endParaRPr lang="ko-KR" altLang="en-US" sz="2700" b="1">
              <a:solidFill>
                <a:srgbClr val="80808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animBg="1"/>
      <p:bldP spid="151" grpId="1" animBg="1"/>
      <p:bldP spid="152" grpId="2" animBg="1"/>
      <p:bldP spid="156" grpId="3" animBg="1"/>
      <p:bldP spid="157" grpId="4" animBg="1"/>
    </p:bld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name="30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20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20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함초롬돋움"/>
        <a:cs typeface="Times New Roman"/>
      </a:majorFont>
      <a:minorFont>
        <a:latin typeface="함초롬돋움"/>
        <a:ea typeface="함초롬돋움"/>
        <a:cs typeface="Times New Roman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함초롬돋움"/>
        <a:cs typeface="Times New Roman"/>
      </a:majorFont>
      <a:minorFont>
        <a:latin typeface="함초롬돋움"/>
        <a:ea typeface="함초롬돋움"/>
        <a:cs typeface="Times New Roman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1526</ep:Words>
  <ep:PresentationFormat>와이드스크린</ep:PresentationFormat>
  <ep:Paragraphs>166</ep:Paragraphs>
  <ep:Slides>19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ep:HeadingPairs>
  <ep:TitlesOfParts>
    <vt:vector size="20" baseType="lpstr">
      <vt:lpstr>30_Office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2021-02-15T04:10:01.000</dcterms:created>
  <dc:creator>조현석</dc:creator>
  <cp:lastModifiedBy>SAMSUNG</cp:lastModifiedBy>
  <dcterms:modified xsi:type="dcterms:W3CDTF">2021-04-13T23:37:55.392</dcterms:modified>
  <cp:revision>57</cp:revision>
  <dc:title>PowerPoint 프레젠테이션</dc:title>
  <cp:version>1000.0000.01</cp:version>
</cp:coreProperties>
</file>