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95" r:id="rId4"/>
    <p:sldId id="301" r:id="rId5"/>
    <p:sldId id="304" r:id="rId6"/>
    <p:sldId id="300" r:id="rId7"/>
    <p:sldId id="302" r:id="rId8"/>
    <p:sldId id="309" r:id="rId9"/>
    <p:sldId id="314" r:id="rId10"/>
    <p:sldId id="310" r:id="rId11"/>
    <p:sldId id="313" r:id="rId12"/>
    <p:sldId id="315" r:id="rId13"/>
    <p:sldId id="307" r:id="rId14"/>
    <p:sldId id="257" r:id="rId15"/>
    <p:sldId id="258" r:id="rId16"/>
    <p:sldId id="286" r:id="rId17"/>
    <p:sldId id="287" r:id="rId18"/>
    <p:sldId id="281" r:id="rId19"/>
    <p:sldId id="290" r:id="rId20"/>
    <p:sldId id="289" r:id="rId21"/>
    <p:sldId id="292" r:id="rId22"/>
    <p:sldId id="294" r:id="rId23"/>
    <p:sldId id="316" r:id="rId24"/>
    <p:sldId id="278" r:id="rId25"/>
    <p:sldId id="276" r:id="rId2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9D3"/>
    <a:srgbClr val="DEEDEE"/>
    <a:srgbClr val="F5E2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74" autoAdjust="0"/>
    <p:restoredTop sz="94660"/>
  </p:normalViewPr>
  <p:slideViewPr>
    <p:cSldViewPr snapToGrid="0">
      <p:cViewPr varScale="1">
        <p:scale>
          <a:sx n="68" d="100"/>
          <a:sy n="68" d="100"/>
        </p:scale>
        <p:origin x="684" y="11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E90061-FE6D-438C-BC72-256796695375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8154B34-B2FA-4FC4-9B54-7DB4D2D220A5}">
      <dgm:prSet/>
      <dgm:spPr/>
      <dgm:t>
        <a:bodyPr/>
        <a:lstStyle/>
        <a:p>
          <a:endParaRPr lang="en-US" dirty="0"/>
        </a:p>
      </dgm:t>
    </dgm:pt>
    <dgm:pt modelId="{AF0D1B91-F2C9-4585-B13E-A72EDE25A28B}" type="parTrans" cxnId="{440427BA-7024-498C-A382-F927B4AA9C9B}">
      <dgm:prSet/>
      <dgm:spPr/>
      <dgm:t>
        <a:bodyPr/>
        <a:lstStyle/>
        <a:p>
          <a:endParaRPr lang="en-US"/>
        </a:p>
      </dgm:t>
    </dgm:pt>
    <dgm:pt modelId="{E93FD8AA-5F46-4434-80CC-F9B69A893CF9}" type="sibTrans" cxnId="{440427BA-7024-498C-A382-F927B4AA9C9B}">
      <dgm:prSet/>
      <dgm:spPr/>
      <dgm:t>
        <a:bodyPr/>
        <a:lstStyle/>
        <a:p>
          <a:endParaRPr lang="en-US"/>
        </a:p>
      </dgm:t>
    </dgm:pt>
    <dgm:pt modelId="{488168F6-C887-4425-875B-E6373CDD37A1}">
      <dgm:prSet/>
      <dgm:spPr/>
      <dgm:t>
        <a:bodyPr/>
        <a:lstStyle/>
        <a:p>
          <a:r>
            <a:rPr lang="ko-KR" b="0" i="0" dirty="0"/>
            <a:t>천황의 행차를 본뜸</a:t>
          </a:r>
          <a:endParaRPr lang="en-US" dirty="0"/>
        </a:p>
      </dgm:t>
    </dgm:pt>
    <dgm:pt modelId="{AAA3B538-A7AF-4B3F-8685-F53B9E6E6E7E}" type="parTrans" cxnId="{4CF60DA4-0081-4FB3-B9ED-6C0026EAE7FF}">
      <dgm:prSet/>
      <dgm:spPr/>
      <dgm:t>
        <a:bodyPr/>
        <a:lstStyle/>
        <a:p>
          <a:endParaRPr lang="en-US"/>
        </a:p>
      </dgm:t>
    </dgm:pt>
    <dgm:pt modelId="{5EC8C50C-0CE3-4120-871E-05F893AE70E5}" type="sibTrans" cxnId="{4CF60DA4-0081-4FB3-B9ED-6C0026EAE7FF}">
      <dgm:prSet/>
      <dgm:spPr/>
      <dgm:t>
        <a:bodyPr/>
        <a:lstStyle/>
        <a:p>
          <a:endParaRPr lang="en-US"/>
        </a:p>
      </dgm:t>
    </dgm:pt>
    <dgm:pt modelId="{8FDF7289-895B-4DC7-B62C-F8F2D624F091}">
      <dgm:prSet/>
      <dgm:spPr/>
      <dgm:t>
        <a:bodyPr/>
        <a:lstStyle/>
        <a:p>
          <a:r>
            <a:rPr lang="ko-KR" b="0" i="0" dirty="0" err="1"/>
            <a:t>봉배형</a:t>
          </a:r>
          <a:r>
            <a:rPr lang="ko-KR" b="0" i="0" dirty="0"/>
            <a:t> </a:t>
          </a:r>
          <a:r>
            <a:rPr lang="en-US" b="0" i="0" dirty="0"/>
            <a:t>(</a:t>
          </a:r>
          <a:r>
            <a:rPr lang="ko-KR" b="0" i="0" dirty="0"/>
            <a:t>鳳輩型</a:t>
          </a:r>
          <a:r>
            <a:rPr lang="en-US" b="0" i="0" dirty="0"/>
            <a:t>)</a:t>
          </a:r>
          <a:r>
            <a:rPr lang="ko-KR" b="0" i="0" dirty="0"/>
            <a:t> 가마에 신령을 받들어 행차</a:t>
          </a:r>
          <a:endParaRPr lang="en-US" dirty="0"/>
        </a:p>
      </dgm:t>
    </dgm:pt>
    <dgm:pt modelId="{99DB096E-5DA8-404E-84CF-536AA6AB5FAE}" type="parTrans" cxnId="{8C919E5C-49D6-4BE5-A067-40741A83C25E}">
      <dgm:prSet/>
      <dgm:spPr/>
      <dgm:t>
        <a:bodyPr/>
        <a:lstStyle/>
        <a:p>
          <a:endParaRPr lang="en-US"/>
        </a:p>
      </dgm:t>
    </dgm:pt>
    <dgm:pt modelId="{1F18965D-52BF-4A9A-8875-4F1B291CCFFA}" type="sibTrans" cxnId="{8C919E5C-49D6-4BE5-A067-40741A83C25E}">
      <dgm:prSet/>
      <dgm:spPr/>
      <dgm:t>
        <a:bodyPr/>
        <a:lstStyle/>
        <a:p>
          <a:endParaRPr lang="en-US"/>
        </a:p>
      </dgm:t>
    </dgm:pt>
    <dgm:pt modelId="{88340EBE-C6E5-4655-B2D8-7402D103E04C}">
      <dgm:prSet/>
      <dgm:spPr/>
      <dgm:t>
        <a:bodyPr/>
        <a:lstStyle/>
        <a:p>
          <a:r>
            <a:rPr lang="ko-KR" dirty="0"/>
            <a:t>예</a:t>
          </a:r>
          <a:r>
            <a:rPr lang="en-US" dirty="0"/>
            <a:t>: </a:t>
          </a:r>
          <a:r>
            <a:rPr lang="ko-KR" dirty="0"/>
            <a:t>교토 </a:t>
          </a:r>
          <a:r>
            <a:rPr lang="ko-KR" dirty="0" err="1"/>
            <a:t>이와시미즈</a:t>
          </a:r>
          <a:r>
            <a:rPr lang="ko-KR" dirty="0"/>
            <a:t> 하치만궁</a:t>
          </a:r>
          <a:r>
            <a:rPr lang="en-US" dirty="0"/>
            <a:t>, </a:t>
          </a:r>
          <a:r>
            <a:rPr lang="ko-KR" dirty="0"/>
            <a:t>도쿄 </a:t>
          </a:r>
          <a:r>
            <a:rPr lang="ko-KR" dirty="0" err="1"/>
            <a:t>히에</a:t>
          </a:r>
          <a:r>
            <a:rPr lang="ko-KR" dirty="0"/>
            <a:t> 신사 </a:t>
          </a:r>
          <a:r>
            <a:rPr lang="ko-KR" dirty="0" err="1"/>
            <a:t>신행제</a:t>
          </a:r>
          <a:r>
            <a:rPr lang="en-US" altLang="ko-KR" dirty="0"/>
            <a:t> </a:t>
          </a:r>
          <a:r>
            <a:rPr lang="ko-KR" altLang="en-US" dirty="0"/>
            <a:t>등</a:t>
          </a:r>
          <a:endParaRPr lang="en-US" dirty="0"/>
        </a:p>
      </dgm:t>
    </dgm:pt>
    <dgm:pt modelId="{6F8651D3-70C3-4701-95F3-7D0BFC1A4601}" type="parTrans" cxnId="{FCEBE6AE-59DF-4650-9D49-E5AB1C4D4A4E}">
      <dgm:prSet/>
      <dgm:spPr/>
      <dgm:t>
        <a:bodyPr/>
        <a:lstStyle/>
        <a:p>
          <a:endParaRPr lang="en-US"/>
        </a:p>
      </dgm:t>
    </dgm:pt>
    <dgm:pt modelId="{73DEA19E-C786-4D85-BBB1-32A5CC13D539}" type="sibTrans" cxnId="{FCEBE6AE-59DF-4650-9D49-E5AB1C4D4A4E}">
      <dgm:prSet/>
      <dgm:spPr/>
      <dgm:t>
        <a:bodyPr/>
        <a:lstStyle/>
        <a:p>
          <a:endParaRPr lang="en-US"/>
        </a:p>
      </dgm:t>
    </dgm:pt>
    <dgm:pt modelId="{0BA14DF8-2BB7-4EA0-8094-C834AD128FC8}" type="pres">
      <dgm:prSet presAssocID="{89E90061-FE6D-438C-BC72-256796695375}" presName="vert0" presStyleCnt="0">
        <dgm:presLayoutVars>
          <dgm:dir/>
          <dgm:animOne val="branch"/>
          <dgm:animLvl val="lvl"/>
        </dgm:presLayoutVars>
      </dgm:prSet>
      <dgm:spPr/>
    </dgm:pt>
    <dgm:pt modelId="{50B193AC-7AE7-4375-83F1-AEE854E35FC6}" type="pres">
      <dgm:prSet presAssocID="{38154B34-B2FA-4FC4-9B54-7DB4D2D220A5}" presName="thickLine" presStyleLbl="alignNode1" presStyleIdx="0" presStyleCnt="4"/>
      <dgm:spPr/>
    </dgm:pt>
    <dgm:pt modelId="{98C59F8B-C724-4248-9F75-32B6B7BBBE9E}" type="pres">
      <dgm:prSet presAssocID="{38154B34-B2FA-4FC4-9B54-7DB4D2D220A5}" presName="horz1" presStyleCnt="0"/>
      <dgm:spPr/>
    </dgm:pt>
    <dgm:pt modelId="{7EFA8B40-7CCE-41A1-A71D-90192B5E301E}" type="pres">
      <dgm:prSet presAssocID="{38154B34-B2FA-4FC4-9B54-7DB4D2D220A5}" presName="tx1" presStyleLbl="revTx" presStyleIdx="0" presStyleCnt="4"/>
      <dgm:spPr/>
    </dgm:pt>
    <dgm:pt modelId="{A13FF177-755C-4E92-8BF1-266C9DFA7400}" type="pres">
      <dgm:prSet presAssocID="{38154B34-B2FA-4FC4-9B54-7DB4D2D220A5}" presName="vert1" presStyleCnt="0"/>
      <dgm:spPr/>
    </dgm:pt>
    <dgm:pt modelId="{6EFC57F4-8C21-40CE-A7DC-6B42F3976D98}" type="pres">
      <dgm:prSet presAssocID="{488168F6-C887-4425-875B-E6373CDD37A1}" presName="thickLine" presStyleLbl="alignNode1" presStyleIdx="1" presStyleCnt="4"/>
      <dgm:spPr/>
    </dgm:pt>
    <dgm:pt modelId="{C3C17EED-D586-4668-89D3-568A0A9124C6}" type="pres">
      <dgm:prSet presAssocID="{488168F6-C887-4425-875B-E6373CDD37A1}" presName="horz1" presStyleCnt="0"/>
      <dgm:spPr/>
    </dgm:pt>
    <dgm:pt modelId="{E873E6CE-DA95-4E02-884C-2F3CA3B6BE86}" type="pres">
      <dgm:prSet presAssocID="{488168F6-C887-4425-875B-E6373CDD37A1}" presName="tx1" presStyleLbl="revTx" presStyleIdx="1" presStyleCnt="4" custLinFactNeighborX="-2730" custLinFactNeighborY="48781"/>
      <dgm:spPr/>
    </dgm:pt>
    <dgm:pt modelId="{9C4985A3-EEC5-4CC2-A6EA-9EE85B6D6AB8}" type="pres">
      <dgm:prSet presAssocID="{488168F6-C887-4425-875B-E6373CDD37A1}" presName="vert1" presStyleCnt="0"/>
      <dgm:spPr/>
    </dgm:pt>
    <dgm:pt modelId="{3DBBEFA0-CAA2-44EC-A9F9-46D81D0123F0}" type="pres">
      <dgm:prSet presAssocID="{8FDF7289-895B-4DC7-B62C-F8F2D624F091}" presName="thickLine" presStyleLbl="alignNode1" presStyleIdx="2" presStyleCnt="4"/>
      <dgm:spPr/>
    </dgm:pt>
    <dgm:pt modelId="{B764D226-E901-4EAE-AAC6-1AF1C00279E4}" type="pres">
      <dgm:prSet presAssocID="{8FDF7289-895B-4DC7-B62C-F8F2D624F091}" presName="horz1" presStyleCnt="0"/>
      <dgm:spPr/>
    </dgm:pt>
    <dgm:pt modelId="{856BC35F-0D6A-4B3F-85F1-47FB823EE458}" type="pres">
      <dgm:prSet presAssocID="{8FDF7289-895B-4DC7-B62C-F8F2D624F091}" presName="tx1" presStyleLbl="revTx" presStyleIdx="2" presStyleCnt="4"/>
      <dgm:spPr/>
    </dgm:pt>
    <dgm:pt modelId="{2BFC5A00-0EE2-44C2-8B26-318FA6044A68}" type="pres">
      <dgm:prSet presAssocID="{8FDF7289-895B-4DC7-B62C-F8F2D624F091}" presName="vert1" presStyleCnt="0"/>
      <dgm:spPr/>
    </dgm:pt>
    <dgm:pt modelId="{2CDF8CC5-A28B-4B10-89D9-96F04F7E8675}" type="pres">
      <dgm:prSet presAssocID="{88340EBE-C6E5-4655-B2D8-7402D103E04C}" presName="thickLine" presStyleLbl="alignNode1" presStyleIdx="3" presStyleCnt="4"/>
      <dgm:spPr/>
    </dgm:pt>
    <dgm:pt modelId="{67C742DE-0389-4776-92BC-50331A87D1FC}" type="pres">
      <dgm:prSet presAssocID="{88340EBE-C6E5-4655-B2D8-7402D103E04C}" presName="horz1" presStyleCnt="0"/>
      <dgm:spPr/>
    </dgm:pt>
    <dgm:pt modelId="{84EE0B61-2014-46D3-BD4F-1954EBF96B97}" type="pres">
      <dgm:prSet presAssocID="{88340EBE-C6E5-4655-B2D8-7402D103E04C}" presName="tx1" presStyleLbl="revTx" presStyleIdx="3" presStyleCnt="4"/>
      <dgm:spPr/>
    </dgm:pt>
    <dgm:pt modelId="{089D9DE4-99C9-4FC9-AB8E-B47DA8D77E35}" type="pres">
      <dgm:prSet presAssocID="{88340EBE-C6E5-4655-B2D8-7402D103E04C}" presName="vert1" presStyleCnt="0"/>
      <dgm:spPr/>
    </dgm:pt>
  </dgm:ptLst>
  <dgm:cxnLst>
    <dgm:cxn modelId="{ED49031B-5511-4B6C-BA5D-C966A4367725}" type="presOf" srcId="{488168F6-C887-4425-875B-E6373CDD37A1}" destId="{E873E6CE-DA95-4E02-884C-2F3CA3B6BE86}" srcOrd="0" destOrd="0" presId="urn:microsoft.com/office/officeart/2008/layout/LinedList"/>
    <dgm:cxn modelId="{51CD6821-48FE-4A1E-BBC3-70E3DDAB3075}" type="presOf" srcId="{8FDF7289-895B-4DC7-B62C-F8F2D624F091}" destId="{856BC35F-0D6A-4B3F-85F1-47FB823EE458}" srcOrd="0" destOrd="0" presId="urn:microsoft.com/office/officeart/2008/layout/LinedList"/>
    <dgm:cxn modelId="{8C919E5C-49D6-4BE5-A067-40741A83C25E}" srcId="{89E90061-FE6D-438C-BC72-256796695375}" destId="{8FDF7289-895B-4DC7-B62C-F8F2D624F091}" srcOrd="2" destOrd="0" parTransId="{99DB096E-5DA8-404E-84CF-536AA6AB5FAE}" sibTransId="{1F18965D-52BF-4A9A-8875-4F1B291CCFFA}"/>
    <dgm:cxn modelId="{9EBBB061-248E-4C02-BAC0-83DDE5754E13}" type="presOf" srcId="{89E90061-FE6D-438C-BC72-256796695375}" destId="{0BA14DF8-2BB7-4EA0-8094-C834AD128FC8}" srcOrd="0" destOrd="0" presId="urn:microsoft.com/office/officeart/2008/layout/LinedList"/>
    <dgm:cxn modelId="{CCF70544-479A-4285-AAA0-839C08E7B735}" type="presOf" srcId="{38154B34-B2FA-4FC4-9B54-7DB4D2D220A5}" destId="{7EFA8B40-7CCE-41A1-A71D-90192B5E301E}" srcOrd="0" destOrd="0" presId="urn:microsoft.com/office/officeart/2008/layout/LinedList"/>
    <dgm:cxn modelId="{AD6B6356-FE71-4B9B-A922-7A4B2DF5851B}" type="presOf" srcId="{88340EBE-C6E5-4655-B2D8-7402D103E04C}" destId="{84EE0B61-2014-46D3-BD4F-1954EBF96B97}" srcOrd="0" destOrd="0" presId="urn:microsoft.com/office/officeart/2008/layout/LinedList"/>
    <dgm:cxn modelId="{4CF60DA4-0081-4FB3-B9ED-6C0026EAE7FF}" srcId="{89E90061-FE6D-438C-BC72-256796695375}" destId="{488168F6-C887-4425-875B-E6373CDD37A1}" srcOrd="1" destOrd="0" parTransId="{AAA3B538-A7AF-4B3F-8685-F53B9E6E6E7E}" sibTransId="{5EC8C50C-0CE3-4120-871E-05F893AE70E5}"/>
    <dgm:cxn modelId="{FCEBE6AE-59DF-4650-9D49-E5AB1C4D4A4E}" srcId="{89E90061-FE6D-438C-BC72-256796695375}" destId="{88340EBE-C6E5-4655-B2D8-7402D103E04C}" srcOrd="3" destOrd="0" parTransId="{6F8651D3-70C3-4701-95F3-7D0BFC1A4601}" sibTransId="{73DEA19E-C786-4D85-BBB1-32A5CC13D539}"/>
    <dgm:cxn modelId="{440427BA-7024-498C-A382-F927B4AA9C9B}" srcId="{89E90061-FE6D-438C-BC72-256796695375}" destId="{38154B34-B2FA-4FC4-9B54-7DB4D2D220A5}" srcOrd="0" destOrd="0" parTransId="{AF0D1B91-F2C9-4585-B13E-A72EDE25A28B}" sibTransId="{E93FD8AA-5F46-4434-80CC-F9B69A893CF9}"/>
    <dgm:cxn modelId="{62D618C0-A46E-4A6D-B3FA-A0B76A478830}" type="presParOf" srcId="{0BA14DF8-2BB7-4EA0-8094-C834AD128FC8}" destId="{50B193AC-7AE7-4375-83F1-AEE854E35FC6}" srcOrd="0" destOrd="0" presId="urn:microsoft.com/office/officeart/2008/layout/LinedList"/>
    <dgm:cxn modelId="{414D27DC-74F4-465A-A093-242126ADAF04}" type="presParOf" srcId="{0BA14DF8-2BB7-4EA0-8094-C834AD128FC8}" destId="{98C59F8B-C724-4248-9F75-32B6B7BBBE9E}" srcOrd="1" destOrd="0" presId="urn:microsoft.com/office/officeart/2008/layout/LinedList"/>
    <dgm:cxn modelId="{4FF67F75-7301-4715-9A21-BE2D6D1E20A4}" type="presParOf" srcId="{98C59F8B-C724-4248-9F75-32B6B7BBBE9E}" destId="{7EFA8B40-7CCE-41A1-A71D-90192B5E301E}" srcOrd="0" destOrd="0" presId="urn:microsoft.com/office/officeart/2008/layout/LinedList"/>
    <dgm:cxn modelId="{0EDA09E0-CBC3-4725-A2FC-9023FE3FEEDE}" type="presParOf" srcId="{98C59F8B-C724-4248-9F75-32B6B7BBBE9E}" destId="{A13FF177-755C-4E92-8BF1-266C9DFA7400}" srcOrd="1" destOrd="0" presId="urn:microsoft.com/office/officeart/2008/layout/LinedList"/>
    <dgm:cxn modelId="{863CA28F-2B83-4F58-B57D-0E2417D9D9C6}" type="presParOf" srcId="{0BA14DF8-2BB7-4EA0-8094-C834AD128FC8}" destId="{6EFC57F4-8C21-40CE-A7DC-6B42F3976D98}" srcOrd="2" destOrd="0" presId="urn:microsoft.com/office/officeart/2008/layout/LinedList"/>
    <dgm:cxn modelId="{6CAFC2EE-60AE-4DD9-8870-E79CB9663012}" type="presParOf" srcId="{0BA14DF8-2BB7-4EA0-8094-C834AD128FC8}" destId="{C3C17EED-D586-4668-89D3-568A0A9124C6}" srcOrd="3" destOrd="0" presId="urn:microsoft.com/office/officeart/2008/layout/LinedList"/>
    <dgm:cxn modelId="{583D5FB5-AD1C-44FD-A0F6-BF295F10D2F8}" type="presParOf" srcId="{C3C17EED-D586-4668-89D3-568A0A9124C6}" destId="{E873E6CE-DA95-4E02-884C-2F3CA3B6BE86}" srcOrd="0" destOrd="0" presId="urn:microsoft.com/office/officeart/2008/layout/LinedList"/>
    <dgm:cxn modelId="{8C0446A3-5233-4CC3-940C-92E9329990CB}" type="presParOf" srcId="{C3C17EED-D586-4668-89D3-568A0A9124C6}" destId="{9C4985A3-EEC5-4CC2-A6EA-9EE85B6D6AB8}" srcOrd="1" destOrd="0" presId="urn:microsoft.com/office/officeart/2008/layout/LinedList"/>
    <dgm:cxn modelId="{DBEDA5C2-C22E-485F-B852-487693736D51}" type="presParOf" srcId="{0BA14DF8-2BB7-4EA0-8094-C834AD128FC8}" destId="{3DBBEFA0-CAA2-44EC-A9F9-46D81D0123F0}" srcOrd="4" destOrd="0" presId="urn:microsoft.com/office/officeart/2008/layout/LinedList"/>
    <dgm:cxn modelId="{15BB4FBA-35CA-4C76-9C3D-B181B8FF57E5}" type="presParOf" srcId="{0BA14DF8-2BB7-4EA0-8094-C834AD128FC8}" destId="{B764D226-E901-4EAE-AAC6-1AF1C00279E4}" srcOrd="5" destOrd="0" presId="urn:microsoft.com/office/officeart/2008/layout/LinedList"/>
    <dgm:cxn modelId="{15B4146B-8AAA-4FB0-A35F-37018C986E91}" type="presParOf" srcId="{B764D226-E901-4EAE-AAC6-1AF1C00279E4}" destId="{856BC35F-0D6A-4B3F-85F1-47FB823EE458}" srcOrd="0" destOrd="0" presId="urn:microsoft.com/office/officeart/2008/layout/LinedList"/>
    <dgm:cxn modelId="{A790A0D4-7AF2-487E-8E6F-49FCAEE74338}" type="presParOf" srcId="{B764D226-E901-4EAE-AAC6-1AF1C00279E4}" destId="{2BFC5A00-0EE2-44C2-8B26-318FA6044A68}" srcOrd="1" destOrd="0" presId="urn:microsoft.com/office/officeart/2008/layout/LinedList"/>
    <dgm:cxn modelId="{348364F7-F5C0-4205-8E77-B07A0A2B5CBE}" type="presParOf" srcId="{0BA14DF8-2BB7-4EA0-8094-C834AD128FC8}" destId="{2CDF8CC5-A28B-4B10-89D9-96F04F7E8675}" srcOrd="6" destOrd="0" presId="urn:microsoft.com/office/officeart/2008/layout/LinedList"/>
    <dgm:cxn modelId="{06B370DD-9B31-42AA-91B2-0894FC82AE76}" type="presParOf" srcId="{0BA14DF8-2BB7-4EA0-8094-C834AD128FC8}" destId="{67C742DE-0389-4776-92BC-50331A87D1FC}" srcOrd="7" destOrd="0" presId="urn:microsoft.com/office/officeart/2008/layout/LinedList"/>
    <dgm:cxn modelId="{17EDAD5F-6AD3-4145-B77B-2BE2D84B654B}" type="presParOf" srcId="{67C742DE-0389-4776-92BC-50331A87D1FC}" destId="{84EE0B61-2014-46D3-BD4F-1954EBF96B97}" srcOrd="0" destOrd="0" presId="urn:microsoft.com/office/officeart/2008/layout/LinedList"/>
    <dgm:cxn modelId="{60A2F12C-0C9E-4D7C-8BC4-2C80E9B53368}" type="presParOf" srcId="{67C742DE-0389-4776-92BC-50331A87D1FC}" destId="{089D9DE4-99C9-4FC9-AB8E-B47DA8D77E3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9E90061-FE6D-438C-BC72-256796695375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8154B34-B2FA-4FC4-9B54-7DB4D2D220A5}">
      <dgm:prSet/>
      <dgm:spPr/>
      <dgm:t>
        <a:bodyPr/>
        <a:lstStyle/>
        <a:p>
          <a:endParaRPr lang="en-US" dirty="0"/>
        </a:p>
      </dgm:t>
    </dgm:pt>
    <dgm:pt modelId="{AF0D1B91-F2C9-4585-B13E-A72EDE25A28B}" type="parTrans" cxnId="{440427BA-7024-498C-A382-F927B4AA9C9B}">
      <dgm:prSet/>
      <dgm:spPr/>
      <dgm:t>
        <a:bodyPr/>
        <a:lstStyle/>
        <a:p>
          <a:endParaRPr lang="en-US"/>
        </a:p>
      </dgm:t>
    </dgm:pt>
    <dgm:pt modelId="{E93FD8AA-5F46-4434-80CC-F9B69A893CF9}" type="sibTrans" cxnId="{440427BA-7024-498C-A382-F927B4AA9C9B}">
      <dgm:prSet/>
      <dgm:spPr/>
      <dgm:t>
        <a:bodyPr/>
        <a:lstStyle/>
        <a:p>
          <a:endParaRPr lang="en-US"/>
        </a:p>
      </dgm:t>
    </dgm:pt>
    <dgm:pt modelId="{488168F6-C887-4425-875B-E6373CDD37A1}">
      <dgm:prSet/>
      <dgm:spPr/>
      <dgm:t>
        <a:bodyPr/>
        <a:lstStyle/>
        <a:p>
          <a:r>
            <a:rPr lang="ko-KR" altLang="en-US" b="0" i="0" dirty="0">
              <a:solidFill>
                <a:srgbClr val="424242"/>
              </a:solidFill>
              <a:effectLst/>
              <a:latin typeface="-apple-system"/>
            </a:rPr>
            <a:t>영혼을 흔드는 축제</a:t>
          </a:r>
          <a:endParaRPr lang="en-US" dirty="0"/>
        </a:p>
      </dgm:t>
    </dgm:pt>
    <dgm:pt modelId="{AAA3B538-A7AF-4B3F-8685-F53B9E6E6E7E}" type="parTrans" cxnId="{4CF60DA4-0081-4FB3-B9ED-6C0026EAE7FF}">
      <dgm:prSet/>
      <dgm:spPr/>
      <dgm:t>
        <a:bodyPr/>
        <a:lstStyle/>
        <a:p>
          <a:endParaRPr lang="en-US"/>
        </a:p>
      </dgm:t>
    </dgm:pt>
    <dgm:pt modelId="{5EC8C50C-0CE3-4120-871E-05F893AE70E5}" type="sibTrans" cxnId="{4CF60DA4-0081-4FB3-B9ED-6C0026EAE7FF}">
      <dgm:prSet/>
      <dgm:spPr/>
      <dgm:t>
        <a:bodyPr/>
        <a:lstStyle/>
        <a:p>
          <a:endParaRPr lang="en-US"/>
        </a:p>
      </dgm:t>
    </dgm:pt>
    <dgm:pt modelId="{8FDF7289-895B-4DC7-B62C-F8F2D624F091}">
      <dgm:prSet/>
      <dgm:spPr/>
      <dgm:t>
        <a:bodyPr/>
        <a:lstStyle/>
        <a:p>
          <a:r>
            <a:rPr lang="ko-KR" altLang="en-US" dirty="0" err="1"/>
            <a:t>미코시를</a:t>
          </a:r>
          <a:r>
            <a:rPr lang="ko-KR" altLang="en-US" dirty="0"/>
            <a:t> </a:t>
          </a:r>
          <a:r>
            <a:rPr lang="ko-KR" dirty="0"/>
            <a:t>격렬하게 흔</a:t>
          </a:r>
          <a:r>
            <a:rPr lang="ko-KR" altLang="en-US" dirty="0"/>
            <a:t>들어 </a:t>
          </a:r>
          <a:r>
            <a:rPr lang="ko-KR" dirty="0"/>
            <a:t>풍년</a:t>
          </a:r>
          <a:r>
            <a:rPr lang="ko-KR" altLang="en-US" dirty="0"/>
            <a:t>을 </a:t>
          </a:r>
          <a:r>
            <a:rPr lang="ko-KR" dirty="0"/>
            <a:t>바라는 것</a:t>
          </a:r>
          <a:endParaRPr lang="en-US" dirty="0"/>
        </a:p>
      </dgm:t>
    </dgm:pt>
    <dgm:pt modelId="{99DB096E-5DA8-404E-84CF-536AA6AB5FAE}" type="parTrans" cxnId="{8C919E5C-49D6-4BE5-A067-40741A83C25E}">
      <dgm:prSet/>
      <dgm:spPr/>
      <dgm:t>
        <a:bodyPr/>
        <a:lstStyle/>
        <a:p>
          <a:endParaRPr lang="en-US"/>
        </a:p>
      </dgm:t>
    </dgm:pt>
    <dgm:pt modelId="{1F18965D-52BF-4A9A-8875-4F1B291CCFFA}" type="sibTrans" cxnId="{8C919E5C-49D6-4BE5-A067-40741A83C25E}">
      <dgm:prSet/>
      <dgm:spPr/>
      <dgm:t>
        <a:bodyPr/>
        <a:lstStyle/>
        <a:p>
          <a:endParaRPr lang="en-US"/>
        </a:p>
      </dgm:t>
    </dgm:pt>
    <dgm:pt modelId="{88340EBE-C6E5-4655-B2D8-7402D103E04C}">
      <dgm:prSet/>
      <dgm:spPr/>
      <dgm:t>
        <a:bodyPr/>
        <a:lstStyle/>
        <a:p>
          <a:r>
            <a:rPr lang="ko-KR" dirty="0"/>
            <a:t>예</a:t>
          </a:r>
          <a:r>
            <a:rPr lang="en-US" dirty="0"/>
            <a:t>: </a:t>
          </a:r>
          <a:r>
            <a:rPr lang="ko-KR" altLang="en-US" b="0" i="0" dirty="0" err="1"/>
            <a:t>기온마츠리</a:t>
          </a:r>
          <a:r>
            <a:rPr lang="en-US" altLang="ko-KR" b="0" i="0" dirty="0"/>
            <a:t>,</a:t>
          </a:r>
          <a:r>
            <a:rPr lang="ko-KR" altLang="en-US" b="0" i="0" dirty="0"/>
            <a:t>교토 </a:t>
          </a:r>
          <a:r>
            <a:rPr lang="ko-KR" altLang="en-US" b="0" i="0" dirty="0" err="1"/>
            <a:t>야사카</a:t>
          </a:r>
          <a:r>
            <a:rPr lang="ko-KR" altLang="en-US" b="0" i="0" dirty="0"/>
            <a:t> 신사</a:t>
          </a:r>
          <a:r>
            <a:rPr lang="en-US" altLang="ko-KR" b="0" i="0" dirty="0"/>
            <a:t>, </a:t>
          </a:r>
          <a:r>
            <a:rPr lang="ko-KR" altLang="en-US" b="0" i="0" dirty="0"/>
            <a:t>도쿄 아사쿠사 신사 등</a:t>
          </a:r>
          <a:endParaRPr lang="en-US" dirty="0"/>
        </a:p>
      </dgm:t>
    </dgm:pt>
    <dgm:pt modelId="{6F8651D3-70C3-4701-95F3-7D0BFC1A4601}" type="parTrans" cxnId="{FCEBE6AE-59DF-4650-9D49-E5AB1C4D4A4E}">
      <dgm:prSet/>
      <dgm:spPr/>
      <dgm:t>
        <a:bodyPr/>
        <a:lstStyle/>
        <a:p>
          <a:endParaRPr lang="en-US"/>
        </a:p>
      </dgm:t>
    </dgm:pt>
    <dgm:pt modelId="{73DEA19E-C786-4D85-BBB1-32A5CC13D539}" type="sibTrans" cxnId="{FCEBE6AE-59DF-4650-9D49-E5AB1C4D4A4E}">
      <dgm:prSet/>
      <dgm:spPr/>
      <dgm:t>
        <a:bodyPr/>
        <a:lstStyle/>
        <a:p>
          <a:endParaRPr lang="en-US"/>
        </a:p>
      </dgm:t>
    </dgm:pt>
    <dgm:pt modelId="{0BA14DF8-2BB7-4EA0-8094-C834AD128FC8}" type="pres">
      <dgm:prSet presAssocID="{89E90061-FE6D-438C-BC72-256796695375}" presName="vert0" presStyleCnt="0">
        <dgm:presLayoutVars>
          <dgm:dir/>
          <dgm:animOne val="branch"/>
          <dgm:animLvl val="lvl"/>
        </dgm:presLayoutVars>
      </dgm:prSet>
      <dgm:spPr/>
    </dgm:pt>
    <dgm:pt modelId="{50B193AC-7AE7-4375-83F1-AEE854E35FC6}" type="pres">
      <dgm:prSet presAssocID="{38154B34-B2FA-4FC4-9B54-7DB4D2D220A5}" presName="thickLine" presStyleLbl="alignNode1" presStyleIdx="0" presStyleCnt="4"/>
      <dgm:spPr/>
    </dgm:pt>
    <dgm:pt modelId="{98C59F8B-C724-4248-9F75-32B6B7BBBE9E}" type="pres">
      <dgm:prSet presAssocID="{38154B34-B2FA-4FC4-9B54-7DB4D2D220A5}" presName="horz1" presStyleCnt="0"/>
      <dgm:spPr/>
    </dgm:pt>
    <dgm:pt modelId="{7EFA8B40-7CCE-41A1-A71D-90192B5E301E}" type="pres">
      <dgm:prSet presAssocID="{38154B34-B2FA-4FC4-9B54-7DB4D2D220A5}" presName="tx1" presStyleLbl="revTx" presStyleIdx="0" presStyleCnt="4"/>
      <dgm:spPr/>
    </dgm:pt>
    <dgm:pt modelId="{A13FF177-755C-4E92-8BF1-266C9DFA7400}" type="pres">
      <dgm:prSet presAssocID="{38154B34-B2FA-4FC4-9B54-7DB4D2D220A5}" presName="vert1" presStyleCnt="0"/>
      <dgm:spPr/>
    </dgm:pt>
    <dgm:pt modelId="{6EFC57F4-8C21-40CE-A7DC-6B42F3976D98}" type="pres">
      <dgm:prSet presAssocID="{488168F6-C887-4425-875B-E6373CDD37A1}" presName="thickLine" presStyleLbl="alignNode1" presStyleIdx="1" presStyleCnt="4"/>
      <dgm:spPr/>
    </dgm:pt>
    <dgm:pt modelId="{C3C17EED-D586-4668-89D3-568A0A9124C6}" type="pres">
      <dgm:prSet presAssocID="{488168F6-C887-4425-875B-E6373CDD37A1}" presName="horz1" presStyleCnt="0"/>
      <dgm:spPr/>
    </dgm:pt>
    <dgm:pt modelId="{E873E6CE-DA95-4E02-884C-2F3CA3B6BE86}" type="pres">
      <dgm:prSet presAssocID="{488168F6-C887-4425-875B-E6373CDD37A1}" presName="tx1" presStyleLbl="revTx" presStyleIdx="1" presStyleCnt="4" custLinFactNeighborX="-2730" custLinFactNeighborY="48781"/>
      <dgm:spPr/>
    </dgm:pt>
    <dgm:pt modelId="{9C4985A3-EEC5-4CC2-A6EA-9EE85B6D6AB8}" type="pres">
      <dgm:prSet presAssocID="{488168F6-C887-4425-875B-E6373CDD37A1}" presName="vert1" presStyleCnt="0"/>
      <dgm:spPr/>
    </dgm:pt>
    <dgm:pt modelId="{3DBBEFA0-CAA2-44EC-A9F9-46D81D0123F0}" type="pres">
      <dgm:prSet presAssocID="{8FDF7289-895B-4DC7-B62C-F8F2D624F091}" presName="thickLine" presStyleLbl="alignNode1" presStyleIdx="2" presStyleCnt="4"/>
      <dgm:spPr/>
    </dgm:pt>
    <dgm:pt modelId="{B764D226-E901-4EAE-AAC6-1AF1C00279E4}" type="pres">
      <dgm:prSet presAssocID="{8FDF7289-895B-4DC7-B62C-F8F2D624F091}" presName="horz1" presStyleCnt="0"/>
      <dgm:spPr/>
    </dgm:pt>
    <dgm:pt modelId="{856BC35F-0D6A-4B3F-85F1-47FB823EE458}" type="pres">
      <dgm:prSet presAssocID="{8FDF7289-895B-4DC7-B62C-F8F2D624F091}" presName="tx1" presStyleLbl="revTx" presStyleIdx="2" presStyleCnt="4"/>
      <dgm:spPr/>
    </dgm:pt>
    <dgm:pt modelId="{2BFC5A00-0EE2-44C2-8B26-318FA6044A68}" type="pres">
      <dgm:prSet presAssocID="{8FDF7289-895B-4DC7-B62C-F8F2D624F091}" presName="vert1" presStyleCnt="0"/>
      <dgm:spPr/>
    </dgm:pt>
    <dgm:pt modelId="{2CDF8CC5-A28B-4B10-89D9-96F04F7E8675}" type="pres">
      <dgm:prSet presAssocID="{88340EBE-C6E5-4655-B2D8-7402D103E04C}" presName="thickLine" presStyleLbl="alignNode1" presStyleIdx="3" presStyleCnt="4"/>
      <dgm:spPr/>
    </dgm:pt>
    <dgm:pt modelId="{67C742DE-0389-4776-92BC-50331A87D1FC}" type="pres">
      <dgm:prSet presAssocID="{88340EBE-C6E5-4655-B2D8-7402D103E04C}" presName="horz1" presStyleCnt="0"/>
      <dgm:spPr/>
    </dgm:pt>
    <dgm:pt modelId="{84EE0B61-2014-46D3-BD4F-1954EBF96B97}" type="pres">
      <dgm:prSet presAssocID="{88340EBE-C6E5-4655-B2D8-7402D103E04C}" presName="tx1" presStyleLbl="revTx" presStyleIdx="3" presStyleCnt="4"/>
      <dgm:spPr/>
    </dgm:pt>
    <dgm:pt modelId="{089D9DE4-99C9-4FC9-AB8E-B47DA8D77E35}" type="pres">
      <dgm:prSet presAssocID="{88340EBE-C6E5-4655-B2D8-7402D103E04C}" presName="vert1" presStyleCnt="0"/>
      <dgm:spPr/>
    </dgm:pt>
  </dgm:ptLst>
  <dgm:cxnLst>
    <dgm:cxn modelId="{ED49031B-5511-4B6C-BA5D-C966A4367725}" type="presOf" srcId="{488168F6-C887-4425-875B-E6373CDD37A1}" destId="{E873E6CE-DA95-4E02-884C-2F3CA3B6BE86}" srcOrd="0" destOrd="0" presId="urn:microsoft.com/office/officeart/2008/layout/LinedList"/>
    <dgm:cxn modelId="{51CD6821-48FE-4A1E-BBC3-70E3DDAB3075}" type="presOf" srcId="{8FDF7289-895B-4DC7-B62C-F8F2D624F091}" destId="{856BC35F-0D6A-4B3F-85F1-47FB823EE458}" srcOrd="0" destOrd="0" presId="urn:microsoft.com/office/officeart/2008/layout/LinedList"/>
    <dgm:cxn modelId="{8C919E5C-49D6-4BE5-A067-40741A83C25E}" srcId="{89E90061-FE6D-438C-BC72-256796695375}" destId="{8FDF7289-895B-4DC7-B62C-F8F2D624F091}" srcOrd="2" destOrd="0" parTransId="{99DB096E-5DA8-404E-84CF-536AA6AB5FAE}" sibTransId="{1F18965D-52BF-4A9A-8875-4F1B291CCFFA}"/>
    <dgm:cxn modelId="{9EBBB061-248E-4C02-BAC0-83DDE5754E13}" type="presOf" srcId="{89E90061-FE6D-438C-BC72-256796695375}" destId="{0BA14DF8-2BB7-4EA0-8094-C834AD128FC8}" srcOrd="0" destOrd="0" presId="urn:microsoft.com/office/officeart/2008/layout/LinedList"/>
    <dgm:cxn modelId="{CCF70544-479A-4285-AAA0-839C08E7B735}" type="presOf" srcId="{38154B34-B2FA-4FC4-9B54-7DB4D2D220A5}" destId="{7EFA8B40-7CCE-41A1-A71D-90192B5E301E}" srcOrd="0" destOrd="0" presId="urn:microsoft.com/office/officeart/2008/layout/LinedList"/>
    <dgm:cxn modelId="{AD6B6356-FE71-4B9B-A922-7A4B2DF5851B}" type="presOf" srcId="{88340EBE-C6E5-4655-B2D8-7402D103E04C}" destId="{84EE0B61-2014-46D3-BD4F-1954EBF96B97}" srcOrd="0" destOrd="0" presId="urn:microsoft.com/office/officeart/2008/layout/LinedList"/>
    <dgm:cxn modelId="{4CF60DA4-0081-4FB3-B9ED-6C0026EAE7FF}" srcId="{89E90061-FE6D-438C-BC72-256796695375}" destId="{488168F6-C887-4425-875B-E6373CDD37A1}" srcOrd="1" destOrd="0" parTransId="{AAA3B538-A7AF-4B3F-8685-F53B9E6E6E7E}" sibTransId="{5EC8C50C-0CE3-4120-871E-05F893AE70E5}"/>
    <dgm:cxn modelId="{FCEBE6AE-59DF-4650-9D49-E5AB1C4D4A4E}" srcId="{89E90061-FE6D-438C-BC72-256796695375}" destId="{88340EBE-C6E5-4655-B2D8-7402D103E04C}" srcOrd="3" destOrd="0" parTransId="{6F8651D3-70C3-4701-95F3-7D0BFC1A4601}" sibTransId="{73DEA19E-C786-4D85-BBB1-32A5CC13D539}"/>
    <dgm:cxn modelId="{440427BA-7024-498C-A382-F927B4AA9C9B}" srcId="{89E90061-FE6D-438C-BC72-256796695375}" destId="{38154B34-B2FA-4FC4-9B54-7DB4D2D220A5}" srcOrd="0" destOrd="0" parTransId="{AF0D1B91-F2C9-4585-B13E-A72EDE25A28B}" sibTransId="{E93FD8AA-5F46-4434-80CC-F9B69A893CF9}"/>
    <dgm:cxn modelId="{62D618C0-A46E-4A6D-B3FA-A0B76A478830}" type="presParOf" srcId="{0BA14DF8-2BB7-4EA0-8094-C834AD128FC8}" destId="{50B193AC-7AE7-4375-83F1-AEE854E35FC6}" srcOrd="0" destOrd="0" presId="urn:microsoft.com/office/officeart/2008/layout/LinedList"/>
    <dgm:cxn modelId="{414D27DC-74F4-465A-A093-242126ADAF04}" type="presParOf" srcId="{0BA14DF8-2BB7-4EA0-8094-C834AD128FC8}" destId="{98C59F8B-C724-4248-9F75-32B6B7BBBE9E}" srcOrd="1" destOrd="0" presId="urn:microsoft.com/office/officeart/2008/layout/LinedList"/>
    <dgm:cxn modelId="{4FF67F75-7301-4715-9A21-BE2D6D1E20A4}" type="presParOf" srcId="{98C59F8B-C724-4248-9F75-32B6B7BBBE9E}" destId="{7EFA8B40-7CCE-41A1-A71D-90192B5E301E}" srcOrd="0" destOrd="0" presId="urn:microsoft.com/office/officeart/2008/layout/LinedList"/>
    <dgm:cxn modelId="{0EDA09E0-CBC3-4725-A2FC-9023FE3FEEDE}" type="presParOf" srcId="{98C59F8B-C724-4248-9F75-32B6B7BBBE9E}" destId="{A13FF177-755C-4E92-8BF1-266C9DFA7400}" srcOrd="1" destOrd="0" presId="urn:microsoft.com/office/officeart/2008/layout/LinedList"/>
    <dgm:cxn modelId="{863CA28F-2B83-4F58-B57D-0E2417D9D9C6}" type="presParOf" srcId="{0BA14DF8-2BB7-4EA0-8094-C834AD128FC8}" destId="{6EFC57F4-8C21-40CE-A7DC-6B42F3976D98}" srcOrd="2" destOrd="0" presId="urn:microsoft.com/office/officeart/2008/layout/LinedList"/>
    <dgm:cxn modelId="{6CAFC2EE-60AE-4DD9-8870-E79CB9663012}" type="presParOf" srcId="{0BA14DF8-2BB7-4EA0-8094-C834AD128FC8}" destId="{C3C17EED-D586-4668-89D3-568A0A9124C6}" srcOrd="3" destOrd="0" presId="urn:microsoft.com/office/officeart/2008/layout/LinedList"/>
    <dgm:cxn modelId="{583D5FB5-AD1C-44FD-A0F6-BF295F10D2F8}" type="presParOf" srcId="{C3C17EED-D586-4668-89D3-568A0A9124C6}" destId="{E873E6CE-DA95-4E02-884C-2F3CA3B6BE86}" srcOrd="0" destOrd="0" presId="urn:microsoft.com/office/officeart/2008/layout/LinedList"/>
    <dgm:cxn modelId="{8C0446A3-5233-4CC3-940C-92E9329990CB}" type="presParOf" srcId="{C3C17EED-D586-4668-89D3-568A0A9124C6}" destId="{9C4985A3-EEC5-4CC2-A6EA-9EE85B6D6AB8}" srcOrd="1" destOrd="0" presId="urn:microsoft.com/office/officeart/2008/layout/LinedList"/>
    <dgm:cxn modelId="{DBEDA5C2-C22E-485F-B852-487693736D51}" type="presParOf" srcId="{0BA14DF8-2BB7-4EA0-8094-C834AD128FC8}" destId="{3DBBEFA0-CAA2-44EC-A9F9-46D81D0123F0}" srcOrd="4" destOrd="0" presId="urn:microsoft.com/office/officeart/2008/layout/LinedList"/>
    <dgm:cxn modelId="{15BB4FBA-35CA-4C76-9C3D-B181B8FF57E5}" type="presParOf" srcId="{0BA14DF8-2BB7-4EA0-8094-C834AD128FC8}" destId="{B764D226-E901-4EAE-AAC6-1AF1C00279E4}" srcOrd="5" destOrd="0" presId="urn:microsoft.com/office/officeart/2008/layout/LinedList"/>
    <dgm:cxn modelId="{15B4146B-8AAA-4FB0-A35F-37018C986E91}" type="presParOf" srcId="{B764D226-E901-4EAE-AAC6-1AF1C00279E4}" destId="{856BC35F-0D6A-4B3F-85F1-47FB823EE458}" srcOrd="0" destOrd="0" presId="urn:microsoft.com/office/officeart/2008/layout/LinedList"/>
    <dgm:cxn modelId="{A790A0D4-7AF2-487E-8E6F-49FCAEE74338}" type="presParOf" srcId="{B764D226-E901-4EAE-AAC6-1AF1C00279E4}" destId="{2BFC5A00-0EE2-44C2-8B26-318FA6044A68}" srcOrd="1" destOrd="0" presId="urn:microsoft.com/office/officeart/2008/layout/LinedList"/>
    <dgm:cxn modelId="{348364F7-F5C0-4205-8E77-B07A0A2B5CBE}" type="presParOf" srcId="{0BA14DF8-2BB7-4EA0-8094-C834AD128FC8}" destId="{2CDF8CC5-A28B-4B10-89D9-96F04F7E8675}" srcOrd="6" destOrd="0" presId="urn:microsoft.com/office/officeart/2008/layout/LinedList"/>
    <dgm:cxn modelId="{06B370DD-9B31-42AA-91B2-0894FC82AE76}" type="presParOf" srcId="{0BA14DF8-2BB7-4EA0-8094-C834AD128FC8}" destId="{67C742DE-0389-4776-92BC-50331A87D1FC}" srcOrd="7" destOrd="0" presId="urn:microsoft.com/office/officeart/2008/layout/LinedList"/>
    <dgm:cxn modelId="{17EDAD5F-6AD3-4145-B77B-2BE2D84B654B}" type="presParOf" srcId="{67C742DE-0389-4776-92BC-50331A87D1FC}" destId="{84EE0B61-2014-46D3-BD4F-1954EBF96B97}" srcOrd="0" destOrd="0" presId="urn:microsoft.com/office/officeart/2008/layout/LinedList"/>
    <dgm:cxn modelId="{60A2F12C-0C9E-4D7C-8BC4-2C80E9B53368}" type="presParOf" srcId="{67C742DE-0389-4776-92BC-50331A87D1FC}" destId="{089D9DE4-99C9-4FC9-AB8E-B47DA8D77E3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B193AC-7AE7-4375-83F1-AEE854E35FC6}">
      <dsp:nvSpPr>
        <dsp:cNvPr id="0" name=""/>
        <dsp:cNvSpPr/>
      </dsp:nvSpPr>
      <dsp:spPr>
        <a:xfrm>
          <a:off x="0" y="0"/>
          <a:ext cx="513625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FA8B40-7CCE-41A1-A71D-90192B5E301E}">
      <dsp:nvSpPr>
        <dsp:cNvPr id="0" name=""/>
        <dsp:cNvSpPr/>
      </dsp:nvSpPr>
      <dsp:spPr>
        <a:xfrm>
          <a:off x="0" y="0"/>
          <a:ext cx="5136253" cy="1166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>
        <a:off x="0" y="0"/>
        <a:ext cx="5136253" cy="1166812"/>
      </dsp:txXfrm>
    </dsp:sp>
    <dsp:sp modelId="{6EFC57F4-8C21-40CE-A7DC-6B42F3976D98}">
      <dsp:nvSpPr>
        <dsp:cNvPr id="0" name=""/>
        <dsp:cNvSpPr/>
      </dsp:nvSpPr>
      <dsp:spPr>
        <a:xfrm>
          <a:off x="0" y="1166812"/>
          <a:ext cx="513625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73E6CE-DA95-4E02-884C-2F3CA3B6BE86}">
      <dsp:nvSpPr>
        <dsp:cNvPr id="0" name=""/>
        <dsp:cNvSpPr/>
      </dsp:nvSpPr>
      <dsp:spPr>
        <a:xfrm>
          <a:off x="0" y="1735995"/>
          <a:ext cx="5136253" cy="1166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2400" b="0" i="0" kern="1200" dirty="0"/>
            <a:t>천황의 행차를 본뜸</a:t>
          </a:r>
          <a:endParaRPr lang="en-US" sz="2400" kern="1200" dirty="0"/>
        </a:p>
      </dsp:txBody>
      <dsp:txXfrm>
        <a:off x="0" y="1735995"/>
        <a:ext cx="5136253" cy="1166812"/>
      </dsp:txXfrm>
    </dsp:sp>
    <dsp:sp modelId="{3DBBEFA0-CAA2-44EC-A9F9-46D81D0123F0}">
      <dsp:nvSpPr>
        <dsp:cNvPr id="0" name=""/>
        <dsp:cNvSpPr/>
      </dsp:nvSpPr>
      <dsp:spPr>
        <a:xfrm>
          <a:off x="0" y="2333624"/>
          <a:ext cx="513625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6BC35F-0D6A-4B3F-85F1-47FB823EE458}">
      <dsp:nvSpPr>
        <dsp:cNvPr id="0" name=""/>
        <dsp:cNvSpPr/>
      </dsp:nvSpPr>
      <dsp:spPr>
        <a:xfrm>
          <a:off x="0" y="2333624"/>
          <a:ext cx="5136253" cy="1166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2400" b="0" i="0" kern="1200" dirty="0" err="1"/>
            <a:t>봉배형</a:t>
          </a:r>
          <a:r>
            <a:rPr lang="ko-KR" sz="2400" b="0" i="0" kern="1200" dirty="0"/>
            <a:t> </a:t>
          </a:r>
          <a:r>
            <a:rPr lang="en-US" sz="2400" b="0" i="0" kern="1200" dirty="0"/>
            <a:t>(</a:t>
          </a:r>
          <a:r>
            <a:rPr lang="ko-KR" sz="2400" b="0" i="0" kern="1200" dirty="0"/>
            <a:t>鳳輩型</a:t>
          </a:r>
          <a:r>
            <a:rPr lang="en-US" sz="2400" b="0" i="0" kern="1200" dirty="0"/>
            <a:t>)</a:t>
          </a:r>
          <a:r>
            <a:rPr lang="ko-KR" sz="2400" b="0" i="0" kern="1200" dirty="0"/>
            <a:t> 가마에 신령을 받들어 행차</a:t>
          </a:r>
          <a:endParaRPr lang="en-US" sz="2400" kern="1200" dirty="0"/>
        </a:p>
      </dsp:txBody>
      <dsp:txXfrm>
        <a:off x="0" y="2333624"/>
        <a:ext cx="5136253" cy="1166812"/>
      </dsp:txXfrm>
    </dsp:sp>
    <dsp:sp modelId="{2CDF8CC5-A28B-4B10-89D9-96F04F7E8675}">
      <dsp:nvSpPr>
        <dsp:cNvPr id="0" name=""/>
        <dsp:cNvSpPr/>
      </dsp:nvSpPr>
      <dsp:spPr>
        <a:xfrm>
          <a:off x="0" y="3500437"/>
          <a:ext cx="513625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EE0B61-2014-46D3-BD4F-1954EBF96B97}">
      <dsp:nvSpPr>
        <dsp:cNvPr id="0" name=""/>
        <dsp:cNvSpPr/>
      </dsp:nvSpPr>
      <dsp:spPr>
        <a:xfrm>
          <a:off x="0" y="3500437"/>
          <a:ext cx="5136253" cy="1166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2400" kern="1200" dirty="0"/>
            <a:t>예</a:t>
          </a:r>
          <a:r>
            <a:rPr lang="en-US" sz="2400" kern="1200" dirty="0"/>
            <a:t>: </a:t>
          </a:r>
          <a:r>
            <a:rPr lang="ko-KR" sz="2400" kern="1200" dirty="0"/>
            <a:t>교토 </a:t>
          </a:r>
          <a:r>
            <a:rPr lang="ko-KR" sz="2400" kern="1200" dirty="0" err="1"/>
            <a:t>이와시미즈</a:t>
          </a:r>
          <a:r>
            <a:rPr lang="ko-KR" sz="2400" kern="1200" dirty="0"/>
            <a:t> 하치만궁</a:t>
          </a:r>
          <a:r>
            <a:rPr lang="en-US" sz="2400" kern="1200" dirty="0"/>
            <a:t>, </a:t>
          </a:r>
          <a:r>
            <a:rPr lang="ko-KR" sz="2400" kern="1200" dirty="0"/>
            <a:t>도쿄 </a:t>
          </a:r>
          <a:r>
            <a:rPr lang="ko-KR" sz="2400" kern="1200" dirty="0" err="1"/>
            <a:t>히에</a:t>
          </a:r>
          <a:r>
            <a:rPr lang="ko-KR" sz="2400" kern="1200" dirty="0"/>
            <a:t> 신사 </a:t>
          </a:r>
          <a:r>
            <a:rPr lang="ko-KR" sz="2400" kern="1200" dirty="0" err="1"/>
            <a:t>신행제</a:t>
          </a:r>
          <a:r>
            <a:rPr lang="en-US" altLang="ko-KR" sz="2400" kern="1200" dirty="0"/>
            <a:t> </a:t>
          </a:r>
          <a:r>
            <a:rPr lang="ko-KR" altLang="en-US" sz="2400" kern="1200" dirty="0"/>
            <a:t>등</a:t>
          </a:r>
          <a:endParaRPr lang="en-US" sz="2400" kern="1200" dirty="0"/>
        </a:p>
      </dsp:txBody>
      <dsp:txXfrm>
        <a:off x="0" y="3500437"/>
        <a:ext cx="5136253" cy="11668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B193AC-7AE7-4375-83F1-AEE854E35FC6}">
      <dsp:nvSpPr>
        <dsp:cNvPr id="0" name=""/>
        <dsp:cNvSpPr/>
      </dsp:nvSpPr>
      <dsp:spPr>
        <a:xfrm>
          <a:off x="0" y="0"/>
          <a:ext cx="513625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FA8B40-7CCE-41A1-A71D-90192B5E301E}">
      <dsp:nvSpPr>
        <dsp:cNvPr id="0" name=""/>
        <dsp:cNvSpPr/>
      </dsp:nvSpPr>
      <dsp:spPr>
        <a:xfrm>
          <a:off x="0" y="0"/>
          <a:ext cx="5136253" cy="1166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>
        <a:off x="0" y="0"/>
        <a:ext cx="5136253" cy="1166812"/>
      </dsp:txXfrm>
    </dsp:sp>
    <dsp:sp modelId="{6EFC57F4-8C21-40CE-A7DC-6B42F3976D98}">
      <dsp:nvSpPr>
        <dsp:cNvPr id="0" name=""/>
        <dsp:cNvSpPr/>
      </dsp:nvSpPr>
      <dsp:spPr>
        <a:xfrm>
          <a:off x="0" y="1166812"/>
          <a:ext cx="513625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73E6CE-DA95-4E02-884C-2F3CA3B6BE86}">
      <dsp:nvSpPr>
        <dsp:cNvPr id="0" name=""/>
        <dsp:cNvSpPr/>
      </dsp:nvSpPr>
      <dsp:spPr>
        <a:xfrm>
          <a:off x="0" y="1735995"/>
          <a:ext cx="5136253" cy="1166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400" b="0" i="0" kern="1200" dirty="0">
              <a:solidFill>
                <a:srgbClr val="424242"/>
              </a:solidFill>
              <a:effectLst/>
              <a:latin typeface="-apple-system"/>
            </a:rPr>
            <a:t>영혼을 흔드는 축제</a:t>
          </a:r>
          <a:endParaRPr lang="en-US" sz="2400" kern="1200" dirty="0"/>
        </a:p>
      </dsp:txBody>
      <dsp:txXfrm>
        <a:off x="0" y="1735995"/>
        <a:ext cx="5136253" cy="1166812"/>
      </dsp:txXfrm>
    </dsp:sp>
    <dsp:sp modelId="{3DBBEFA0-CAA2-44EC-A9F9-46D81D0123F0}">
      <dsp:nvSpPr>
        <dsp:cNvPr id="0" name=""/>
        <dsp:cNvSpPr/>
      </dsp:nvSpPr>
      <dsp:spPr>
        <a:xfrm>
          <a:off x="0" y="2333624"/>
          <a:ext cx="513625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6BC35F-0D6A-4B3F-85F1-47FB823EE458}">
      <dsp:nvSpPr>
        <dsp:cNvPr id="0" name=""/>
        <dsp:cNvSpPr/>
      </dsp:nvSpPr>
      <dsp:spPr>
        <a:xfrm>
          <a:off x="0" y="2333624"/>
          <a:ext cx="5136253" cy="1166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400" kern="1200" dirty="0" err="1"/>
            <a:t>미코시를</a:t>
          </a:r>
          <a:r>
            <a:rPr lang="ko-KR" altLang="en-US" sz="2400" kern="1200" dirty="0"/>
            <a:t> </a:t>
          </a:r>
          <a:r>
            <a:rPr lang="ko-KR" sz="2400" kern="1200" dirty="0"/>
            <a:t>격렬하게 흔</a:t>
          </a:r>
          <a:r>
            <a:rPr lang="ko-KR" altLang="en-US" sz="2400" kern="1200" dirty="0"/>
            <a:t>들어 </a:t>
          </a:r>
          <a:r>
            <a:rPr lang="ko-KR" sz="2400" kern="1200" dirty="0"/>
            <a:t>풍년</a:t>
          </a:r>
          <a:r>
            <a:rPr lang="ko-KR" altLang="en-US" sz="2400" kern="1200" dirty="0"/>
            <a:t>을 </a:t>
          </a:r>
          <a:r>
            <a:rPr lang="ko-KR" sz="2400" kern="1200" dirty="0"/>
            <a:t>바라는 것</a:t>
          </a:r>
          <a:endParaRPr lang="en-US" sz="2400" kern="1200" dirty="0"/>
        </a:p>
      </dsp:txBody>
      <dsp:txXfrm>
        <a:off x="0" y="2333624"/>
        <a:ext cx="5136253" cy="1166812"/>
      </dsp:txXfrm>
    </dsp:sp>
    <dsp:sp modelId="{2CDF8CC5-A28B-4B10-89D9-96F04F7E8675}">
      <dsp:nvSpPr>
        <dsp:cNvPr id="0" name=""/>
        <dsp:cNvSpPr/>
      </dsp:nvSpPr>
      <dsp:spPr>
        <a:xfrm>
          <a:off x="0" y="3500437"/>
          <a:ext cx="513625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EE0B61-2014-46D3-BD4F-1954EBF96B97}">
      <dsp:nvSpPr>
        <dsp:cNvPr id="0" name=""/>
        <dsp:cNvSpPr/>
      </dsp:nvSpPr>
      <dsp:spPr>
        <a:xfrm>
          <a:off x="0" y="3500437"/>
          <a:ext cx="5136253" cy="1166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2400" kern="1200" dirty="0"/>
            <a:t>예</a:t>
          </a:r>
          <a:r>
            <a:rPr lang="en-US" sz="2400" kern="1200" dirty="0"/>
            <a:t>: </a:t>
          </a:r>
          <a:r>
            <a:rPr lang="ko-KR" altLang="en-US" sz="2400" b="0" i="0" kern="1200" dirty="0" err="1"/>
            <a:t>기온마츠리</a:t>
          </a:r>
          <a:r>
            <a:rPr lang="en-US" altLang="ko-KR" sz="2400" b="0" i="0" kern="1200" dirty="0"/>
            <a:t>,</a:t>
          </a:r>
          <a:r>
            <a:rPr lang="ko-KR" altLang="en-US" sz="2400" b="0" i="0" kern="1200" dirty="0"/>
            <a:t>교토 </a:t>
          </a:r>
          <a:r>
            <a:rPr lang="ko-KR" altLang="en-US" sz="2400" b="0" i="0" kern="1200" dirty="0" err="1"/>
            <a:t>야사카</a:t>
          </a:r>
          <a:r>
            <a:rPr lang="ko-KR" altLang="en-US" sz="2400" b="0" i="0" kern="1200" dirty="0"/>
            <a:t> 신사</a:t>
          </a:r>
          <a:r>
            <a:rPr lang="en-US" altLang="ko-KR" sz="2400" b="0" i="0" kern="1200" dirty="0"/>
            <a:t>, </a:t>
          </a:r>
          <a:r>
            <a:rPr lang="ko-KR" altLang="en-US" sz="2400" b="0" i="0" kern="1200" dirty="0"/>
            <a:t>도쿄 아사쿠사 신사 등</a:t>
          </a:r>
          <a:endParaRPr lang="en-US" sz="2400" kern="1200" dirty="0"/>
        </a:p>
      </dsp:txBody>
      <dsp:txXfrm>
        <a:off x="0" y="3500437"/>
        <a:ext cx="5136253" cy="11668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E3CC63E-0929-44EA-ADD0-D707C39104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84B0FD63-F708-4D23-BB9B-D7680B5833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D10B429-FC30-49B3-8871-9AC2FBBE8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16EC6-97BE-44F3-B213-8AB936F2E9C8}" type="datetimeFigureOut">
              <a:rPr lang="ko-KR" altLang="en-US" smtClean="0"/>
              <a:t>2021-04-18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9753BB9-36AE-4BC4-B0E1-3E59844D0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215E4CB-BE2F-46DF-AC6C-89135B377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7AAB0-6CD8-45A7-A9F9-5008BFB7C79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636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6F35D66-2C49-417A-BA90-9996704BC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1B7A9F9F-6BA4-4437-96AE-E04DFD7562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BF952BA-4009-4BD0-84E9-EDB67F6BA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16EC6-97BE-44F3-B213-8AB936F2E9C8}" type="datetimeFigureOut">
              <a:rPr lang="ko-KR" altLang="en-US" smtClean="0"/>
              <a:t>2021-04-18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91BCB54-BE73-46E9-9A35-F10F92E24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7A3F33A-1D02-4AA5-B08A-2F91DB05A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7AAB0-6CD8-45A7-A9F9-5008BFB7C79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0487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BC5793D3-1104-46E5-9D41-85BA3FE4A4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87F2FE5A-C159-4FD1-8D66-7B1D82A6AE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B61337E-CC19-435C-895D-4DE1C918E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16EC6-97BE-44F3-B213-8AB936F2E9C8}" type="datetimeFigureOut">
              <a:rPr lang="ko-KR" altLang="en-US" smtClean="0"/>
              <a:t>2021-04-18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34C1BFC-2F15-44E1-9167-0F1935BF5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F999352-F663-46E3-8567-19905C9B8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7AAB0-6CD8-45A7-A9F9-5008BFB7C79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39272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DEB91CE-D4DC-4F45-B345-C760C3E46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4B13C73-D0AD-470E-866A-52202B886A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4E86F48-405F-4A0E-87BF-161E07C90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16EC6-97BE-44F3-B213-8AB936F2E9C8}" type="datetimeFigureOut">
              <a:rPr lang="ko-KR" altLang="en-US" smtClean="0"/>
              <a:t>2021-04-18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29E318C-B3B5-4D97-A6C2-E78C9464E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4C56F2A-FD5B-4014-BDF7-EE4C8469E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7AAB0-6CD8-45A7-A9F9-5008BFB7C79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3277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B791C99-7293-4373-B40F-8F52BC785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C5F4988-B512-4DD2-B037-1E4A1E31BD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B74F665-1D4C-454E-A03F-94B84C97C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16EC6-97BE-44F3-B213-8AB936F2E9C8}" type="datetimeFigureOut">
              <a:rPr lang="ko-KR" altLang="en-US" smtClean="0"/>
              <a:t>2021-04-18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29BBE3D-BB31-4DB9-8834-DCBD621D5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F013952-0426-4C84-AF20-4FA12E694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7AAB0-6CD8-45A7-A9F9-5008BFB7C79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6243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E9AC15D-4E50-481C-A486-3E98A7BA1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ED335DE-FF87-4091-96DE-69F8BCD80D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FBBC2170-9B88-44DE-9C2E-CB40B65589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217B8A6-45F5-40B1-9C6C-01343D5F8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16EC6-97BE-44F3-B213-8AB936F2E9C8}" type="datetimeFigureOut">
              <a:rPr lang="ko-KR" altLang="en-US" smtClean="0"/>
              <a:t>2021-04-18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91AD86B-C52E-49A2-AADE-0C11F09F8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70DC422-A901-4A5E-B947-6A3B7A41F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7AAB0-6CD8-45A7-A9F9-5008BFB7C79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7699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2EB9EA6-3DA0-4F98-949C-A629B6D0B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CEECC7B-E0E1-46C3-9DAF-287A3A958E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FE24329F-9996-43D5-8361-CDFBD7095F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442F6078-3F81-456A-A587-B648352257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E29BE4C2-A0F3-411D-A3CF-5236625D1A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275E9D5A-4E33-4126-96A7-CC0B53E18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16EC6-97BE-44F3-B213-8AB936F2E9C8}" type="datetimeFigureOut">
              <a:rPr lang="ko-KR" altLang="en-US" smtClean="0"/>
              <a:t>2021-04-18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D229ECDE-CEB7-4B35-9083-549C65DAA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0DCE8B83-E706-4451-ACAF-651FB3318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7AAB0-6CD8-45A7-A9F9-5008BFB7C79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64177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3D58EA1-D2CA-4882-A0EF-BB91F0F5A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41765203-595E-4913-80D7-78FE7898C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16EC6-97BE-44F3-B213-8AB936F2E9C8}" type="datetimeFigureOut">
              <a:rPr lang="ko-KR" altLang="en-US" smtClean="0"/>
              <a:t>2021-04-18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FDC985FE-D8E3-4F5D-BF63-48F38FD93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11533E2A-5352-409E-93E6-51FD26105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7AAB0-6CD8-45A7-A9F9-5008BFB7C79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3804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9200C732-0C6A-41C6-B9D1-8180E7A35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16EC6-97BE-44F3-B213-8AB936F2E9C8}" type="datetimeFigureOut">
              <a:rPr lang="ko-KR" altLang="en-US" smtClean="0"/>
              <a:t>2021-04-18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E120DF96-537D-497A-9097-E995F7660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DD347E1-98E0-4492-8AA9-186387739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7AAB0-6CD8-45A7-A9F9-5008BFB7C79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15531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5947AAC-C1C1-42A0-B4EA-4B102AB91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B6045B9-EF0B-4707-93C1-E8CD65CC84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8A7840B4-89B7-46D9-9B23-65EAABAF8B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050C82A-99AE-42B4-8699-3AA55E71F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16EC6-97BE-44F3-B213-8AB936F2E9C8}" type="datetimeFigureOut">
              <a:rPr lang="ko-KR" altLang="en-US" smtClean="0"/>
              <a:t>2021-04-18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C3CCC9D-4EA9-4E78-9320-A9DD5153F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49B72766-EF9A-45A3-9B0B-100EB4DEC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7AAB0-6CD8-45A7-A9F9-5008BFB7C79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8422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88F5F7E-6049-4C2B-A259-90F5D9054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48BC765F-F905-4AE8-BC2E-349F79EF67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5FCC4B95-00C8-46CE-8443-124DB513CB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DA3EC48-5120-403F-8960-C0EC904E2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16EC6-97BE-44F3-B213-8AB936F2E9C8}" type="datetimeFigureOut">
              <a:rPr lang="ko-KR" altLang="en-US" smtClean="0"/>
              <a:t>2021-04-18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32191D43-34B6-4A49-B33B-1B5173105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8769772-0ADD-4841-BFF9-9F6AD0B05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7AAB0-6CD8-45A7-A9F9-5008BFB7C79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7101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BB9549EF-549D-4E09-94EF-75B2AD5CD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36A2F5A-FD51-4F69-A7EA-8980EA9B26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5436523-7742-4B93-8500-C09515CB75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16EC6-97BE-44F3-B213-8AB936F2E9C8}" type="datetimeFigureOut">
              <a:rPr lang="ko-KR" altLang="en-US" smtClean="0"/>
              <a:t>2021-04-18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EDDFAFD-38BE-4009-BC56-E7B82AF416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35B597F-6AEA-4CEA-A18D-F33B32D252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17AAB0-6CD8-45A7-A9F9-5008BFB7C79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6026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youtube.com/watch?v=uXoox3mvmTY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2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g9PEjekOgM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Dg9PEjekOgM" TargetMode="External"/><Relationship Id="rId3" Type="http://schemas.openxmlformats.org/officeDocument/2006/relationships/hyperlink" Target="https://ko.wikipedia.org/wiki/%EB%A7%88%EC%93%B0%EB%A6%AC" TargetMode="External"/><Relationship Id="rId7" Type="http://schemas.openxmlformats.org/officeDocument/2006/relationships/hyperlink" Target="https://www.ana.co.jp/ja/jp/japan-travel-planner/japanese-festival-omatsuri/0000001.html" TargetMode="External"/><Relationship Id="rId2" Type="http://schemas.openxmlformats.org/officeDocument/2006/relationships/hyperlink" Target="https://ja.wikipedia.org/wiki/%E6%AD%A3%E6%9C%8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uXoox3mvmTY" TargetMode="External"/><Relationship Id="rId5" Type="http://schemas.openxmlformats.org/officeDocument/2006/relationships/hyperlink" Target="https://ja.wikipedia.org/wiki/%E7%A5%9E%E8%BC%BF#%E7%A5%AD%E3%82%8A%E6%96%B9%EF%BC%88%E7%A5%80%E3%82%8A%E6%96%B9%EF%BC%89" TargetMode="External"/><Relationship Id="rId4" Type="http://schemas.openxmlformats.org/officeDocument/2006/relationships/hyperlink" Target="https://ja.wikipedia.org/wiki/%E5%B1%B1%E8%BB%8A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E3FC9B93-C0A4-4C75-AD62-8BD3F80011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94079" y="1429874"/>
            <a:ext cx="9203841" cy="3513887"/>
          </a:xfrm>
        </p:spPr>
        <p:txBody>
          <a:bodyPr anchor="ctr">
            <a:normAutofit/>
          </a:bodyPr>
          <a:lstStyle/>
          <a:p>
            <a:pPr latinLnBrk="1">
              <a:lnSpc>
                <a:spcPct val="150000"/>
              </a:lnSpc>
              <a:spcAft>
                <a:spcPts val="800"/>
              </a:spcAft>
            </a:pPr>
            <a:r>
              <a:rPr lang="ko-KR" altLang="ko-KR" sz="6600" b="1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일본의 사회</a:t>
            </a:r>
            <a:br>
              <a:rPr lang="ko-KR" altLang="ko-KR" sz="6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</a:br>
            <a:r>
              <a:rPr lang="en-US" altLang="ko-KR" sz="6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~</a:t>
            </a:r>
            <a:r>
              <a:rPr lang="ko-KR" altLang="en-US" sz="66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공휴</a:t>
            </a:r>
            <a:r>
              <a:rPr lang="ko-KR" altLang="en-US" sz="6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일과 </a:t>
            </a:r>
            <a:r>
              <a:rPr lang="ko-KR" altLang="en-US" sz="6600" kern="100" dirty="0" err="1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마츠리</a:t>
            </a:r>
            <a:r>
              <a:rPr lang="en-US" altLang="ko-KR" sz="6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~</a:t>
            </a:r>
            <a:endParaRPr lang="ko-KR" altLang="en-US" sz="6600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7D881B68-94D6-49D6-B0F4-096879A920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66912" y="5645150"/>
            <a:ext cx="8258176" cy="631825"/>
          </a:xfrm>
        </p:spPr>
        <p:txBody>
          <a:bodyPr anchor="ctr">
            <a:normAutofit/>
          </a:bodyPr>
          <a:lstStyle/>
          <a:p>
            <a:r>
              <a:rPr lang="en-US" altLang="ko-KR" sz="2800"/>
              <a:t>217xx9xx</a:t>
            </a:r>
            <a:r>
              <a:rPr lang="ko-KR" altLang="en-US" sz="2800"/>
              <a:t> 일본어일본학과 류연주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35637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058843D-0E90-4644-A12A-ACCB9D0C0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1189" y="457533"/>
            <a:ext cx="2847449" cy="1325563"/>
          </a:xfrm>
        </p:spPr>
        <p:txBody>
          <a:bodyPr/>
          <a:lstStyle/>
          <a:p>
            <a:r>
              <a:rPr lang="ko-KR" altLang="en-US" dirty="0" err="1"/>
              <a:t>골든위크</a:t>
            </a:r>
            <a:endParaRPr lang="ko-KR" altLang="en-US" dirty="0"/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9E598ECE-A9EE-4C7F-8EC7-03C7F201C2B9}"/>
              </a:ext>
            </a:extLst>
          </p:cNvPr>
          <p:cNvGrpSpPr/>
          <p:nvPr/>
        </p:nvGrpSpPr>
        <p:grpSpPr>
          <a:xfrm>
            <a:off x="131025" y="1486585"/>
            <a:ext cx="11929950" cy="5004132"/>
            <a:chOff x="131025" y="1621061"/>
            <a:chExt cx="11929950" cy="5004132"/>
          </a:xfrm>
        </p:grpSpPr>
        <p:sp>
          <p:nvSpPr>
            <p:cNvPr id="5" name="화살표: 오른쪽 4">
              <a:extLst>
                <a:ext uri="{FF2B5EF4-FFF2-40B4-BE49-F238E27FC236}">
                  <a16:creationId xmlns:a16="http://schemas.microsoft.com/office/drawing/2014/main" id="{96E96A21-157F-45FC-A632-D5A065B6377A}"/>
                </a:ext>
              </a:extLst>
            </p:cNvPr>
            <p:cNvSpPr/>
            <p:nvPr/>
          </p:nvSpPr>
          <p:spPr>
            <a:xfrm>
              <a:off x="646028" y="1621061"/>
              <a:ext cx="11398247" cy="2501891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00"/>
            </a:p>
          </p:txBody>
        </p:sp>
        <p:sp>
          <p:nvSpPr>
            <p:cNvPr id="6" name="순서도: 수행의 시작/종료 5">
              <a:extLst>
                <a:ext uri="{FF2B5EF4-FFF2-40B4-BE49-F238E27FC236}">
                  <a16:creationId xmlns:a16="http://schemas.microsoft.com/office/drawing/2014/main" id="{21EF8E8A-4445-4204-A909-A06A4CE6F8FE}"/>
                </a:ext>
              </a:extLst>
            </p:cNvPr>
            <p:cNvSpPr/>
            <p:nvPr/>
          </p:nvSpPr>
          <p:spPr>
            <a:xfrm>
              <a:off x="342952" y="1860308"/>
              <a:ext cx="1109989" cy="1700196"/>
            </a:xfrm>
            <a:prstGeom prst="flowChartTerminator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o-KR" altLang="en-US" sz="2200" dirty="0"/>
                <a:t>정월</a:t>
              </a:r>
              <a:endParaRPr lang="en-US" altLang="ko-KR" sz="2200" dirty="0"/>
            </a:p>
            <a:p>
              <a:pPr algn="ctr"/>
              <a:r>
                <a:rPr lang="en-US" altLang="ko-KR" sz="2200" dirty="0"/>
                <a:t>(1/1)</a:t>
              </a:r>
            </a:p>
          </p:txBody>
        </p:sp>
        <p:sp>
          <p:nvSpPr>
            <p:cNvPr id="7" name="순서도: 수행의 시작/종료 6">
              <a:extLst>
                <a:ext uri="{FF2B5EF4-FFF2-40B4-BE49-F238E27FC236}">
                  <a16:creationId xmlns:a16="http://schemas.microsoft.com/office/drawing/2014/main" id="{7F866656-0A42-4297-82B8-08F2A0D972B0}"/>
                </a:ext>
              </a:extLst>
            </p:cNvPr>
            <p:cNvSpPr/>
            <p:nvPr/>
          </p:nvSpPr>
          <p:spPr>
            <a:xfrm>
              <a:off x="1550502" y="1860308"/>
              <a:ext cx="2065756" cy="1700196"/>
            </a:xfrm>
            <a:prstGeom prst="flowChartTerminator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o-KR" altLang="en-US" sz="2200" dirty="0"/>
                <a:t>성년의 날</a:t>
              </a:r>
              <a:endParaRPr lang="en-US" altLang="ko-KR" sz="2200" dirty="0"/>
            </a:p>
            <a:p>
              <a:pPr algn="ctr"/>
              <a:r>
                <a:rPr lang="en-US" altLang="ko-KR" sz="2200" dirty="0"/>
                <a:t>(1</a:t>
              </a:r>
              <a:r>
                <a:rPr lang="ko-KR" altLang="en-US" sz="2200" dirty="0"/>
                <a:t>월 </a:t>
              </a:r>
              <a:r>
                <a:rPr lang="ko-KR" altLang="en-US" sz="2200" dirty="0" err="1"/>
                <a:t>둘째주</a:t>
              </a:r>
              <a:endParaRPr lang="en-US" altLang="ko-KR" sz="2200" dirty="0"/>
            </a:p>
            <a:p>
              <a:pPr algn="ctr"/>
              <a:r>
                <a:rPr lang="ko-KR" altLang="en-US" sz="2200" dirty="0"/>
                <a:t>월요일</a:t>
              </a:r>
              <a:r>
                <a:rPr lang="en-US" altLang="ko-KR" sz="2200" dirty="0"/>
                <a:t>)</a:t>
              </a:r>
            </a:p>
          </p:txBody>
        </p:sp>
        <p:sp>
          <p:nvSpPr>
            <p:cNvPr id="8" name="순서도: 수행의 시작/종료 7">
              <a:extLst>
                <a:ext uri="{FF2B5EF4-FFF2-40B4-BE49-F238E27FC236}">
                  <a16:creationId xmlns:a16="http://schemas.microsoft.com/office/drawing/2014/main" id="{3F1F1963-5A01-4B44-B1BE-70A0ED32E1EE}"/>
                </a:ext>
              </a:extLst>
            </p:cNvPr>
            <p:cNvSpPr/>
            <p:nvPr/>
          </p:nvSpPr>
          <p:spPr>
            <a:xfrm>
              <a:off x="3755060" y="1860308"/>
              <a:ext cx="1290042" cy="1700196"/>
            </a:xfrm>
            <a:prstGeom prst="flowChartTerminator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o-KR" altLang="en-US" sz="2200" dirty="0"/>
                <a:t>건국</a:t>
              </a:r>
              <a:endParaRPr lang="en-US" altLang="ko-KR" sz="2200" dirty="0"/>
            </a:p>
            <a:p>
              <a:pPr algn="ctr"/>
              <a:r>
                <a:rPr lang="ko-KR" altLang="en-US" sz="2200" dirty="0"/>
                <a:t>기념일</a:t>
              </a:r>
              <a:r>
                <a:rPr lang="en-US" altLang="ko-KR" sz="2200" dirty="0"/>
                <a:t>(2/11)</a:t>
              </a:r>
            </a:p>
          </p:txBody>
        </p:sp>
        <p:sp>
          <p:nvSpPr>
            <p:cNvPr id="10" name="순서도: 수행의 시작/종료 9">
              <a:extLst>
                <a:ext uri="{FF2B5EF4-FFF2-40B4-BE49-F238E27FC236}">
                  <a16:creationId xmlns:a16="http://schemas.microsoft.com/office/drawing/2014/main" id="{9086A1A2-FC26-4E7D-9AC5-2612C50408C7}"/>
                </a:ext>
              </a:extLst>
            </p:cNvPr>
            <p:cNvSpPr/>
            <p:nvPr/>
          </p:nvSpPr>
          <p:spPr>
            <a:xfrm>
              <a:off x="6433325" y="1864384"/>
              <a:ext cx="1251902" cy="1700196"/>
            </a:xfrm>
            <a:prstGeom prst="flowChartTerminator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o-KR" altLang="en-US" sz="2200" dirty="0"/>
                <a:t>쇼와의 날</a:t>
              </a:r>
              <a:r>
                <a:rPr lang="en-US" altLang="ko-KR" sz="2200" dirty="0"/>
                <a:t>(4/29)</a:t>
              </a:r>
            </a:p>
          </p:txBody>
        </p:sp>
        <p:sp>
          <p:nvSpPr>
            <p:cNvPr id="11" name="순서도: 수행의 시작/종료 10">
              <a:extLst>
                <a:ext uri="{FF2B5EF4-FFF2-40B4-BE49-F238E27FC236}">
                  <a16:creationId xmlns:a16="http://schemas.microsoft.com/office/drawing/2014/main" id="{2D989877-2204-4144-A62A-5442974B83FB}"/>
                </a:ext>
              </a:extLst>
            </p:cNvPr>
            <p:cNvSpPr/>
            <p:nvPr/>
          </p:nvSpPr>
          <p:spPr>
            <a:xfrm>
              <a:off x="7862169" y="1860308"/>
              <a:ext cx="1199535" cy="1700196"/>
            </a:xfrm>
            <a:prstGeom prst="flowChartTerminator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o-KR" altLang="en-US" sz="2200" dirty="0"/>
                <a:t>헌법</a:t>
              </a:r>
              <a:endParaRPr lang="en-US" altLang="ko-KR" sz="2200" dirty="0"/>
            </a:p>
            <a:p>
              <a:pPr algn="ctr"/>
              <a:r>
                <a:rPr lang="ko-KR" altLang="en-US" sz="2200" dirty="0"/>
                <a:t>기념일</a:t>
              </a:r>
              <a:r>
                <a:rPr lang="en-US" altLang="ko-KR" sz="2200" dirty="0"/>
                <a:t>(5/3)</a:t>
              </a:r>
            </a:p>
          </p:txBody>
        </p:sp>
        <p:sp>
          <p:nvSpPr>
            <p:cNvPr id="12" name="순서도: 수행의 시작/종료 11">
              <a:extLst>
                <a:ext uri="{FF2B5EF4-FFF2-40B4-BE49-F238E27FC236}">
                  <a16:creationId xmlns:a16="http://schemas.microsoft.com/office/drawing/2014/main" id="{9C5D6F67-3603-49B5-BC93-15E3906C0F05}"/>
                </a:ext>
              </a:extLst>
            </p:cNvPr>
            <p:cNvSpPr/>
            <p:nvPr/>
          </p:nvSpPr>
          <p:spPr>
            <a:xfrm>
              <a:off x="9301301" y="1860308"/>
              <a:ext cx="1199535" cy="1700196"/>
            </a:xfrm>
            <a:prstGeom prst="flowChartTerminator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o-KR" altLang="en-US" sz="2200" dirty="0"/>
                <a:t>녹색의 날</a:t>
              </a:r>
              <a:r>
                <a:rPr lang="en-US" altLang="ko-KR" sz="2200" dirty="0"/>
                <a:t>(5/4)</a:t>
              </a:r>
            </a:p>
          </p:txBody>
        </p:sp>
        <p:sp>
          <p:nvSpPr>
            <p:cNvPr id="13" name="순서도: 수행의 시작/종료 12">
              <a:extLst>
                <a:ext uri="{FF2B5EF4-FFF2-40B4-BE49-F238E27FC236}">
                  <a16:creationId xmlns:a16="http://schemas.microsoft.com/office/drawing/2014/main" id="{22AC18F1-7407-4A69-86FD-FF61612CEA6A}"/>
                </a:ext>
              </a:extLst>
            </p:cNvPr>
            <p:cNvSpPr/>
            <p:nvPr/>
          </p:nvSpPr>
          <p:spPr>
            <a:xfrm>
              <a:off x="5206399" y="1860308"/>
              <a:ext cx="1029390" cy="1700196"/>
            </a:xfrm>
            <a:prstGeom prst="flowChartTerminator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o-KR" altLang="en-US" sz="2200" dirty="0"/>
                <a:t>춘분</a:t>
              </a:r>
              <a:endParaRPr lang="en-US" altLang="ko-KR" sz="2200" dirty="0"/>
            </a:p>
            <a:p>
              <a:pPr algn="ctr"/>
              <a:r>
                <a:rPr lang="en-US" altLang="ko-KR" sz="2200" dirty="0"/>
                <a:t>(3/21)</a:t>
              </a:r>
            </a:p>
          </p:txBody>
        </p:sp>
        <p:sp>
          <p:nvSpPr>
            <p:cNvPr id="16" name="화살표: 오른쪽 15">
              <a:extLst>
                <a:ext uri="{FF2B5EF4-FFF2-40B4-BE49-F238E27FC236}">
                  <a16:creationId xmlns:a16="http://schemas.microsoft.com/office/drawing/2014/main" id="{E9BB49D2-7A1C-497C-AC03-207D621AC5DF}"/>
                </a:ext>
              </a:extLst>
            </p:cNvPr>
            <p:cNvSpPr/>
            <p:nvPr/>
          </p:nvSpPr>
          <p:spPr>
            <a:xfrm>
              <a:off x="646028" y="4123302"/>
              <a:ext cx="11398247" cy="2501891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00"/>
            </a:p>
          </p:txBody>
        </p:sp>
        <p:sp>
          <p:nvSpPr>
            <p:cNvPr id="17" name="순서도: 수행의 시작/종료 16">
              <a:extLst>
                <a:ext uri="{FF2B5EF4-FFF2-40B4-BE49-F238E27FC236}">
                  <a16:creationId xmlns:a16="http://schemas.microsoft.com/office/drawing/2014/main" id="{8791510D-7EC9-481F-8542-07117F23EE94}"/>
                </a:ext>
              </a:extLst>
            </p:cNvPr>
            <p:cNvSpPr/>
            <p:nvPr/>
          </p:nvSpPr>
          <p:spPr>
            <a:xfrm>
              <a:off x="10677778" y="1860308"/>
              <a:ext cx="1345308" cy="1700196"/>
            </a:xfrm>
            <a:prstGeom prst="flowChartTerminator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o-KR" altLang="en-US" sz="2200"/>
                <a:t>어린이날</a:t>
              </a:r>
              <a:endParaRPr lang="en-US" altLang="ko-KR" sz="2200" dirty="0"/>
            </a:p>
            <a:p>
              <a:pPr algn="ctr"/>
              <a:r>
                <a:rPr lang="en-US" altLang="ko-KR" sz="2200" dirty="0"/>
                <a:t>(5/5)</a:t>
              </a:r>
            </a:p>
          </p:txBody>
        </p:sp>
        <p:sp>
          <p:nvSpPr>
            <p:cNvPr id="18" name="순서도: 수행의 시작/종료 17">
              <a:extLst>
                <a:ext uri="{FF2B5EF4-FFF2-40B4-BE49-F238E27FC236}">
                  <a16:creationId xmlns:a16="http://schemas.microsoft.com/office/drawing/2014/main" id="{D18CE00C-CFC1-41F5-BEFC-3650D0293605}"/>
                </a:ext>
              </a:extLst>
            </p:cNvPr>
            <p:cNvSpPr/>
            <p:nvPr/>
          </p:nvSpPr>
          <p:spPr>
            <a:xfrm>
              <a:off x="131025" y="4319480"/>
              <a:ext cx="2065756" cy="1700196"/>
            </a:xfrm>
            <a:prstGeom prst="flowChartTerminator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o-KR" altLang="en-US" sz="2200" dirty="0"/>
                <a:t>바다의 날</a:t>
              </a:r>
              <a:endParaRPr lang="en-US" altLang="ko-KR" sz="2200" dirty="0"/>
            </a:p>
            <a:p>
              <a:pPr algn="ctr"/>
              <a:r>
                <a:rPr lang="en-US" altLang="ko-KR" sz="2200" dirty="0"/>
                <a:t>(7</a:t>
              </a:r>
              <a:r>
                <a:rPr lang="ko-KR" altLang="en-US" sz="2200" dirty="0"/>
                <a:t>월 </a:t>
              </a:r>
              <a:r>
                <a:rPr lang="ko-KR" altLang="en-US" sz="2200" dirty="0" err="1"/>
                <a:t>셋째주</a:t>
              </a:r>
              <a:endParaRPr lang="en-US" altLang="ko-KR" sz="2200" dirty="0"/>
            </a:p>
            <a:p>
              <a:pPr algn="ctr"/>
              <a:r>
                <a:rPr lang="ko-KR" altLang="en-US" sz="2200" dirty="0"/>
                <a:t>월요일</a:t>
              </a:r>
              <a:r>
                <a:rPr lang="en-US" altLang="ko-KR" sz="2200" dirty="0"/>
                <a:t>)</a:t>
              </a:r>
            </a:p>
          </p:txBody>
        </p:sp>
        <p:sp>
          <p:nvSpPr>
            <p:cNvPr id="19" name="순서도: 수행의 시작/종료 18">
              <a:extLst>
                <a:ext uri="{FF2B5EF4-FFF2-40B4-BE49-F238E27FC236}">
                  <a16:creationId xmlns:a16="http://schemas.microsoft.com/office/drawing/2014/main" id="{F481701B-96A3-4798-A004-70D7FDFC26FE}"/>
                </a:ext>
              </a:extLst>
            </p:cNvPr>
            <p:cNvSpPr/>
            <p:nvPr/>
          </p:nvSpPr>
          <p:spPr>
            <a:xfrm>
              <a:off x="2366484" y="4319480"/>
              <a:ext cx="1902346" cy="1700196"/>
            </a:xfrm>
            <a:prstGeom prst="flowChartTerminator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o-KR" altLang="en-US" sz="2200" dirty="0"/>
                <a:t>경로의 날 </a:t>
              </a:r>
              <a:r>
                <a:rPr lang="en-US" altLang="ko-KR" sz="2200" dirty="0"/>
                <a:t>(9</a:t>
              </a:r>
              <a:r>
                <a:rPr lang="ko-KR" altLang="en-US" sz="2200" dirty="0"/>
                <a:t>월 </a:t>
              </a:r>
              <a:r>
                <a:rPr lang="ko-KR" altLang="en-US" sz="2200" dirty="0" err="1"/>
                <a:t>셋째주</a:t>
              </a:r>
              <a:r>
                <a:rPr lang="ko-KR" altLang="en-US" sz="2200" dirty="0"/>
                <a:t> 월요일</a:t>
              </a:r>
              <a:r>
                <a:rPr lang="en-US" altLang="ko-KR" sz="2200" dirty="0"/>
                <a:t>)</a:t>
              </a:r>
            </a:p>
          </p:txBody>
        </p:sp>
        <p:sp>
          <p:nvSpPr>
            <p:cNvPr id="20" name="순서도: 수행의 시작/종료 19">
              <a:extLst>
                <a:ext uri="{FF2B5EF4-FFF2-40B4-BE49-F238E27FC236}">
                  <a16:creationId xmlns:a16="http://schemas.microsoft.com/office/drawing/2014/main" id="{C21DC2D4-B2EE-4328-96C9-B9AAE9243B55}"/>
                </a:ext>
              </a:extLst>
            </p:cNvPr>
            <p:cNvSpPr/>
            <p:nvPr/>
          </p:nvSpPr>
          <p:spPr>
            <a:xfrm>
              <a:off x="5735533" y="4319480"/>
              <a:ext cx="1949584" cy="1700196"/>
            </a:xfrm>
            <a:prstGeom prst="flowChartTerminator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o-KR" altLang="en-US" sz="2200" dirty="0"/>
                <a:t>체육의 날</a:t>
              </a:r>
              <a:r>
                <a:rPr lang="en-US" altLang="ko-KR" sz="2200" dirty="0"/>
                <a:t>(10</a:t>
              </a:r>
              <a:r>
                <a:rPr lang="ko-KR" altLang="en-US" sz="2200" dirty="0"/>
                <a:t>월 </a:t>
              </a:r>
              <a:r>
                <a:rPr lang="ko-KR" altLang="en-US" sz="2200" dirty="0" err="1"/>
                <a:t>둘째주</a:t>
              </a:r>
              <a:r>
                <a:rPr lang="ko-KR" altLang="en-US" sz="2200" dirty="0"/>
                <a:t> 월요일</a:t>
              </a:r>
              <a:r>
                <a:rPr lang="en-US" altLang="ko-KR" sz="2200" dirty="0"/>
                <a:t>)</a:t>
              </a:r>
            </a:p>
          </p:txBody>
        </p:sp>
        <p:sp>
          <p:nvSpPr>
            <p:cNvPr id="21" name="순서도: 수행의 시작/종료 20">
              <a:extLst>
                <a:ext uri="{FF2B5EF4-FFF2-40B4-BE49-F238E27FC236}">
                  <a16:creationId xmlns:a16="http://schemas.microsoft.com/office/drawing/2014/main" id="{40D95D1B-D240-4112-8D39-C8B3FA5C5D9A}"/>
                </a:ext>
              </a:extLst>
            </p:cNvPr>
            <p:cNvSpPr/>
            <p:nvPr/>
          </p:nvSpPr>
          <p:spPr>
            <a:xfrm>
              <a:off x="7798959" y="4319480"/>
              <a:ext cx="1272113" cy="1700196"/>
            </a:xfrm>
            <a:prstGeom prst="flowChartTerminator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o-KR" altLang="en-US" sz="2200" dirty="0"/>
                <a:t>문화의 날</a:t>
              </a:r>
              <a:r>
                <a:rPr lang="en-US" altLang="ko-KR" sz="2200" dirty="0"/>
                <a:t>(11/3)</a:t>
              </a:r>
            </a:p>
          </p:txBody>
        </p:sp>
        <p:sp>
          <p:nvSpPr>
            <p:cNvPr id="22" name="순서도: 수행의 시작/종료 21">
              <a:extLst>
                <a:ext uri="{FF2B5EF4-FFF2-40B4-BE49-F238E27FC236}">
                  <a16:creationId xmlns:a16="http://schemas.microsoft.com/office/drawing/2014/main" id="{213588AF-5979-4533-A0E6-886B40E14054}"/>
                </a:ext>
              </a:extLst>
            </p:cNvPr>
            <p:cNvSpPr/>
            <p:nvPr/>
          </p:nvSpPr>
          <p:spPr>
            <a:xfrm>
              <a:off x="10677778" y="4319480"/>
              <a:ext cx="1383197" cy="1700196"/>
            </a:xfrm>
            <a:prstGeom prst="flowChartTerminator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o-KR" altLang="en-US" sz="2200" dirty="0"/>
                <a:t>천황 </a:t>
              </a:r>
              <a:endParaRPr lang="en-US" altLang="ko-KR" sz="2200" dirty="0"/>
            </a:p>
            <a:p>
              <a:pPr algn="ctr"/>
              <a:r>
                <a:rPr lang="ko-KR" altLang="en-US" sz="2200" dirty="0"/>
                <a:t>탄생일</a:t>
              </a:r>
              <a:r>
                <a:rPr lang="en-US" altLang="ko-KR" sz="2200" dirty="0"/>
                <a:t>(12/23)</a:t>
              </a:r>
            </a:p>
          </p:txBody>
        </p:sp>
        <p:sp>
          <p:nvSpPr>
            <p:cNvPr id="23" name="순서도: 수행의 시작/종료 22">
              <a:extLst>
                <a:ext uri="{FF2B5EF4-FFF2-40B4-BE49-F238E27FC236}">
                  <a16:creationId xmlns:a16="http://schemas.microsoft.com/office/drawing/2014/main" id="{A476F4FC-E6A2-4B6A-B915-D52985F72B98}"/>
                </a:ext>
              </a:extLst>
            </p:cNvPr>
            <p:cNvSpPr/>
            <p:nvPr/>
          </p:nvSpPr>
          <p:spPr>
            <a:xfrm>
              <a:off x="4438982" y="4319480"/>
              <a:ext cx="1146680" cy="1700196"/>
            </a:xfrm>
            <a:prstGeom prst="flowChartTerminator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o-KR" altLang="en-US" sz="2200" dirty="0"/>
                <a:t>추분</a:t>
              </a:r>
              <a:r>
                <a:rPr lang="en-US" altLang="ko-KR" sz="2200" dirty="0"/>
                <a:t>(9/23)</a:t>
              </a:r>
            </a:p>
          </p:txBody>
        </p:sp>
        <p:sp>
          <p:nvSpPr>
            <p:cNvPr id="25" name="순서도: 수행의 시작/종료 24">
              <a:extLst>
                <a:ext uri="{FF2B5EF4-FFF2-40B4-BE49-F238E27FC236}">
                  <a16:creationId xmlns:a16="http://schemas.microsoft.com/office/drawing/2014/main" id="{5D7054A8-CDB5-4195-B14E-6180E707A2D7}"/>
                </a:ext>
              </a:extLst>
            </p:cNvPr>
            <p:cNvSpPr/>
            <p:nvPr/>
          </p:nvSpPr>
          <p:spPr>
            <a:xfrm>
              <a:off x="9184914" y="4319480"/>
              <a:ext cx="1383197" cy="1700196"/>
            </a:xfrm>
            <a:prstGeom prst="flowChartTerminator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o-KR" altLang="en-US" sz="2200" dirty="0"/>
                <a:t>근로감사의 날</a:t>
              </a:r>
              <a:r>
                <a:rPr lang="en-US" altLang="ko-KR" sz="2200" dirty="0"/>
                <a:t>(11/23)</a:t>
              </a:r>
            </a:p>
          </p:txBody>
        </p:sp>
      </p:grpSp>
      <p:sp>
        <p:nvSpPr>
          <p:cNvPr id="4" name="양쪽 대괄호 3">
            <a:extLst>
              <a:ext uri="{FF2B5EF4-FFF2-40B4-BE49-F238E27FC236}">
                <a16:creationId xmlns:a16="http://schemas.microsoft.com/office/drawing/2014/main" id="{0DC180A1-58DA-43B2-ABD9-7D2F6948F852}"/>
              </a:ext>
            </a:extLst>
          </p:cNvPr>
          <p:cNvSpPr/>
          <p:nvPr/>
        </p:nvSpPr>
        <p:spPr>
          <a:xfrm>
            <a:off x="6235789" y="1159446"/>
            <a:ext cx="5707053" cy="2731116"/>
          </a:xfrm>
          <a:prstGeom prst="bracketPair">
            <a:avLst>
              <a:gd name="adj" fmla="val 36648"/>
            </a:avLst>
          </a:prstGeom>
          <a:ln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ln w="0"/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4887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그룹 25">
            <a:extLst>
              <a:ext uri="{FF2B5EF4-FFF2-40B4-BE49-F238E27FC236}">
                <a16:creationId xmlns:a16="http://schemas.microsoft.com/office/drawing/2014/main" id="{A7C4A95F-56F2-440D-910C-54C5D640FA9E}"/>
              </a:ext>
            </a:extLst>
          </p:cNvPr>
          <p:cNvGrpSpPr/>
          <p:nvPr/>
        </p:nvGrpSpPr>
        <p:grpSpPr>
          <a:xfrm>
            <a:off x="757328" y="728006"/>
            <a:ext cx="9553512" cy="1103049"/>
            <a:chOff x="701229" y="1558259"/>
            <a:chExt cx="9553512" cy="1103049"/>
          </a:xfrm>
        </p:grpSpPr>
        <p:sp>
          <p:nvSpPr>
            <p:cNvPr id="22" name="직사각형 21">
              <a:extLst>
                <a:ext uri="{FF2B5EF4-FFF2-40B4-BE49-F238E27FC236}">
                  <a16:creationId xmlns:a16="http://schemas.microsoft.com/office/drawing/2014/main" id="{87C58AAF-2376-4391-8F8E-1F55E67E2C6E}"/>
                </a:ext>
              </a:extLst>
            </p:cNvPr>
            <p:cNvSpPr/>
            <p:nvPr/>
          </p:nvSpPr>
          <p:spPr>
            <a:xfrm>
              <a:off x="2166324" y="1645865"/>
              <a:ext cx="8088417" cy="926889"/>
            </a:xfrm>
            <a:prstGeom prst="rect">
              <a:avLst/>
            </a:prstGeom>
            <a:solidFill>
              <a:srgbClr val="F7F9D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ko-KR" sz="2400" dirty="0" err="1">
                  <a:solidFill>
                    <a:schemeClr val="tx1"/>
                  </a:solidFill>
                  <a:effectLst/>
                  <a:ea typeface="맑은 고딕" panose="020B0503020000020004" pitchFamily="50" charset="-127"/>
                  <a:cs typeface="Times New Roman" panose="02020603050405020304" pitchFamily="18" charset="0"/>
                </a:rPr>
                <a:t>쇼와천황</a:t>
              </a:r>
              <a:r>
                <a:rPr lang="en-US" altLang="ko-KR" sz="2400" dirty="0">
                  <a:solidFill>
                    <a:schemeClr val="tx1"/>
                  </a:solidFill>
                  <a:effectLst/>
                  <a:ea typeface="맑은 고딕" panose="020B0503020000020004" pitchFamily="50" charset="-127"/>
                  <a:cs typeface="Times New Roman" panose="02020603050405020304" pitchFamily="18" charset="0"/>
                </a:rPr>
                <a:t>(</a:t>
              </a:r>
              <a:r>
                <a:rPr lang="ko-KR" altLang="ko-KR" sz="2400" dirty="0">
                  <a:solidFill>
                    <a:schemeClr val="tx1"/>
                  </a:solidFill>
                  <a:effectLst/>
                  <a:ea typeface="나눔고딕" panose="020D0604000000000000" pitchFamily="50" charset="-127"/>
                  <a:cs typeface="Times New Roman" panose="02020603050405020304" pitchFamily="18" charset="0"/>
                </a:rPr>
                <a:t>昭和天皇</a:t>
              </a:r>
              <a:r>
                <a:rPr lang="en-US" altLang="ko-KR" sz="2400" dirty="0">
                  <a:solidFill>
                    <a:schemeClr val="tx1"/>
                  </a:solidFill>
                  <a:effectLst/>
                  <a:ea typeface="맑은 고딕" panose="020B0503020000020004" pitchFamily="50" charset="-127"/>
                  <a:cs typeface="Times New Roman" panose="02020603050405020304" pitchFamily="18" charset="0"/>
                </a:rPr>
                <a:t>)</a:t>
              </a:r>
              <a:r>
                <a:rPr lang="ko-KR" altLang="ko-KR" sz="2400" dirty="0">
                  <a:solidFill>
                    <a:schemeClr val="tx1"/>
                  </a:solidFill>
                  <a:effectLst/>
                  <a:ea typeface="맑은 고딕" panose="020B0503020000020004" pitchFamily="50" charset="-127"/>
                  <a:cs typeface="Times New Roman" panose="02020603050405020304" pitchFamily="18" charset="0"/>
                </a:rPr>
                <a:t>의 생일을 기념한 날</a:t>
              </a:r>
              <a:endParaRPr lang="ko-KR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9" name="순서도: 수행의 시작/종료 8">
              <a:extLst>
                <a:ext uri="{FF2B5EF4-FFF2-40B4-BE49-F238E27FC236}">
                  <a16:creationId xmlns:a16="http://schemas.microsoft.com/office/drawing/2014/main" id="{F6336D7F-9931-433C-8997-F67BEE5B8E9F}"/>
                </a:ext>
              </a:extLst>
            </p:cNvPr>
            <p:cNvSpPr/>
            <p:nvPr/>
          </p:nvSpPr>
          <p:spPr>
            <a:xfrm>
              <a:off x="701229" y="1558259"/>
              <a:ext cx="1879289" cy="1103049"/>
            </a:xfrm>
            <a:prstGeom prst="flowChartTerminator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o-KR" altLang="ko-KR" sz="2400" dirty="0">
                  <a:effectLst/>
                  <a:ea typeface="맑은 고딕" panose="020B0503020000020004" pitchFamily="50" charset="-127"/>
                  <a:cs typeface="Times New Roman" panose="02020603050405020304" pitchFamily="18" charset="0"/>
                </a:rPr>
                <a:t>쇼와의 날</a:t>
              </a:r>
              <a:r>
                <a:rPr lang="en-US" altLang="ko-KR" sz="2400" dirty="0">
                  <a:effectLst/>
                  <a:ea typeface="맑은 고딕" panose="020B0503020000020004" pitchFamily="50" charset="-127"/>
                  <a:cs typeface="Times New Roman" panose="02020603050405020304" pitchFamily="18" charset="0"/>
                </a:rPr>
                <a:t>(</a:t>
              </a:r>
              <a:r>
                <a:rPr lang="ko-KR" altLang="ko-KR" sz="2400" dirty="0">
                  <a:solidFill>
                    <a:srgbClr val="333333"/>
                  </a:solidFill>
                  <a:effectLst/>
                  <a:ea typeface="나눔고딕" panose="020D0604000000000000" pitchFamily="50" charset="-127"/>
                  <a:cs typeface="Times New Roman" panose="02020603050405020304" pitchFamily="18" charset="0"/>
                </a:rPr>
                <a:t>昭和</a:t>
              </a:r>
              <a:r>
                <a:rPr lang="ko-KR" altLang="ko-KR" sz="2400" dirty="0">
                  <a:effectLst/>
                  <a:ea typeface="맑은 고딕" panose="020B0503020000020004" pitchFamily="50" charset="-127"/>
                  <a:cs typeface="Times New Roman" panose="02020603050405020304" pitchFamily="18" charset="0"/>
                </a:rPr>
                <a:t>の</a:t>
              </a:r>
              <a:r>
                <a:rPr lang="ko-KR" altLang="ko-KR" sz="2400" dirty="0">
                  <a:solidFill>
                    <a:srgbClr val="333333"/>
                  </a:solidFill>
                  <a:effectLst/>
                  <a:ea typeface="나눔고딕" panose="020D0604000000000000" pitchFamily="50" charset="-127"/>
                  <a:cs typeface="Times New Roman" panose="02020603050405020304" pitchFamily="18" charset="0"/>
                </a:rPr>
                <a:t>日</a:t>
              </a:r>
              <a:r>
                <a:rPr lang="en-US" altLang="ko-KR" sz="2400" dirty="0">
                  <a:effectLst/>
                  <a:latin typeface="맑은 고딕" panose="020B0503020000020004" pitchFamily="50" charset="-127"/>
                  <a:cs typeface="Times New Roman" panose="02020603050405020304" pitchFamily="18" charset="0"/>
                </a:rPr>
                <a:t>)</a:t>
              </a:r>
              <a:endParaRPr lang="en-US" altLang="ko-KR" sz="2200" dirty="0"/>
            </a:p>
          </p:txBody>
        </p:sp>
      </p:grp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2925B16F-9519-4402-9D58-7FCB65337FC1}"/>
              </a:ext>
            </a:extLst>
          </p:cNvPr>
          <p:cNvGrpSpPr/>
          <p:nvPr/>
        </p:nvGrpSpPr>
        <p:grpSpPr>
          <a:xfrm>
            <a:off x="757326" y="2309788"/>
            <a:ext cx="9553514" cy="1103049"/>
            <a:chOff x="701229" y="2958625"/>
            <a:chExt cx="9553514" cy="1103049"/>
          </a:xfrm>
        </p:grpSpPr>
        <p:sp>
          <p:nvSpPr>
            <p:cNvPr id="24" name="직사각형 23">
              <a:extLst>
                <a:ext uri="{FF2B5EF4-FFF2-40B4-BE49-F238E27FC236}">
                  <a16:creationId xmlns:a16="http://schemas.microsoft.com/office/drawing/2014/main" id="{E9F3672D-0784-4923-8050-2202AD910011}"/>
                </a:ext>
              </a:extLst>
            </p:cNvPr>
            <p:cNvSpPr/>
            <p:nvPr/>
          </p:nvSpPr>
          <p:spPr>
            <a:xfrm>
              <a:off x="2166325" y="3046231"/>
              <a:ext cx="8088418" cy="926890"/>
            </a:xfrm>
            <a:prstGeom prst="rect">
              <a:avLst/>
            </a:prstGeom>
            <a:solidFill>
              <a:srgbClr val="F7F9D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400" dirty="0">
                  <a:solidFill>
                    <a:schemeClr val="tx1"/>
                  </a:solidFill>
                </a:rPr>
                <a:t>일본의 헌법 시행을 기념 한 날</a:t>
              </a:r>
            </a:p>
          </p:txBody>
        </p:sp>
        <p:sp>
          <p:nvSpPr>
            <p:cNvPr id="15" name="순서도: 수행의 시작/종료 14">
              <a:extLst>
                <a:ext uri="{FF2B5EF4-FFF2-40B4-BE49-F238E27FC236}">
                  <a16:creationId xmlns:a16="http://schemas.microsoft.com/office/drawing/2014/main" id="{C1E051D4-DC7C-4951-B31D-F36642BB7DB7}"/>
                </a:ext>
              </a:extLst>
            </p:cNvPr>
            <p:cNvSpPr/>
            <p:nvPr/>
          </p:nvSpPr>
          <p:spPr>
            <a:xfrm>
              <a:off x="701229" y="2958625"/>
              <a:ext cx="1879289" cy="1103049"/>
            </a:xfrm>
            <a:prstGeom prst="flowChartTerminator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o-KR" altLang="en-US" sz="2200" dirty="0"/>
                <a:t>헌법기념일 </a:t>
              </a:r>
              <a:r>
                <a:rPr lang="en-US" altLang="ko-KR" sz="2200" dirty="0"/>
                <a:t>(</a:t>
              </a:r>
              <a:r>
                <a:rPr lang="ko-KR" altLang="en-US" sz="2200" dirty="0"/>
                <a:t>憲法記念日</a:t>
              </a:r>
              <a:r>
                <a:rPr lang="en-US" altLang="ko-KR" sz="2200" dirty="0"/>
                <a:t>)</a:t>
              </a:r>
              <a:r>
                <a:rPr lang="ko-KR" altLang="en-US" sz="2200" dirty="0"/>
                <a:t>　</a:t>
              </a:r>
              <a:endParaRPr lang="en-US" altLang="ko-KR" sz="2200" dirty="0"/>
            </a:p>
          </p:txBody>
        </p:sp>
      </p:grp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F5552F56-65FA-4B24-8487-05F17562051A}"/>
              </a:ext>
            </a:extLst>
          </p:cNvPr>
          <p:cNvGrpSpPr/>
          <p:nvPr/>
        </p:nvGrpSpPr>
        <p:grpSpPr>
          <a:xfrm>
            <a:off x="757326" y="3814901"/>
            <a:ext cx="9553513" cy="1103049"/>
            <a:chOff x="701228" y="4210333"/>
            <a:chExt cx="9553513" cy="1103049"/>
          </a:xfrm>
        </p:grpSpPr>
        <p:sp>
          <p:nvSpPr>
            <p:cNvPr id="25" name="직사각형 24">
              <a:extLst>
                <a:ext uri="{FF2B5EF4-FFF2-40B4-BE49-F238E27FC236}">
                  <a16:creationId xmlns:a16="http://schemas.microsoft.com/office/drawing/2014/main" id="{C8C6DD6E-45F8-4FAB-8437-5B607F5C96A6}"/>
                </a:ext>
              </a:extLst>
            </p:cNvPr>
            <p:cNvSpPr/>
            <p:nvPr/>
          </p:nvSpPr>
          <p:spPr>
            <a:xfrm>
              <a:off x="2358927" y="4275416"/>
              <a:ext cx="7895814" cy="903641"/>
            </a:xfrm>
            <a:prstGeom prst="rect">
              <a:avLst/>
            </a:prstGeom>
            <a:solidFill>
              <a:srgbClr val="F7F9D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400" dirty="0">
                  <a:solidFill>
                    <a:schemeClr val="tx1"/>
                  </a:solidFill>
                </a:rPr>
                <a:t>자연의 은혜에 감사하고 풍요로운 마음을 기르는 날</a:t>
              </a:r>
            </a:p>
          </p:txBody>
        </p:sp>
        <p:sp>
          <p:nvSpPr>
            <p:cNvPr id="18" name="순서도: 수행의 시작/종료 17">
              <a:extLst>
                <a:ext uri="{FF2B5EF4-FFF2-40B4-BE49-F238E27FC236}">
                  <a16:creationId xmlns:a16="http://schemas.microsoft.com/office/drawing/2014/main" id="{0497C297-CAA6-46B1-B94E-15C1AC4633B4}"/>
                </a:ext>
              </a:extLst>
            </p:cNvPr>
            <p:cNvSpPr/>
            <p:nvPr/>
          </p:nvSpPr>
          <p:spPr>
            <a:xfrm>
              <a:off x="701228" y="4210333"/>
              <a:ext cx="1879289" cy="1103049"/>
            </a:xfrm>
            <a:prstGeom prst="flowChartTerminator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o-KR" altLang="en-US" sz="2200" dirty="0"/>
                <a:t>녹색의 날 </a:t>
              </a:r>
              <a:r>
                <a:rPr lang="en-US" altLang="ko-KR" sz="2200" dirty="0"/>
                <a:t>(</a:t>
              </a:r>
              <a:r>
                <a:rPr lang="ko-KR" altLang="en-US" sz="2400" dirty="0"/>
                <a:t>緑の日</a:t>
              </a:r>
              <a:r>
                <a:rPr lang="en-US" altLang="ko-KR" sz="2200" dirty="0"/>
                <a:t>)</a:t>
              </a:r>
              <a:r>
                <a:rPr lang="ko-KR" altLang="en-US" sz="2200" dirty="0"/>
                <a:t>　</a:t>
              </a:r>
              <a:endParaRPr lang="en-US" altLang="ko-KR" sz="2200" dirty="0"/>
            </a:p>
          </p:txBody>
        </p:sp>
      </p:grp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56B18028-DC11-49F1-AD9E-B3D8F95CBAE2}"/>
              </a:ext>
            </a:extLst>
          </p:cNvPr>
          <p:cNvGrpSpPr/>
          <p:nvPr/>
        </p:nvGrpSpPr>
        <p:grpSpPr>
          <a:xfrm>
            <a:off x="757326" y="5385097"/>
            <a:ext cx="9553513" cy="1103049"/>
            <a:chOff x="701227" y="5535896"/>
            <a:chExt cx="9553513" cy="1103049"/>
          </a:xfrm>
        </p:grpSpPr>
        <p:sp>
          <p:nvSpPr>
            <p:cNvPr id="31" name="직사각형 30">
              <a:extLst>
                <a:ext uri="{FF2B5EF4-FFF2-40B4-BE49-F238E27FC236}">
                  <a16:creationId xmlns:a16="http://schemas.microsoft.com/office/drawing/2014/main" id="{6D0A756C-6DBC-474C-92B0-A4B1F3DE3C5E}"/>
                </a:ext>
              </a:extLst>
            </p:cNvPr>
            <p:cNvSpPr/>
            <p:nvPr/>
          </p:nvSpPr>
          <p:spPr>
            <a:xfrm>
              <a:off x="2166323" y="5623975"/>
              <a:ext cx="8088417" cy="926890"/>
            </a:xfrm>
            <a:prstGeom prst="rect">
              <a:avLst/>
            </a:prstGeom>
            <a:solidFill>
              <a:srgbClr val="F7F9D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400" b="0" i="0" dirty="0">
                  <a:solidFill>
                    <a:srgbClr val="202122"/>
                  </a:solidFill>
                  <a:effectLst/>
                  <a:latin typeface="Arial" panose="020B0604020202020204" pitchFamily="34" charset="0"/>
                </a:rPr>
                <a:t>아이들의 권리를 존중하고 성장을 기념하는 기념일</a:t>
              </a:r>
              <a:endParaRPr lang="ko-KR" altLang="en-US" sz="2400" dirty="0"/>
            </a:p>
          </p:txBody>
        </p:sp>
        <p:sp>
          <p:nvSpPr>
            <p:cNvPr id="21" name="순서도: 수행의 시작/종료 20">
              <a:extLst>
                <a:ext uri="{FF2B5EF4-FFF2-40B4-BE49-F238E27FC236}">
                  <a16:creationId xmlns:a16="http://schemas.microsoft.com/office/drawing/2014/main" id="{9FD0FBBB-B245-4D3D-9834-8D07C0784B03}"/>
                </a:ext>
              </a:extLst>
            </p:cNvPr>
            <p:cNvSpPr/>
            <p:nvPr/>
          </p:nvSpPr>
          <p:spPr>
            <a:xfrm>
              <a:off x="701227" y="5535896"/>
              <a:ext cx="1879289" cy="1103049"/>
            </a:xfrm>
            <a:prstGeom prst="flowChartTerminator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o-KR" altLang="en-US" sz="2200" dirty="0"/>
                <a:t>어린이날 </a:t>
              </a:r>
              <a:r>
                <a:rPr lang="en-US" altLang="ko-KR" sz="2200" dirty="0"/>
                <a:t>(</a:t>
              </a:r>
              <a:r>
                <a:rPr lang="ko-KR" altLang="en-US" sz="2200" dirty="0"/>
                <a:t>子どもの日</a:t>
              </a:r>
              <a:r>
                <a:rPr lang="en-US" altLang="ko-KR" sz="2200" dirty="0"/>
                <a:t>)</a:t>
              </a:r>
              <a:r>
                <a:rPr lang="ko-KR" altLang="en-US" sz="2200" dirty="0"/>
                <a:t>　</a:t>
              </a:r>
              <a:endParaRPr lang="en-US" altLang="ko-KR" sz="2200" dirty="0"/>
            </a:p>
          </p:txBody>
        </p:sp>
      </p:grpSp>
    </p:spTree>
    <p:extLst>
      <p:ext uri="{BB962C8B-B14F-4D97-AF65-F5344CB8AC3E}">
        <p14:creationId xmlns:p14="http://schemas.microsoft.com/office/powerpoint/2010/main" val="567436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0"/>
            <a:ext cx="6083447" cy="6858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5D49065D-3911-47F8-B6AA-EC8708DAB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556" y="4549143"/>
            <a:ext cx="4284417" cy="1663496"/>
          </a:xfrm>
        </p:spPr>
        <p:txBody>
          <a:bodyPr vert="horz" lIns="91440" tIns="45720" rIns="91440" bIns="45720" rtlCol="0" anchor="t">
            <a:normAutofit/>
          </a:bodyPr>
          <a:lstStyle/>
          <a:p>
            <a:pPr latinLnBrk="0"/>
            <a:r>
              <a:rPr lang="en-US" altLang="ko-KR" sz="4800" dirty="0">
                <a:solidFill>
                  <a:schemeClr val="bg1"/>
                </a:solidFill>
              </a:rPr>
              <a:t>2020 </a:t>
            </a:r>
            <a:r>
              <a:rPr lang="ko-KR" altLang="en-US" sz="4800" dirty="0" err="1">
                <a:solidFill>
                  <a:schemeClr val="bg1"/>
                </a:solidFill>
              </a:rPr>
              <a:t>골든위크</a:t>
            </a:r>
            <a:endParaRPr lang="en-US" altLang="ko-KR" sz="4800" dirty="0">
              <a:solidFill>
                <a:schemeClr val="bg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5990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85026E5-9B88-40BE-BAC8-A49096EE9E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95440" y="4676143"/>
            <a:ext cx="5144818" cy="196602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latinLnBrk="0">
              <a:buNone/>
            </a:pPr>
            <a:r>
              <a:rPr lang="en-US" altLang="ko-KR" sz="2200" dirty="0">
                <a:hlinkClick r:id="rId2"/>
              </a:rPr>
              <a:t>22. [</a:t>
            </a:r>
            <a:r>
              <a:rPr lang="ko-KR" altLang="en-US" sz="2200" dirty="0">
                <a:hlinkClick r:id="rId2"/>
              </a:rPr>
              <a:t>영상으로 보는 일본 뉴스</a:t>
            </a:r>
            <a:r>
              <a:rPr lang="en-US" altLang="ko-KR" sz="2200" dirty="0">
                <a:hlinkClick r:id="rId2"/>
              </a:rPr>
              <a:t>] </a:t>
            </a:r>
            <a:r>
              <a:rPr lang="ko-KR" altLang="en-US" sz="2200" dirty="0">
                <a:hlinkClick r:id="rId2"/>
              </a:rPr>
              <a:t>황금연휴</a:t>
            </a:r>
            <a:r>
              <a:rPr lang="en-US" altLang="ko-KR" sz="2200" dirty="0">
                <a:hlinkClick r:id="rId2"/>
              </a:rPr>
              <a:t>(</a:t>
            </a:r>
            <a:r>
              <a:rPr lang="ko-KR" altLang="en-US" sz="2200" dirty="0" err="1">
                <a:hlinkClick r:id="rId2"/>
              </a:rPr>
              <a:t>골든위크</a:t>
            </a:r>
            <a:r>
              <a:rPr lang="en-US" altLang="ko-KR" sz="2200" dirty="0">
                <a:hlinkClick r:id="rId2"/>
              </a:rPr>
              <a:t>) </a:t>
            </a:r>
            <a:r>
              <a:rPr lang="ko-KR" altLang="en-US" sz="2200" dirty="0">
                <a:hlinkClick r:id="rId2"/>
              </a:rPr>
              <a:t>첫날</a:t>
            </a:r>
            <a:r>
              <a:rPr lang="en-US" altLang="ko-KR" sz="2200" dirty="0">
                <a:hlinkClick r:id="rId2"/>
              </a:rPr>
              <a:t>, </a:t>
            </a:r>
            <a:r>
              <a:rPr lang="ko-KR" altLang="en-US" sz="2200" dirty="0">
                <a:hlinkClick r:id="rId2"/>
              </a:rPr>
              <a:t>사람들이 사라져</a:t>
            </a:r>
            <a:r>
              <a:rPr lang="en-US" altLang="ko-KR" sz="2200" dirty="0">
                <a:hlinkClick r:id="rId2"/>
              </a:rPr>
              <a:t>‥ </a:t>
            </a:r>
            <a:r>
              <a:rPr lang="ko-KR" altLang="en-US" sz="2200" dirty="0">
                <a:hlinkClick r:id="rId2"/>
              </a:rPr>
              <a:t>교통기관의 상황도 급변</a:t>
            </a:r>
            <a:r>
              <a:rPr lang="en-US" altLang="ko-KR" sz="2200" dirty="0">
                <a:hlinkClick r:id="rId2"/>
              </a:rPr>
              <a:t>/ 2020</a:t>
            </a:r>
            <a:r>
              <a:rPr lang="ko-KR" altLang="en-US" sz="2200" dirty="0">
                <a:hlinkClick r:id="rId2"/>
              </a:rPr>
              <a:t>년</a:t>
            </a:r>
            <a:r>
              <a:rPr lang="en-US" altLang="ko-KR" sz="2200" dirty="0">
                <a:hlinkClick r:id="rId2"/>
              </a:rPr>
              <a:t>4</a:t>
            </a:r>
            <a:r>
              <a:rPr lang="ko-KR" altLang="en-US" sz="2200" dirty="0">
                <a:hlinkClick r:id="rId2"/>
              </a:rPr>
              <a:t>월</a:t>
            </a:r>
            <a:r>
              <a:rPr lang="en-US" altLang="ko-KR" sz="2200" dirty="0">
                <a:hlinkClick r:id="rId2"/>
              </a:rPr>
              <a:t>29</a:t>
            </a:r>
            <a:r>
              <a:rPr lang="ko-KR" altLang="en-US" sz="2200" dirty="0">
                <a:hlinkClick r:id="rId2"/>
              </a:rPr>
              <a:t>일</a:t>
            </a:r>
            <a:r>
              <a:rPr lang="en-US" altLang="ko-KR" sz="2200" dirty="0">
                <a:hlinkClick r:id="rId2"/>
              </a:rPr>
              <a:t>/ </a:t>
            </a:r>
            <a:r>
              <a:rPr lang="ko-KR" altLang="en-US" sz="2200" dirty="0">
                <a:hlinkClick r:id="rId2"/>
              </a:rPr>
              <a:t>한국어</a:t>
            </a:r>
            <a:r>
              <a:rPr lang="en-US" altLang="ko-KR" sz="2200" dirty="0">
                <a:hlinkClick r:id="rId2"/>
              </a:rPr>
              <a:t>,</a:t>
            </a:r>
            <a:r>
              <a:rPr lang="ko-KR" altLang="en-US" sz="2200" dirty="0">
                <a:hlinkClick r:id="rId2"/>
              </a:rPr>
              <a:t>일본어자막</a:t>
            </a:r>
            <a:r>
              <a:rPr lang="en-US" altLang="ko-KR" sz="2200" dirty="0">
                <a:hlinkClick r:id="rId2"/>
              </a:rPr>
              <a:t>/N1,N2 - YouTube</a:t>
            </a:r>
            <a:endParaRPr lang="en-US" altLang="ko-KR" sz="2200" dirty="0"/>
          </a:p>
        </p:txBody>
      </p:sp>
      <p:pic>
        <p:nvPicPr>
          <p:cNvPr id="6" name="내용 개체 틀 5" descr="텍스트이(가) 표시된 사진&#10;&#10;자동 생성된 설명">
            <a:extLst>
              <a:ext uri="{FF2B5EF4-FFF2-40B4-BE49-F238E27FC236}">
                <a16:creationId xmlns:a16="http://schemas.microsoft.com/office/drawing/2014/main" id="{8A94F7C7-0E52-43D0-9B76-D4EB208C6B7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t="17098" r="-2" b="17097"/>
          <a:stretch/>
        </p:blipFill>
        <p:spPr>
          <a:xfrm>
            <a:off x="1155556" y="637762"/>
            <a:ext cx="9889765" cy="3579308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6832F003-FCA6-4CFB-A2EA-308F3AA257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4420" y="4549143"/>
            <a:ext cx="457200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219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기온 마쓰리(祇園祭)">
            <a:extLst>
              <a:ext uri="{FF2B5EF4-FFF2-40B4-BE49-F238E27FC236}">
                <a16:creationId xmlns:a16="http://schemas.microsoft.com/office/drawing/2014/main" id="{A9CBD911-B38B-4643-B5EB-8CDBF363CC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2" r="-1" b="-1"/>
          <a:stretch/>
        </p:blipFill>
        <p:spPr bwMode="auto">
          <a:xfrm>
            <a:off x="3101788" y="10"/>
            <a:ext cx="90902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9623F101-D7E4-4318-B7AC-0AC1C931C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pPr latinLnBrk="0"/>
            <a:r>
              <a:rPr lang="ko-KR" altLang="en-US" sz="4800"/>
              <a:t>마츠리</a:t>
            </a:r>
            <a:endParaRPr lang="en-US" altLang="ko-KR" sz="4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23128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2" name="Rectangle 191">
            <a:extLst>
              <a:ext uri="{FF2B5EF4-FFF2-40B4-BE49-F238E27FC236}">
                <a16:creationId xmlns:a16="http://schemas.microsoft.com/office/drawing/2014/main" id="{3E279A52-177D-482C-92C8-10DD7A18FF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5ABD43DA-AF05-4CCF-89A9-C1BB290EC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7" y="662399"/>
            <a:ext cx="4357499" cy="14940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latinLnBrk="0"/>
            <a:r>
              <a:rPr lang="ko-KR" altLang="en-US" dirty="0" err="1"/>
              <a:t>마츠리</a:t>
            </a:r>
            <a:endParaRPr lang="en-US" altLang="ko-KR" dirty="0"/>
          </a:p>
        </p:txBody>
      </p: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4BCD063E-D4FF-4FB3-8F1D-5DD2288836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885825" cy="6858000"/>
            <a:chOff x="0" y="0"/>
            <a:chExt cx="885825" cy="6858000"/>
          </a:xfrm>
        </p:grpSpPr>
        <p:sp>
          <p:nvSpPr>
            <p:cNvPr id="194" name="Freeform 6">
              <a:extLst>
                <a:ext uri="{FF2B5EF4-FFF2-40B4-BE49-F238E27FC236}">
                  <a16:creationId xmlns:a16="http://schemas.microsoft.com/office/drawing/2014/main" id="{74E5C9C3-37C9-425E-A935-0CE649921D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95" name="Freeform 6">
              <a:extLst>
                <a:ext uri="{FF2B5EF4-FFF2-40B4-BE49-F238E27FC236}">
                  <a16:creationId xmlns:a16="http://schemas.microsoft.com/office/drawing/2014/main" id="{2526C943-4313-4653-93E0-80AA1FD610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73F28DD-8FDC-443F-833D-1FAEBA8C3C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24642" y="1416729"/>
            <a:ext cx="5271357" cy="5407737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latinLnBrk="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2400" dirty="0">
                <a:solidFill>
                  <a:schemeClr val="tx1">
                    <a:alpha val="60000"/>
                  </a:schemeClr>
                </a:solidFill>
                <a:effectLst/>
              </a:rPr>
              <a:t>'</a:t>
            </a:r>
            <a:r>
              <a:rPr lang="ko-KR" altLang="en-US" sz="2400" dirty="0">
                <a:solidFill>
                  <a:schemeClr val="tx1">
                    <a:alpha val="60000"/>
                  </a:schemeClr>
                </a:solidFill>
                <a:effectLst/>
              </a:rPr>
              <a:t>제사를 지내다</a:t>
            </a:r>
            <a:r>
              <a:rPr lang="en-US" altLang="ko-KR" sz="2400" dirty="0">
                <a:solidFill>
                  <a:schemeClr val="tx1">
                    <a:alpha val="60000"/>
                  </a:schemeClr>
                </a:solidFill>
                <a:effectLst/>
              </a:rPr>
              <a:t>'(</a:t>
            </a:r>
            <a:r>
              <a:rPr lang="ko-KR" altLang="en-US" sz="2400" dirty="0">
                <a:solidFill>
                  <a:schemeClr val="tx1">
                    <a:alpha val="60000"/>
                  </a:schemeClr>
                </a:solidFill>
                <a:effectLst/>
              </a:rPr>
              <a:t>祭る</a:t>
            </a:r>
            <a:r>
              <a:rPr lang="en-US" altLang="ko-KR" sz="2400" dirty="0">
                <a:solidFill>
                  <a:schemeClr val="tx1">
                    <a:alpha val="60000"/>
                  </a:schemeClr>
                </a:solidFill>
                <a:effectLst/>
              </a:rPr>
              <a:t>)</a:t>
            </a:r>
            <a:r>
              <a:rPr lang="ko-KR" altLang="en-US" sz="2400" dirty="0">
                <a:solidFill>
                  <a:schemeClr val="tx1">
                    <a:alpha val="60000"/>
                  </a:schemeClr>
                </a:solidFill>
                <a:effectLst/>
              </a:rPr>
              <a:t>의 명사형</a:t>
            </a:r>
            <a:endParaRPr lang="en-US" altLang="ko-KR" sz="2400" dirty="0">
              <a:solidFill>
                <a:schemeClr val="tx1">
                  <a:alpha val="60000"/>
                </a:schemeClr>
              </a:solidFill>
              <a:effectLst/>
            </a:endParaRPr>
          </a:p>
          <a:p>
            <a:pPr latinLnBrk="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2400" dirty="0">
                <a:solidFill>
                  <a:schemeClr val="tx1">
                    <a:alpha val="60000"/>
                  </a:schemeClr>
                </a:solidFill>
                <a:effectLst/>
              </a:rPr>
              <a:t>원래는 신에게 제사를 지내는 </a:t>
            </a:r>
            <a:r>
              <a:rPr lang="ko-KR" altLang="en-US" sz="2400" dirty="0">
                <a:solidFill>
                  <a:schemeClr val="tx1">
                    <a:alpha val="60000"/>
                  </a:schemeClr>
                </a:solidFill>
              </a:rPr>
              <a:t>것</a:t>
            </a:r>
            <a:r>
              <a:rPr lang="en-US" altLang="ko-KR" sz="2400" dirty="0">
                <a:solidFill>
                  <a:schemeClr val="tx1">
                    <a:alpha val="60000"/>
                  </a:schemeClr>
                </a:solidFill>
              </a:rPr>
              <a:t>, </a:t>
            </a:r>
            <a:r>
              <a:rPr lang="ko-KR" altLang="en-US" sz="2400" dirty="0">
                <a:solidFill>
                  <a:schemeClr val="tx1">
                    <a:alpha val="60000"/>
                  </a:schemeClr>
                </a:solidFill>
                <a:effectLst/>
              </a:rPr>
              <a:t>그 의식을 가리키는 말</a:t>
            </a:r>
            <a:endParaRPr lang="en-US" altLang="ko-KR" sz="2400" dirty="0">
              <a:solidFill>
                <a:schemeClr val="tx1">
                  <a:alpha val="60000"/>
                </a:schemeClr>
              </a:solidFill>
            </a:endParaRPr>
          </a:p>
          <a:p>
            <a:pPr latinLnBrk="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2400" dirty="0">
                <a:solidFill>
                  <a:schemeClr val="tx1">
                    <a:alpha val="60000"/>
                  </a:schemeClr>
                </a:solidFill>
                <a:effectLst/>
              </a:rPr>
              <a:t>기원제의 형태</a:t>
            </a:r>
            <a:endParaRPr lang="en-US" altLang="ko-KR" sz="2400" dirty="0">
              <a:solidFill>
                <a:schemeClr val="tx1">
                  <a:alpha val="60000"/>
                </a:schemeClr>
              </a:solidFill>
              <a:effectLst/>
            </a:endParaRPr>
          </a:p>
          <a:p>
            <a:pPr latinLnBrk="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2400" dirty="0">
                <a:solidFill>
                  <a:schemeClr val="tx1">
                    <a:alpha val="60000"/>
                  </a:schemeClr>
                </a:solidFill>
                <a:effectLst/>
              </a:rPr>
              <a:t>현재 의미</a:t>
            </a:r>
            <a:endParaRPr lang="en-US" altLang="ko-KR" sz="2400" dirty="0">
              <a:solidFill>
                <a:schemeClr val="tx1">
                  <a:alpha val="60000"/>
                </a:schemeClr>
              </a:solidFill>
              <a:effectLst/>
            </a:endParaRPr>
          </a:p>
          <a:p>
            <a:pPr marL="0" indent="0" latinLnBrk="0">
              <a:lnSpc>
                <a:spcPct val="150000"/>
              </a:lnSpc>
              <a:buNone/>
            </a:pPr>
            <a:r>
              <a:rPr lang="ja-JP" altLang="en-US" sz="2400" dirty="0">
                <a:solidFill>
                  <a:schemeClr val="tx1">
                    <a:alpha val="60000"/>
                  </a:schemeClr>
                </a:solidFill>
                <a:effectLst/>
              </a:rPr>
              <a:t>１</a:t>
            </a:r>
            <a:r>
              <a:rPr lang="en-US" altLang="ja-JP" sz="2400" dirty="0">
                <a:solidFill>
                  <a:schemeClr val="tx1">
                    <a:alpha val="60000"/>
                  </a:schemeClr>
                </a:solidFill>
                <a:effectLst/>
              </a:rPr>
              <a:t>)</a:t>
            </a:r>
            <a:r>
              <a:rPr lang="ko-KR" altLang="en-US" sz="2400" dirty="0">
                <a:solidFill>
                  <a:schemeClr val="tx1">
                    <a:alpha val="60000"/>
                  </a:schemeClr>
                </a:solidFill>
                <a:effectLst/>
              </a:rPr>
              <a:t>일반적인 의미</a:t>
            </a:r>
            <a:r>
              <a:rPr lang="en-US" altLang="ko-KR" sz="2400" dirty="0">
                <a:solidFill>
                  <a:schemeClr val="tx1">
                    <a:alpha val="60000"/>
                  </a:schemeClr>
                </a:solidFill>
                <a:effectLst/>
              </a:rPr>
              <a:t> : </a:t>
            </a:r>
            <a:r>
              <a:rPr lang="ko-KR" altLang="en-US" sz="2400" dirty="0">
                <a:solidFill>
                  <a:schemeClr val="tx1">
                    <a:alpha val="60000"/>
                  </a:schemeClr>
                </a:solidFill>
                <a:effectLst/>
              </a:rPr>
              <a:t>신사나 절</a:t>
            </a:r>
            <a:r>
              <a:rPr lang="en-US" altLang="ko-KR" sz="2400" dirty="0">
                <a:solidFill>
                  <a:schemeClr val="tx1">
                    <a:alpha val="60000"/>
                  </a:schemeClr>
                </a:solidFill>
                <a:effectLst/>
              </a:rPr>
              <a:t>, </a:t>
            </a:r>
            <a:r>
              <a:rPr lang="ko-KR" altLang="en-US" sz="2400" dirty="0">
                <a:solidFill>
                  <a:schemeClr val="tx1">
                    <a:alpha val="60000"/>
                  </a:schemeClr>
                </a:solidFill>
                <a:effectLst/>
              </a:rPr>
              <a:t>무대</a:t>
            </a:r>
            <a:endParaRPr lang="en-US" altLang="ko-KR" sz="2400" dirty="0">
              <a:solidFill>
                <a:schemeClr val="tx1">
                  <a:alpha val="60000"/>
                </a:schemeClr>
              </a:solidFill>
              <a:effectLst/>
            </a:endParaRPr>
          </a:p>
          <a:p>
            <a:pPr marL="0" indent="0" latinLnBrk="0">
              <a:lnSpc>
                <a:spcPct val="150000"/>
              </a:lnSpc>
              <a:buNone/>
            </a:pPr>
            <a:r>
              <a:rPr lang="en-US" altLang="ko-KR" sz="2400" dirty="0">
                <a:solidFill>
                  <a:schemeClr val="tx1">
                    <a:alpha val="60000"/>
                  </a:schemeClr>
                </a:solidFill>
                <a:effectLst/>
              </a:rPr>
              <a:t> 2) </a:t>
            </a:r>
            <a:r>
              <a:rPr lang="ko-KR" altLang="en-US" sz="2400" dirty="0">
                <a:solidFill>
                  <a:schemeClr val="tx1">
                    <a:alpha val="60000"/>
                  </a:schemeClr>
                </a:solidFill>
                <a:effectLst/>
              </a:rPr>
              <a:t>의식의 의미 </a:t>
            </a:r>
            <a:r>
              <a:rPr lang="en-US" altLang="ko-KR" sz="2400" dirty="0">
                <a:solidFill>
                  <a:schemeClr val="tx1">
                    <a:alpha val="60000"/>
                  </a:schemeClr>
                </a:solidFill>
                <a:effectLst/>
              </a:rPr>
              <a:t>: </a:t>
            </a:r>
            <a:r>
              <a:rPr lang="ko-KR" altLang="en-US" sz="2400" dirty="0">
                <a:solidFill>
                  <a:schemeClr val="tx1">
                    <a:alpha val="60000"/>
                  </a:schemeClr>
                </a:solidFill>
                <a:effectLst/>
              </a:rPr>
              <a:t>풍작</a:t>
            </a:r>
            <a:r>
              <a:rPr lang="en-US" altLang="ko-KR" sz="2400" dirty="0">
                <a:solidFill>
                  <a:schemeClr val="tx1">
                    <a:alpha val="60000"/>
                  </a:schemeClr>
                </a:solidFill>
                <a:effectLst/>
              </a:rPr>
              <a:t>, </a:t>
            </a:r>
            <a:r>
              <a:rPr lang="ko-KR" altLang="en-US" sz="2400" dirty="0">
                <a:solidFill>
                  <a:schemeClr val="tx1">
                    <a:alpha val="60000"/>
                  </a:schemeClr>
                </a:solidFill>
                <a:effectLst/>
              </a:rPr>
              <a:t>사업</a:t>
            </a:r>
            <a:r>
              <a:rPr lang="en-US" altLang="ko-KR" sz="2400" dirty="0">
                <a:solidFill>
                  <a:schemeClr val="tx1">
                    <a:alpha val="60000"/>
                  </a:schemeClr>
                </a:solidFill>
                <a:effectLst/>
              </a:rPr>
              <a:t> </a:t>
            </a:r>
            <a:r>
              <a:rPr lang="ko-KR" altLang="en-US" sz="2400" dirty="0">
                <a:solidFill>
                  <a:schemeClr val="tx1">
                    <a:alpha val="60000"/>
                  </a:schemeClr>
                </a:solidFill>
                <a:effectLst/>
              </a:rPr>
              <a:t>번창</a:t>
            </a:r>
            <a:r>
              <a:rPr lang="en-US" altLang="ko-KR" sz="2400" dirty="0">
                <a:solidFill>
                  <a:schemeClr val="tx1">
                    <a:alpha val="60000"/>
                  </a:schemeClr>
                </a:solidFill>
                <a:effectLst/>
              </a:rPr>
              <a:t>, </a:t>
            </a:r>
            <a:r>
              <a:rPr lang="ko-KR" altLang="en-US" sz="2400" dirty="0">
                <a:solidFill>
                  <a:schemeClr val="tx1">
                    <a:alpha val="60000"/>
                  </a:schemeClr>
                </a:solidFill>
                <a:effectLst/>
              </a:rPr>
              <a:t>무사고</a:t>
            </a:r>
            <a:r>
              <a:rPr lang="en-US" altLang="ko-KR" sz="2400" dirty="0">
                <a:solidFill>
                  <a:schemeClr val="tx1">
                    <a:alpha val="60000"/>
                  </a:schemeClr>
                </a:solidFill>
                <a:effectLst/>
              </a:rPr>
              <a:t>, </a:t>
            </a:r>
            <a:r>
              <a:rPr lang="ko-KR" altLang="en-US" sz="2400" dirty="0">
                <a:solidFill>
                  <a:schemeClr val="tx1">
                    <a:alpha val="60000"/>
                  </a:schemeClr>
                </a:solidFill>
                <a:effectLst/>
              </a:rPr>
              <a:t>무병장수</a:t>
            </a:r>
            <a:r>
              <a:rPr lang="en-US" altLang="ko-KR" sz="2400" dirty="0">
                <a:solidFill>
                  <a:schemeClr val="tx1">
                    <a:alpha val="60000"/>
                  </a:schemeClr>
                </a:solidFill>
                <a:effectLst/>
              </a:rPr>
              <a:t>, </a:t>
            </a:r>
            <a:r>
              <a:rPr lang="ko-KR" altLang="en-US" sz="2400" dirty="0">
                <a:solidFill>
                  <a:schemeClr val="tx1">
                    <a:alpha val="60000"/>
                  </a:schemeClr>
                </a:solidFill>
                <a:effectLst/>
              </a:rPr>
              <a:t>가내안전</a:t>
            </a:r>
            <a:r>
              <a:rPr lang="en-US" altLang="ko-KR" sz="2400" dirty="0">
                <a:solidFill>
                  <a:schemeClr val="tx1">
                    <a:alpha val="60000"/>
                  </a:schemeClr>
                </a:solidFill>
                <a:effectLst/>
              </a:rPr>
              <a:t>, </a:t>
            </a:r>
            <a:r>
              <a:rPr lang="ko-KR" altLang="en-US" sz="2400" dirty="0">
                <a:solidFill>
                  <a:schemeClr val="tx1">
                    <a:alpha val="60000"/>
                  </a:schemeClr>
                </a:solidFill>
                <a:effectLst/>
              </a:rPr>
              <a:t>성취 감사</a:t>
            </a:r>
            <a:r>
              <a:rPr lang="en-US" altLang="ko-KR" sz="2400" dirty="0">
                <a:solidFill>
                  <a:schemeClr val="tx1">
                    <a:alpha val="60000"/>
                  </a:schemeClr>
                </a:solidFill>
                <a:effectLst/>
              </a:rPr>
              <a:t>, </a:t>
            </a:r>
            <a:r>
              <a:rPr lang="ko-KR" altLang="en-US" sz="2400" dirty="0">
                <a:solidFill>
                  <a:schemeClr val="tx1">
                    <a:alpha val="60000"/>
                  </a:schemeClr>
                </a:solidFill>
                <a:effectLst/>
              </a:rPr>
              <a:t>연중행사</a:t>
            </a:r>
            <a:r>
              <a:rPr lang="en-US" altLang="ko-KR" sz="24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ko-KR" altLang="en-US" sz="2400" dirty="0">
                <a:solidFill>
                  <a:schemeClr val="tx1">
                    <a:alpha val="60000"/>
                  </a:schemeClr>
                </a:solidFill>
                <a:effectLst/>
              </a:rPr>
              <a:t>기원</a:t>
            </a:r>
            <a:endParaRPr lang="en-US" altLang="ko-KR" sz="2400" dirty="0">
              <a:solidFill>
                <a:schemeClr val="tx1">
                  <a:alpha val="60000"/>
                </a:schemeClr>
              </a:solidFill>
              <a:effectLst/>
            </a:endParaRPr>
          </a:p>
        </p:txBody>
      </p:sp>
      <p:pic>
        <p:nvPicPr>
          <p:cNvPr id="1026" name="Picture 2" descr="텍스트, 사람, 군중이(가) 표시된 사진&#10;&#10;자동 생성된 설명">
            <a:extLst>
              <a:ext uri="{FF2B5EF4-FFF2-40B4-BE49-F238E27FC236}">
                <a16:creationId xmlns:a16="http://schemas.microsoft.com/office/drawing/2014/main" id="{DA5B37CA-C231-432B-89F4-CE48AD64825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10" b="1"/>
          <a:stretch/>
        </p:blipFill>
        <p:spPr bwMode="auto">
          <a:xfrm>
            <a:off x="6095999" y="872423"/>
            <a:ext cx="5414304" cy="5407737"/>
          </a:xfrm>
          <a:custGeom>
            <a:avLst/>
            <a:gdLst/>
            <a:ahLst/>
            <a:cxnLst/>
            <a:rect l="l" t="t" r="r" b="b"/>
            <a:pathLst>
              <a:path w="3860171" h="3855489">
                <a:moveTo>
                  <a:pt x="1930086" y="0"/>
                </a:moveTo>
                <a:lnTo>
                  <a:pt x="1967540" y="3511"/>
                </a:lnTo>
                <a:lnTo>
                  <a:pt x="2003824" y="12875"/>
                </a:lnTo>
                <a:lnTo>
                  <a:pt x="2038938" y="26920"/>
                </a:lnTo>
                <a:lnTo>
                  <a:pt x="2075222" y="44477"/>
                </a:lnTo>
                <a:lnTo>
                  <a:pt x="2109166" y="64375"/>
                </a:lnTo>
                <a:lnTo>
                  <a:pt x="2144279" y="85443"/>
                </a:lnTo>
                <a:lnTo>
                  <a:pt x="2179393" y="104171"/>
                </a:lnTo>
                <a:lnTo>
                  <a:pt x="2214507" y="122898"/>
                </a:lnTo>
                <a:lnTo>
                  <a:pt x="2248450" y="136943"/>
                </a:lnTo>
                <a:lnTo>
                  <a:pt x="2285905" y="146307"/>
                </a:lnTo>
                <a:lnTo>
                  <a:pt x="2322189" y="150989"/>
                </a:lnTo>
                <a:lnTo>
                  <a:pt x="2360814" y="150989"/>
                </a:lnTo>
                <a:lnTo>
                  <a:pt x="2400610" y="148648"/>
                </a:lnTo>
                <a:lnTo>
                  <a:pt x="2440405" y="143966"/>
                </a:lnTo>
                <a:lnTo>
                  <a:pt x="2480201" y="138114"/>
                </a:lnTo>
                <a:lnTo>
                  <a:pt x="2519996" y="133432"/>
                </a:lnTo>
                <a:lnTo>
                  <a:pt x="2559792" y="129921"/>
                </a:lnTo>
                <a:lnTo>
                  <a:pt x="2597247" y="131091"/>
                </a:lnTo>
                <a:lnTo>
                  <a:pt x="2633531" y="135773"/>
                </a:lnTo>
                <a:lnTo>
                  <a:pt x="2668644" y="146307"/>
                </a:lnTo>
                <a:lnTo>
                  <a:pt x="2697906" y="161523"/>
                </a:lnTo>
                <a:lnTo>
                  <a:pt x="2725997" y="181421"/>
                </a:lnTo>
                <a:lnTo>
                  <a:pt x="2750577" y="204830"/>
                </a:lnTo>
                <a:lnTo>
                  <a:pt x="2775156" y="231750"/>
                </a:lnTo>
                <a:lnTo>
                  <a:pt x="2797395" y="259841"/>
                </a:lnTo>
                <a:lnTo>
                  <a:pt x="2819634" y="289103"/>
                </a:lnTo>
                <a:lnTo>
                  <a:pt x="2841872" y="318364"/>
                </a:lnTo>
                <a:lnTo>
                  <a:pt x="2864111" y="346455"/>
                </a:lnTo>
                <a:lnTo>
                  <a:pt x="2887520" y="373376"/>
                </a:lnTo>
                <a:lnTo>
                  <a:pt x="2914441" y="396785"/>
                </a:lnTo>
                <a:lnTo>
                  <a:pt x="2940191" y="417853"/>
                </a:lnTo>
                <a:lnTo>
                  <a:pt x="2969452" y="434240"/>
                </a:lnTo>
                <a:lnTo>
                  <a:pt x="3001055" y="448285"/>
                </a:lnTo>
                <a:lnTo>
                  <a:pt x="3034998" y="459990"/>
                </a:lnTo>
                <a:lnTo>
                  <a:pt x="3070112" y="470524"/>
                </a:lnTo>
                <a:lnTo>
                  <a:pt x="3105226" y="479888"/>
                </a:lnTo>
                <a:lnTo>
                  <a:pt x="3141510" y="489251"/>
                </a:lnTo>
                <a:lnTo>
                  <a:pt x="3175453" y="499785"/>
                </a:lnTo>
                <a:lnTo>
                  <a:pt x="3209396" y="511490"/>
                </a:lnTo>
                <a:lnTo>
                  <a:pt x="3240999" y="525535"/>
                </a:lnTo>
                <a:lnTo>
                  <a:pt x="3269090" y="543092"/>
                </a:lnTo>
                <a:lnTo>
                  <a:pt x="3294840" y="564161"/>
                </a:lnTo>
                <a:lnTo>
                  <a:pt x="3315908" y="589911"/>
                </a:lnTo>
                <a:lnTo>
                  <a:pt x="3333465" y="618002"/>
                </a:lnTo>
                <a:lnTo>
                  <a:pt x="3347510" y="649604"/>
                </a:lnTo>
                <a:lnTo>
                  <a:pt x="3359215" y="683547"/>
                </a:lnTo>
                <a:lnTo>
                  <a:pt x="3369749" y="717491"/>
                </a:lnTo>
                <a:lnTo>
                  <a:pt x="3379113" y="753775"/>
                </a:lnTo>
                <a:lnTo>
                  <a:pt x="3388476" y="788889"/>
                </a:lnTo>
                <a:lnTo>
                  <a:pt x="3399010" y="824002"/>
                </a:lnTo>
                <a:lnTo>
                  <a:pt x="3410715" y="857946"/>
                </a:lnTo>
                <a:lnTo>
                  <a:pt x="3424760" y="889548"/>
                </a:lnTo>
                <a:lnTo>
                  <a:pt x="3441147" y="918809"/>
                </a:lnTo>
                <a:lnTo>
                  <a:pt x="3462215" y="944560"/>
                </a:lnTo>
                <a:lnTo>
                  <a:pt x="3485624" y="971480"/>
                </a:lnTo>
                <a:lnTo>
                  <a:pt x="3512545" y="994889"/>
                </a:lnTo>
                <a:lnTo>
                  <a:pt x="3540636" y="1017128"/>
                </a:lnTo>
                <a:lnTo>
                  <a:pt x="3571068" y="1039367"/>
                </a:lnTo>
                <a:lnTo>
                  <a:pt x="3600329" y="1061605"/>
                </a:lnTo>
                <a:lnTo>
                  <a:pt x="3628420" y="1083844"/>
                </a:lnTo>
                <a:lnTo>
                  <a:pt x="3655341" y="1108424"/>
                </a:lnTo>
                <a:lnTo>
                  <a:pt x="3678750" y="1133003"/>
                </a:lnTo>
                <a:lnTo>
                  <a:pt x="3698648" y="1161094"/>
                </a:lnTo>
                <a:lnTo>
                  <a:pt x="3713864" y="1190356"/>
                </a:lnTo>
                <a:lnTo>
                  <a:pt x="3724398" y="1225469"/>
                </a:lnTo>
                <a:lnTo>
                  <a:pt x="3729080" y="1261754"/>
                </a:lnTo>
                <a:lnTo>
                  <a:pt x="3730250" y="1299208"/>
                </a:lnTo>
                <a:lnTo>
                  <a:pt x="3726739" y="1339004"/>
                </a:lnTo>
                <a:lnTo>
                  <a:pt x="3722057" y="1378799"/>
                </a:lnTo>
                <a:lnTo>
                  <a:pt x="3716205" y="1418595"/>
                </a:lnTo>
                <a:lnTo>
                  <a:pt x="3711523" y="1458391"/>
                </a:lnTo>
                <a:lnTo>
                  <a:pt x="3709182" y="1498186"/>
                </a:lnTo>
                <a:lnTo>
                  <a:pt x="3709182" y="1536811"/>
                </a:lnTo>
                <a:lnTo>
                  <a:pt x="3713864" y="1573096"/>
                </a:lnTo>
                <a:lnTo>
                  <a:pt x="3723228" y="1609380"/>
                </a:lnTo>
                <a:lnTo>
                  <a:pt x="3737273" y="1643323"/>
                </a:lnTo>
                <a:lnTo>
                  <a:pt x="3756000" y="1678437"/>
                </a:lnTo>
                <a:lnTo>
                  <a:pt x="3774728" y="1713550"/>
                </a:lnTo>
                <a:lnTo>
                  <a:pt x="3795796" y="1748664"/>
                </a:lnTo>
                <a:lnTo>
                  <a:pt x="3815694" y="1782608"/>
                </a:lnTo>
                <a:lnTo>
                  <a:pt x="3833250" y="1818892"/>
                </a:lnTo>
                <a:lnTo>
                  <a:pt x="3847296" y="1854005"/>
                </a:lnTo>
                <a:lnTo>
                  <a:pt x="3856660" y="1890290"/>
                </a:lnTo>
                <a:lnTo>
                  <a:pt x="3860171" y="1927744"/>
                </a:lnTo>
                <a:lnTo>
                  <a:pt x="3856660" y="1965199"/>
                </a:lnTo>
                <a:lnTo>
                  <a:pt x="3847296" y="2001483"/>
                </a:lnTo>
                <a:lnTo>
                  <a:pt x="3833250" y="2036597"/>
                </a:lnTo>
                <a:lnTo>
                  <a:pt x="3815694" y="2072881"/>
                </a:lnTo>
                <a:lnTo>
                  <a:pt x="3795796" y="2106824"/>
                </a:lnTo>
                <a:lnTo>
                  <a:pt x="3774728" y="2141938"/>
                </a:lnTo>
                <a:lnTo>
                  <a:pt x="3756000" y="2177052"/>
                </a:lnTo>
                <a:lnTo>
                  <a:pt x="3737273" y="2212166"/>
                </a:lnTo>
                <a:lnTo>
                  <a:pt x="3723228" y="2246109"/>
                </a:lnTo>
                <a:lnTo>
                  <a:pt x="3713864" y="2282393"/>
                </a:lnTo>
                <a:lnTo>
                  <a:pt x="3709182" y="2318677"/>
                </a:lnTo>
                <a:lnTo>
                  <a:pt x="3709182" y="2357302"/>
                </a:lnTo>
                <a:lnTo>
                  <a:pt x="3711523" y="2397098"/>
                </a:lnTo>
                <a:lnTo>
                  <a:pt x="3716205" y="2436894"/>
                </a:lnTo>
                <a:lnTo>
                  <a:pt x="3722057" y="2476689"/>
                </a:lnTo>
                <a:lnTo>
                  <a:pt x="3726739" y="2516485"/>
                </a:lnTo>
                <a:lnTo>
                  <a:pt x="3730250" y="2556280"/>
                </a:lnTo>
                <a:lnTo>
                  <a:pt x="3729080" y="2593735"/>
                </a:lnTo>
                <a:lnTo>
                  <a:pt x="3724398" y="2630019"/>
                </a:lnTo>
                <a:lnTo>
                  <a:pt x="3713864" y="2665133"/>
                </a:lnTo>
                <a:lnTo>
                  <a:pt x="3698648" y="2694394"/>
                </a:lnTo>
                <a:lnTo>
                  <a:pt x="3678750" y="2722485"/>
                </a:lnTo>
                <a:lnTo>
                  <a:pt x="3655341" y="2747065"/>
                </a:lnTo>
                <a:lnTo>
                  <a:pt x="3628420" y="2771645"/>
                </a:lnTo>
                <a:lnTo>
                  <a:pt x="3600329" y="2793883"/>
                </a:lnTo>
                <a:lnTo>
                  <a:pt x="3571068" y="2816122"/>
                </a:lnTo>
                <a:lnTo>
                  <a:pt x="3540636" y="2838361"/>
                </a:lnTo>
                <a:lnTo>
                  <a:pt x="3512545" y="2860599"/>
                </a:lnTo>
                <a:lnTo>
                  <a:pt x="3485624" y="2884009"/>
                </a:lnTo>
                <a:lnTo>
                  <a:pt x="3462215" y="2910929"/>
                </a:lnTo>
                <a:lnTo>
                  <a:pt x="3441147" y="2936679"/>
                </a:lnTo>
                <a:lnTo>
                  <a:pt x="3424760" y="2965941"/>
                </a:lnTo>
                <a:lnTo>
                  <a:pt x="3410715" y="2997543"/>
                </a:lnTo>
                <a:lnTo>
                  <a:pt x="3399010" y="3031486"/>
                </a:lnTo>
                <a:lnTo>
                  <a:pt x="3388476" y="3066600"/>
                </a:lnTo>
                <a:lnTo>
                  <a:pt x="3379113" y="3101714"/>
                </a:lnTo>
                <a:lnTo>
                  <a:pt x="3369749" y="3137998"/>
                </a:lnTo>
                <a:lnTo>
                  <a:pt x="3359215" y="3171941"/>
                </a:lnTo>
                <a:lnTo>
                  <a:pt x="3347510" y="3205885"/>
                </a:lnTo>
                <a:lnTo>
                  <a:pt x="3333465" y="3237487"/>
                </a:lnTo>
                <a:lnTo>
                  <a:pt x="3315908" y="3265578"/>
                </a:lnTo>
                <a:lnTo>
                  <a:pt x="3294840" y="3291328"/>
                </a:lnTo>
                <a:lnTo>
                  <a:pt x="3269090" y="3312396"/>
                </a:lnTo>
                <a:lnTo>
                  <a:pt x="3240999" y="3329953"/>
                </a:lnTo>
                <a:lnTo>
                  <a:pt x="3209396" y="3343999"/>
                </a:lnTo>
                <a:lnTo>
                  <a:pt x="3175453" y="3355703"/>
                </a:lnTo>
                <a:lnTo>
                  <a:pt x="3141510" y="3366237"/>
                </a:lnTo>
                <a:lnTo>
                  <a:pt x="3105226" y="3375601"/>
                </a:lnTo>
                <a:lnTo>
                  <a:pt x="3070112" y="3384965"/>
                </a:lnTo>
                <a:lnTo>
                  <a:pt x="3034998" y="3395499"/>
                </a:lnTo>
                <a:lnTo>
                  <a:pt x="3001055" y="3407203"/>
                </a:lnTo>
                <a:lnTo>
                  <a:pt x="2969452" y="3421249"/>
                </a:lnTo>
                <a:lnTo>
                  <a:pt x="2940191" y="3437635"/>
                </a:lnTo>
                <a:lnTo>
                  <a:pt x="2914441" y="3458704"/>
                </a:lnTo>
                <a:lnTo>
                  <a:pt x="2887520" y="3482113"/>
                </a:lnTo>
                <a:lnTo>
                  <a:pt x="2864111" y="3509033"/>
                </a:lnTo>
                <a:lnTo>
                  <a:pt x="2841872" y="3537124"/>
                </a:lnTo>
                <a:lnTo>
                  <a:pt x="2819634" y="3566386"/>
                </a:lnTo>
                <a:lnTo>
                  <a:pt x="2797395" y="3595647"/>
                </a:lnTo>
                <a:lnTo>
                  <a:pt x="2775156" y="3623738"/>
                </a:lnTo>
                <a:lnTo>
                  <a:pt x="2750577" y="3650659"/>
                </a:lnTo>
                <a:lnTo>
                  <a:pt x="2725997" y="3674068"/>
                </a:lnTo>
                <a:lnTo>
                  <a:pt x="2697906" y="3693966"/>
                </a:lnTo>
                <a:lnTo>
                  <a:pt x="2668644" y="3709182"/>
                </a:lnTo>
                <a:lnTo>
                  <a:pt x="2633531" y="3719716"/>
                </a:lnTo>
                <a:lnTo>
                  <a:pt x="2597247" y="3724398"/>
                </a:lnTo>
                <a:lnTo>
                  <a:pt x="2559792" y="3725568"/>
                </a:lnTo>
                <a:lnTo>
                  <a:pt x="2519996" y="3722057"/>
                </a:lnTo>
                <a:lnTo>
                  <a:pt x="2480201" y="3717375"/>
                </a:lnTo>
                <a:lnTo>
                  <a:pt x="2440405" y="3711523"/>
                </a:lnTo>
                <a:lnTo>
                  <a:pt x="2400610" y="3706841"/>
                </a:lnTo>
                <a:lnTo>
                  <a:pt x="2360814" y="3704500"/>
                </a:lnTo>
                <a:lnTo>
                  <a:pt x="2322189" y="3704500"/>
                </a:lnTo>
                <a:lnTo>
                  <a:pt x="2285905" y="3709182"/>
                </a:lnTo>
                <a:lnTo>
                  <a:pt x="2248450" y="3718545"/>
                </a:lnTo>
                <a:lnTo>
                  <a:pt x="2214507" y="3732591"/>
                </a:lnTo>
                <a:lnTo>
                  <a:pt x="2179393" y="3751318"/>
                </a:lnTo>
                <a:lnTo>
                  <a:pt x="2144279" y="3770045"/>
                </a:lnTo>
                <a:lnTo>
                  <a:pt x="2109166" y="3791114"/>
                </a:lnTo>
                <a:lnTo>
                  <a:pt x="2075222" y="3811011"/>
                </a:lnTo>
                <a:lnTo>
                  <a:pt x="2038938" y="3828568"/>
                </a:lnTo>
                <a:lnTo>
                  <a:pt x="2003824" y="3842614"/>
                </a:lnTo>
                <a:lnTo>
                  <a:pt x="1967540" y="3851978"/>
                </a:lnTo>
                <a:lnTo>
                  <a:pt x="1930086" y="3855489"/>
                </a:lnTo>
                <a:lnTo>
                  <a:pt x="1892631" y="3851978"/>
                </a:lnTo>
                <a:lnTo>
                  <a:pt x="1856347" y="3842614"/>
                </a:lnTo>
                <a:lnTo>
                  <a:pt x="1821233" y="3828568"/>
                </a:lnTo>
                <a:lnTo>
                  <a:pt x="1784949" y="3811011"/>
                </a:lnTo>
                <a:lnTo>
                  <a:pt x="1751005" y="3791114"/>
                </a:lnTo>
                <a:lnTo>
                  <a:pt x="1715892" y="3770045"/>
                </a:lnTo>
                <a:lnTo>
                  <a:pt x="1680778" y="3751318"/>
                </a:lnTo>
                <a:lnTo>
                  <a:pt x="1645664" y="3732591"/>
                </a:lnTo>
                <a:lnTo>
                  <a:pt x="1610550" y="3718545"/>
                </a:lnTo>
                <a:lnTo>
                  <a:pt x="1574266" y="3709182"/>
                </a:lnTo>
                <a:lnTo>
                  <a:pt x="1537982" y="3704500"/>
                </a:lnTo>
                <a:lnTo>
                  <a:pt x="1499357" y="3704500"/>
                </a:lnTo>
                <a:lnTo>
                  <a:pt x="1459561" y="3706841"/>
                </a:lnTo>
                <a:lnTo>
                  <a:pt x="1419766" y="3711523"/>
                </a:lnTo>
                <a:lnTo>
                  <a:pt x="1379970" y="3717375"/>
                </a:lnTo>
                <a:lnTo>
                  <a:pt x="1340175" y="3722057"/>
                </a:lnTo>
                <a:lnTo>
                  <a:pt x="1300379" y="3725568"/>
                </a:lnTo>
                <a:lnTo>
                  <a:pt x="1262924" y="3724398"/>
                </a:lnTo>
                <a:lnTo>
                  <a:pt x="1226640" y="3719716"/>
                </a:lnTo>
                <a:lnTo>
                  <a:pt x="1191526" y="3709182"/>
                </a:lnTo>
                <a:lnTo>
                  <a:pt x="1162265" y="3693966"/>
                </a:lnTo>
                <a:lnTo>
                  <a:pt x="1134174" y="3674068"/>
                </a:lnTo>
                <a:lnTo>
                  <a:pt x="1109594" y="3650659"/>
                </a:lnTo>
                <a:lnTo>
                  <a:pt x="1085015" y="3623738"/>
                </a:lnTo>
                <a:lnTo>
                  <a:pt x="1062776" y="3595647"/>
                </a:lnTo>
                <a:lnTo>
                  <a:pt x="1040537" y="3566386"/>
                </a:lnTo>
                <a:lnTo>
                  <a:pt x="1018299" y="3537124"/>
                </a:lnTo>
                <a:lnTo>
                  <a:pt x="996060" y="3509033"/>
                </a:lnTo>
                <a:lnTo>
                  <a:pt x="972651" y="3482113"/>
                </a:lnTo>
                <a:lnTo>
                  <a:pt x="945730" y="3458704"/>
                </a:lnTo>
                <a:lnTo>
                  <a:pt x="919980" y="3437635"/>
                </a:lnTo>
                <a:lnTo>
                  <a:pt x="890719" y="3421249"/>
                </a:lnTo>
                <a:lnTo>
                  <a:pt x="859116" y="3407203"/>
                </a:lnTo>
                <a:lnTo>
                  <a:pt x="825173" y="3395499"/>
                </a:lnTo>
                <a:lnTo>
                  <a:pt x="790059" y="3384965"/>
                </a:lnTo>
                <a:lnTo>
                  <a:pt x="754946" y="3375601"/>
                </a:lnTo>
                <a:lnTo>
                  <a:pt x="718662" y="3366237"/>
                </a:lnTo>
                <a:lnTo>
                  <a:pt x="684718" y="3355703"/>
                </a:lnTo>
                <a:lnTo>
                  <a:pt x="650775" y="3343999"/>
                </a:lnTo>
                <a:lnTo>
                  <a:pt x="619173" y="3329953"/>
                </a:lnTo>
                <a:lnTo>
                  <a:pt x="591082" y="3312396"/>
                </a:lnTo>
                <a:lnTo>
                  <a:pt x="565332" y="3291328"/>
                </a:lnTo>
                <a:lnTo>
                  <a:pt x="544263" y="3265578"/>
                </a:lnTo>
                <a:lnTo>
                  <a:pt x="526706" y="3237487"/>
                </a:lnTo>
                <a:lnTo>
                  <a:pt x="512661" y="3205885"/>
                </a:lnTo>
                <a:lnTo>
                  <a:pt x="500956" y="3171941"/>
                </a:lnTo>
                <a:lnTo>
                  <a:pt x="490422" y="3137998"/>
                </a:lnTo>
                <a:lnTo>
                  <a:pt x="481059" y="3101714"/>
                </a:lnTo>
                <a:lnTo>
                  <a:pt x="471695" y="3066600"/>
                </a:lnTo>
                <a:lnTo>
                  <a:pt x="461161" y="3031486"/>
                </a:lnTo>
                <a:lnTo>
                  <a:pt x="449456" y="2997543"/>
                </a:lnTo>
                <a:lnTo>
                  <a:pt x="435411" y="2965941"/>
                </a:lnTo>
                <a:lnTo>
                  <a:pt x="419024" y="2936679"/>
                </a:lnTo>
                <a:lnTo>
                  <a:pt x="397956" y="2910929"/>
                </a:lnTo>
                <a:lnTo>
                  <a:pt x="374547" y="2884009"/>
                </a:lnTo>
                <a:lnTo>
                  <a:pt x="347626" y="2860599"/>
                </a:lnTo>
                <a:lnTo>
                  <a:pt x="318365" y="2838361"/>
                </a:lnTo>
                <a:lnTo>
                  <a:pt x="289103" y="2816122"/>
                </a:lnTo>
                <a:lnTo>
                  <a:pt x="259842" y="2793883"/>
                </a:lnTo>
                <a:lnTo>
                  <a:pt x="231751" y="2771645"/>
                </a:lnTo>
                <a:lnTo>
                  <a:pt x="204830" y="2747065"/>
                </a:lnTo>
                <a:lnTo>
                  <a:pt x="181421" y="2722485"/>
                </a:lnTo>
                <a:lnTo>
                  <a:pt x="161523" y="2694394"/>
                </a:lnTo>
                <a:lnTo>
                  <a:pt x="146308" y="2665133"/>
                </a:lnTo>
                <a:lnTo>
                  <a:pt x="135773" y="2630019"/>
                </a:lnTo>
                <a:lnTo>
                  <a:pt x="131092" y="2593735"/>
                </a:lnTo>
                <a:lnTo>
                  <a:pt x="129921" y="2556280"/>
                </a:lnTo>
                <a:lnTo>
                  <a:pt x="133432" y="2516485"/>
                </a:lnTo>
                <a:lnTo>
                  <a:pt x="138114" y="2476689"/>
                </a:lnTo>
                <a:lnTo>
                  <a:pt x="143967" y="2436894"/>
                </a:lnTo>
                <a:lnTo>
                  <a:pt x="148648" y="2397098"/>
                </a:lnTo>
                <a:lnTo>
                  <a:pt x="150989" y="2357302"/>
                </a:lnTo>
                <a:lnTo>
                  <a:pt x="150989" y="2318677"/>
                </a:lnTo>
                <a:lnTo>
                  <a:pt x="146308" y="2282393"/>
                </a:lnTo>
                <a:lnTo>
                  <a:pt x="136944" y="2246109"/>
                </a:lnTo>
                <a:lnTo>
                  <a:pt x="122898" y="2212166"/>
                </a:lnTo>
                <a:lnTo>
                  <a:pt x="105341" y="2177052"/>
                </a:lnTo>
                <a:lnTo>
                  <a:pt x="85444" y="2141938"/>
                </a:lnTo>
                <a:lnTo>
                  <a:pt x="64375" y="2106824"/>
                </a:lnTo>
                <a:lnTo>
                  <a:pt x="44478" y="2072881"/>
                </a:lnTo>
                <a:lnTo>
                  <a:pt x="26921" y="2036597"/>
                </a:lnTo>
                <a:lnTo>
                  <a:pt x="12875" y="2001483"/>
                </a:lnTo>
                <a:lnTo>
                  <a:pt x="3512" y="1965199"/>
                </a:lnTo>
                <a:lnTo>
                  <a:pt x="0" y="1927744"/>
                </a:lnTo>
                <a:lnTo>
                  <a:pt x="3512" y="1890290"/>
                </a:lnTo>
                <a:lnTo>
                  <a:pt x="12875" y="1854005"/>
                </a:lnTo>
                <a:lnTo>
                  <a:pt x="26921" y="1818892"/>
                </a:lnTo>
                <a:lnTo>
                  <a:pt x="44478" y="1782608"/>
                </a:lnTo>
                <a:lnTo>
                  <a:pt x="64375" y="1748664"/>
                </a:lnTo>
                <a:lnTo>
                  <a:pt x="85444" y="1713550"/>
                </a:lnTo>
                <a:lnTo>
                  <a:pt x="105341" y="1678437"/>
                </a:lnTo>
                <a:lnTo>
                  <a:pt x="122898" y="1643323"/>
                </a:lnTo>
                <a:lnTo>
                  <a:pt x="136944" y="1609380"/>
                </a:lnTo>
                <a:lnTo>
                  <a:pt x="146308" y="1573096"/>
                </a:lnTo>
                <a:lnTo>
                  <a:pt x="150989" y="1536811"/>
                </a:lnTo>
                <a:lnTo>
                  <a:pt x="150989" y="1498186"/>
                </a:lnTo>
                <a:lnTo>
                  <a:pt x="148648" y="1458391"/>
                </a:lnTo>
                <a:lnTo>
                  <a:pt x="143967" y="1418595"/>
                </a:lnTo>
                <a:lnTo>
                  <a:pt x="138114" y="1378799"/>
                </a:lnTo>
                <a:lnTo>
                  <a:pt x="133432" y="1339004"/>
                </a:lnTo>
                <a:lnTo>
                  <a:pt x="129921" y="1299208"/>
                </a:lnTo>
                <a:lnTo>
                  <a:pt x="131092" y="1261754"/>
                </a:lnTo>
                <a:lnTo>
                  <a:pt x="135773" y="1225469"/>
                </a:lnTo>
                <a:lnTo>
                  <a:pt x="146308" y="1190356"/>
                </a:lnTo>
                <a:lnTo>
                  <a:pt x="161523" y="1161094"/>
                </a:lnTo>
                <a:lnTo>
                  <a:pt x="181421" y="1133003"/>
                </a:lnTo>
                <a:lnTo>
                  <a:pt x="204830" y="1108424"/>
                </a:lnTo>
                <a:lnTo>
                  <a:pt x="231751" y="1083844"/>
                </a:lnTo>
                <a:lnTo>
                  <a:pt x="259842" y="1061605"/>
                </a:lnTo>
                <a:lnTo>
                  <a:pt x="289103" y="1039367"/>
                </a:lnTo>
                <a:lnTo>
                  <a:pt x="318365" y="1017128"/>
                </a:lnTo>
                <a:lnTo>
                  <a:pt x="347626" y="994889"/>
                </a:lnTo>
                <a:lnTo>
                  <a:pt x="374547" y="971480"/>
                </a:lnTo>
                <a:lnTo>
                  <a:pt x="397956" y="944560"/>
                </a:lnTo>
                <a:lnTo>
                  <a:pt x="419024" y="918809"/>
                </a:lnTo>
                <a:lnTo>
                  <a:pt x="435411" y="889548"/>
                </a:lnTo>
                <a:lnTo>
                  <a:pt x="449456" y="857946"/>
                </a:lnTo>
                <a:lnTo>
                  <a:pt x="461161" y="824002"/>
                </a:lnTo>
                <a:lnTo>
                  <a:pt x="471695" y="788889"/>
                </a:lnTo>
                <a:lnTo>
                  <a:pt x="481059" y="753775"/>
                </a:lnTo>
                <a:lnTo>
                  <a:pt x="490422" y="717491"/>
                </a:lnTo>
                <a:lnTo>
                  <a:pt x="500956" y="683547"/>
                </a:lnTo>
                <a:lnTo>
                  <a:pt x="512661" y="649604"/>
                </a:lnTo>
                <a:lnTo>
                  <a:pt x="526706" y="618002"/>
                </a:lnTo>
                <a:lnTo>
                  <a:pt x="544263" y="589911"/>
                </a:lnTo>
                <a:lnTo>
                  <a:pt x="565332" y="564161"/>
                </a:lnTo>
                <a:lnTo>
                  <a:pt x="591082" y="543092"/>
                </a:lnTo>
                <a:lnTo>
                  <a:pt x="619173" y="525535"/>
                </a:lnTo>
                <a:lnTo>
                  <a:pt x="650775" y="511490"/>
                </a:lnTo>
                <a:lnTo>
                  <a:pt x="684718" y="499785"/>
                </a:lnTo>
                <a:lnTo>
                  <a:pt x="718662" y="489251"/>
                </a:lnTo>
                <a:lnTo>
                  <a:pt x="754946" y="479888"/>
                </a:lnTo>
                <a:lnTo>
                  <a:pt x="790059" y="470524"/>
                </a:lnTo>
                <a:lnTo>
                  <a:pt x="825173" y="459990"/>
                </a:lnTo>
                <a:lnTo>
                  <a:pt x="859116" y="448285"/>
                </a:lnTo>
                <a:lnTo>
                  <a:pt x="890719" y="434240"/>
                </a:lnTo>
                <a:lnTo>
                  <a:pt x="919980" y="417853"/>
                </a:lnTo>
                <a:lnTo>
                  <a:pt x="945730" y="396785"/>
                </a:lnTo>
                <a:lnTo>
                  <a:pt x="972651" y="373376"/>
                </a:lnTo>
                <a:lnTo>
                  <a:pt x="996060" y="346455"/>
                </a:lnTo>
                <a:lnTo>
                  <a:pt x="1018299" y="318364"/>
                </a:lnTo>
                <a:lnTo>
                  <a:pt x="1040537" y="289103"/>
                </a:lnTo>
                <a:lnTo>
                  <a:pt x="1062776" y="259841"/>
                </a:lnTo>
                <a:lnTo>
                  <a:pt x="1085015" y="231750"/>
                </a:lnTo>
                <a:lnTo>
                  <a:pt x="1109594" y="204830"/>
                </a:lnTo>
                <a:lnTo>
                  <a:pt x="1134174" y="181421"/>
                </a:lnTo>
                <a:lnTo>
                  <a:pt x="1162265" y="161523"/>
                </a:lnTo>
                <a:lnTo>
                  <a:pt x="1191526" y="146307"/>
                </a:lnTo>
                <a:lnTo>
                  <a:pt x="1226640" y="135773"/>
                </a:lnTo>
                <a:lnTo>
                  <a:pt x="1262924" y="131091"/>
                </a:lnTo>
                <a:lnTo>
                  <a:pt x="1300379" y="129921"/>
                </a:lnTo>
                <a:lnTo>
                  <a:pt x="1340175" y="133432"/>
                </a:lnTo>
                <a:lnTo>
                  <a:pt x="1379970" y="138114"/>
                </a:lnTo>
                <a:lnTo>
                  <a:pt x="1419766" y="143966"/>
                </a:lnTo>
                <a:lnTo>
                  <a:pt x="1459561" y="148648"/>
                </a:lnTo>
                <a:lnTo>
                  <a:pt x="1499357" y="150989"/>
                </a:lnTo>
                <a:lnTo>
                  <a:pt x="1537982" y="150989"/>
                </a:lnTo>
                <a:lnTo>
                  <a:pt x="1574266" y="146307"/>
                </a:lnTo>
                <a:lnTo>
                  <a:pt x="1610550" y="136943"/>
                </a:lnTo>
                <a:lnTo>
                  <a:pt x="1645664" y="122898"/>
                </a:lnTo>
                <a:lnTo>
                  <a:pt x="1680778" y="104171"/>
                </a:lnTo>
                <a:lnTo>
                  <a:pt x="1715892" y="85443"/>
                </a:lnTo>
                <a:lnTo>
                  <a:pt x="1751005" y="64375"/>
                </a:lnTo>
                <a:lnTo>
                  <a:pt x="1784949" y="44477"/>
                </a:lnTo>
                <a:lnTo>
                  <a:pt x="1821233" y="26920"/>
                </a:lnTo>
                <a:lnTo>
                  <a:pt x="1856347" y="12875"/>
                </a:lnTo>
                <a:lnTo>
                  <a:pt x="1892631" y="351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551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F18121B-D1B6-4588-8C18-C7E21FD41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마츠리</a:t>
            </a:r>
            <a:endParaRPr lang="ko-KR" altLang="en-US" dirty="0"/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3998C3EA-8BED-44A8-8F37-A5A8D92DAD26}"/>
              </a:ext>
            </a:extLst>
          </p:cNvPr>
          <p:cNvSpPr/>
          <p:nvPr/>
        </p:nvSpPr>
        <p:spPr>
          <a:xfrm>
            <a:off x="141180" y="1550442"/>
            <a:ext cx="11909639" cy="1592591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>
              <a:lnSpc>
                <a:spcPct val="150000"/>
              </a:lnSpc>
              <a:spcAft>
                <a:spcPts val="800"/>
              </a:spcAft>
            </a:pPr>
            <a:r>
              <a:rPr lang="ko-KR" altLang="ko-KR" sz="2800" kern="100" dirty="0" err="1">
                <a:solidFill>
                  <a:schemeClr val="tx1"/>
                </a:solidFill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사카키</a:t>
            </a:r>
            <a:r>
              <a:rPr lang="ko-KR" altLang="en-US" sz="2800" kern="100" dirty="0" err="1">
                <a:solidFill>
                  <a:schemeClr val="tx1"/>
                </a:solidFill>
                <a:ea typeface="맑은 고딕" panose="020B0503020000020004" pitchFamily="50" charset="-127"/>
                <a:cs typeface="Times New Roman" panose="02020603050405020304" pitchFamily="18" charset="0"/>
              </a:rPr>
              <a:t>나</a:t>
            </a:r>
            <a:r>
              <a:rPr lang="en-US" altLang="ko-KR" sz="2800" kern="100" dirty="0">
                <a:solidFill>
                  <a:schemeClr val="tx1"/>
                </a:solidFill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ko-KR" altLang="ko-KR" sz="2800" kern="100" dirty="0" err="1">
                <a:solidFill>
                  <a:schemeClr val="tx1"/>
                </a:solidFill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고헤이</a:t>
            </a:r>
            <a:r>
              <a:rPr lang="ko-KR" altLang="en-US" sz="2800" kern="100" dirty="0" err="1">
                <a:solidFill>
                  <a:schemeClr val="tx1"/>
                </a:solidFill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를</a:t>
            </a:r>
            <a:r>
              <a:rPr lang="en-US" altLang="ko-KR" sz="2800" kern="100" dirty="0">
                <a:solidFill>
                  <a:schemeClr val="tx1"/>
                </a:solidFill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ko-KR" altLang="en-US" sz="2800" kern="100" dirty="0">
                <a:solidFill>
                  <a:schemeClr val="tx1"/>
                </a:solidFill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세우고</a:t>
            </a:r>
            <a:r>
              <a:rPr lang="en-US" altLang="ko-KR" sz="2800" kern="100" dirty="0">
                <a:solidFill>
                  <a:schemeClr val="tx1"/>
                </a:solidFill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</a:p>
          <a:p>
            <a:pPr algn="ctr" latinLnBrk="1">
              <a:lnSpc>
                <a:spcPct val="150000"/>
              </a:lnSpc>
              <a:spcAft>
                <a:spcPts val="800"/>
              </a:spcAft>
            </a:pPr>
            <a:r>
              <a:rPr lang="ko-KR" altLang="ko-KR" sz="2800" kern="100" dirty="0">
                <a:solidFill>
                  <a:schemeClr val="tx1"/>
                </a:solidFill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신이 강림한</a:t>
            </a:r>
            <a:r>
              <a:rPr lang="en-US" altLang="ko-KR" sz="2800" kern="100" dirty="0">
                <a:solidFill>
                  <a:schemeClr val="tx1"/>
                </a:solidFill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ko-KR" altLang="en-US" sz="2800" kern="100" dirty="0">
                <a:solidFill>
                  <a:schemeClr val="tx1"/>
                </a:solidFill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곳에는</a:t>
            </a:r>
            <a:r>
              <a:rPr lang="en-US" altLang="ko-KR" sz="2800" kern="100" dirty="0">
                <a:solidFill>
                  <a:schemeClr val="tx1"/>
                </a:solidFill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ko-KR" altLang="en-US" sz="2800" kern="100" dirty="0">
                <a:solidFill>
                  <a:schemeClr val="tx1"/>
                </a:solidFill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그 </a:t>
            </a:r>
            <a:r>
              <a:rPr lang="ko-KR" altLang="ko-KR" sz="2800" kern="100" dirty="0">
                <a:solidFill>
                  <a:schemeClr val="tx1"/>
                </a:solidFill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표시</a:t>
            </a:r>
            <a:r>
              <a:rPr lang="ko-KR" altLang="en-US" sz="2800" kern="100" dirty="0">
                <a:solidFill>
                  <a:schemeClr val="tx1"/>
                </a:solidFill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로써</a:t>
            </a:r>
            <a:r>
              <a:rPr lang="en-US" altLang="ko-KR" sz="2800" kern="100" dirty="0">
                <a:solidFill>
                  <a:schemeClr val="tx1"/>
                </a:solidFill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ko-KR" altLang="ko-KR" sz="2800" kern="100" dirty="0">
                <a:solidFill>
                  <a:schemeClr val="tx1"/>
                </a:solidFill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금줄</a:t>
            </a:r>
            <a:r>
              <a:rPr lang="ko-KR" altLang="en-US" sz="2800" kern="100" dirty="0">
                <a:solidFill>
                  <a:schemeClr val="tx1"/>
                </a:solidFill>
                <a:ea typeface="맑은 고딕" panose="020B0503020000020004" pitchFamily="50" charset="-127"/>
                <a:cs typeface="Times New Roman" panose="02020603050405020304" pitchFamily="18" charset="0"/>
              </a:rPr>
              <a:t>을 침</a:t>
            </a:r>
            <a:endParaRPr lang="en-US" altLang="ko-KR" sz="2800" kern="100" dirty="0">
              <a:solidFill>
                <a:schemeClr val="tx1"/>
              </a:solidFill>
              <a:effectLst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11" name="사각형: 둥근 위쪽 모서리 10">
            <a:extLst>
              <a:ext uri="{FF2B5EF4-FFF2-40B4-BE49-F238E27FC236}">
                <a16:creationId xmlns:a16="http://schemas.microsoft.com/office/drawing/2014/main" id="{A32B0D16-62D5-48D8-A610-9BB6FC6EC287}"/>
              </a:ext>
            </a:extLst>
          </p:cNvPr>
          <p:cNvSpPr/>
          <p:nvPr/>
        </p:nvSpPr>
        <p:spPr>
          <a:xfrm>
            <a:off x="987795" y="3429000"/>
            <a:ext cx="10304297" cy="747374"/>
          </a:xfrm>
          <a:prstGeom prst="round2SameRect">
            <a:avLst>
              <a:gd name="adj1" fmla="val 9006"/>
              <a:gd name="adj2" fmla="val 9938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 latinLnBrk="1">
              <a:lnSpc>
                <a:spcPct val="150000"/>
              </a:lnSpc>
              <a:spcAft>
                <a:spcPts val="800"/>
              </a:spcAft>
              <a:buNone/>
            </a:pPr>
            <a:r>
              <a:rPr lang="ko-KR" altLang="en-US" sz="2400" kern="100" dirty="0">
                <a:solidFill>
                  <a:schemeClr val="tx1"/>
                </a:solidFill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이유 </a:t>
            </a:r>
            <a:r>
              <a:rPr lang="en-US" altLang="ko-KR" sz="2400" kern="100" dirty="0">
                <a:solidFill>
                  <a:schemeClr val="tx1"/>
                </a:solidFill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: </a:t>
            </a:r>
            <a:r>
              <a:rPr lang="ko-KR" altLang="ko-KR" sz="2400" kern="100" dirty="0">
                <a:solidFill>
                  <a:schemeClr val="tx1"/>
                </a:solidFill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신사</a:t>
            </a:r>
            <a:r>
              <a:rPr lang="en-US" altLang="ko-KR" sz="2400" kern="100" dirty="0">
                <a:solidFill>
                  <a:schemeClr val="tx1"/>
                </a:solidFill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(</a:t>
            </a:r>
            <a:r>
              <a:rPr lang="ko-KR" altLang="ko-KR" sz="2400" kern="100" dirty="0">
                <a:solidFill>
                  <a:schemeClr val="tx1"/>
                </a:solidFill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神社</a:t>
            </a:r>
            <a:r>
              <a:rPr lang="en-US" altLang="ko-KR" sz="2400" kern="100" dirty="0">
                <a:solidFill>
                  <a:schemeClr val="tx1"/>
                </a:solidFill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)</a:t>
            </a:r>
            <a:r>
              <a:rPr lang="ko-KR" altLang="ko-KR" sz="2400" kern="100" dirty="0">
                <a:solidFill>
                  <a:schemeClr val="tx1"/>
                </a:solidFill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에 상주하지 않는 신을 맞이하기 위해 강림의 증표 필요</a:t>
            </a:r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20" name="사각형: 둥근 위쪽 모서리 19">
            <a:extLst>
              <a:ext uri="{FF2B5EF4-FFF2-40B4-BE49-F238E27FC236}">
                <a16:creationId xmlns:a16="http://schemas.microsoft.com/office/drawing/2014/main" id="{C41AF7B0-1DB6-4961-8CAA-00A7CA9F8412}"/>
              </a:ext>
            </a:extLst>
          </p:cNvPr>
          <p:cNvSpPr/>
          <p:nvPr/>
        </p:nvSpPr>
        <p:spPr>
          <a:xfrm>
            <a:off x="987795" y="4807611"/>
            <a:ext cx="10304297" cy="616489"/>
          </a:xfrm>
          <a:prstGeom prst="round2SameRect">
            <a:avLst>
              <a:gd name="adj1" fmla="val 9006"/>
              <a:gd name="adj2" fmla="val 9938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 latinLnBrk="1">
              <a:lnSpc>
                <a:spcPct val="150000"/>
              </a:lnSpc>
              <a:spcAft>
                <a:spcPts val="800"/>
              </a:spcAft>
              <a:buNone/>
            </a:pPr>
            <a:r>
              <a:rPr lang="ko-KR" altLang="en-US" sz="2400" kern="100" dirty="0" err="1">
                <a:solidFill>
                  <a:schemeClr val="tx1"/>
                </a:solidFill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사카키</a:t>
            </a:r>
            <a:r>
              <a:rPr lang="en-US" altLang="ko-KR" sz="2400" kern="100" dirty="0">
                <a:solidFill>
                  <a:schemeClr val="tx1"/>
                </a:solidFill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(</a:t>
            </a:r>
            <a:r>
              <a:rPr lang="ko-KR" altLang="ko-KR" sz="2400" dirty="0">
                <a:solidFill>
                  <a:schemeClr val="tx1"/>
                </a:solidFill>
                <a:effectLst/>
                <a:ea typeface="새굴림" panose="02030600000101010101" pitchFamily="18" charset="-127"/>
                <a:cs typeface="새굴림" panose="02030600000101010101" pitchFamily="18" charset="-127"/>
              </a:rPr>
              <a:t>榊</a:t>
            </a:r>
            <a:r>
              <a:rPr lang="en-US" altLang="ko-KR" sz="2400" dirty="0">
                <a:solidFill>
                  <a:schemeClr val="tx1"/>
                </a:solidFill>
                <a:effectLst/>
                <a:ea typeface="새굴림" panose="02030600000101010101" pitchFamily="18" charset="-127"/>
                <a:cs typeface="새굴림" panose="02030600000101010101" pitchFamily="18" charset="-127"/>
              </a:rPr>
              <a:t>)</a:t>
            </a:r>
            <a:r>
              <a:rPr lang="ko-KR" altLang="en-US" sz="2400" kern="100" dirty="0">
                <a:solidFill>
                  <a:schemeClr val="tx1"/>
                </a:solidFill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>
                <a:solidFill>
                  <a:schemeClr val="tx1"/>
                </a:solidFill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: </a:t>
            </a:r>
            <a:r>
              <a:rPr lang="ja-JP" altLang="en-US" sz="2400" kern="100" dirty="0">
                <a:solidFill>
                  <a:schemeClr val="tx1"/>
                </a:solidFill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さかき、</a:t>
            </a:r>
            <a:r>
              <a:rPr lang="ko-KR" altLang="ko-KR" sz="2400" dirty="0" err="1">
                <a:solidFill>
                  <a:schemeClr val="tx1"/>
                </a:solidFill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비쭈기나무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21" name="사각형: 둥근 위쪽 모서리 20">
            <a:extLst>
              <a:ext uri="{FF2B5EF4-FFF2-40B4-BE49-F238E27FC236}">
                <a16:creationId xmlns:a16="http://schemas.microsoft.com/office/drawing/2014/main" id="{FBCC8FA9-606F-4A0B-B202-D443D4A3FB6C}"/>
              </a:ext>
            </a:extLst>
          </p:cNvPr>
          <p:cNvSpPr/>
          <p:nvPr/>
        </p:nvSpPr>
        <p:spPr>
          <a:xfrm>
            <a:off x="987795" y="5613118"/>
            <a:ext cx="10304297" cy="884438"/>
          </a:xfrm>
          <a:prstGeom prst="round2SameRect">
            <a:avLst>
              <a:gd name="adj1" fmla="val 9006"/>
              <a:gd name="adj2" fmla="val 9938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ko-KR" altLang="en-US" sz="2400" kern="100" dirty="0" err="1">
                <a:solidFill>
                  <a:schemeClr val="tx1"/>
                </a:solidFill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고헤이</a:t>
            </a:r>
            <a:r>
              <a:rPr lang="en-US" altLang="ko-KR" sz="2400" kern="100" dirty="0">
                <a:solidFill>
                  <a:schemeClr val="tx1"/>
                </a:solidFill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(</a:t>
            </a:r>
            <a:r>
              <a:rPr lang="ko-KR" altLang="ko-KR" sz="2400" dirty="0">
                <a:solidFill>
                  <a:schemeClr val="tx1"/>
                </a:solidFill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御幣</a:t>
            </a:r>
            <a:r>
              <a:rPr lang="en-US" altLang="ko-KR" sz="2400" dirty="0">
                <a:solidFill>
                  <a:schemeClr val="tx1"/>
                </a:solidFill>
                <a:effectLst/>
                <a:ea typeface="새굴림" panose="02030600000101010101" pitchFamily="18" charset="-127"/>
                <a:cs typeface="새굴림" panose="02030600000101010101" pitchFamily="18" charset="-127"/>
              </a:rPr>
              <a:t>)</a:t>
            </a:r>
            <a:r>
              <a:rPr lang="ko-KR" altLang="en-US" sz="2400" kern="100" dirty="0">
                <a:solidFill>
                  <a:schemeClr val="tx1"/>
                </a:solidFill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>
                <a:solidFill>
                  <a:schemeClr val="tx1"/>
                </a:solidFill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: </a:t>
            </a:r>
            <a:r>
              <a:rPr lang="ja-JP" altLang="en-US" sz="2400" kern="100" dirty="0">
                <a:solidFill>
                  <a:schemeClr val="tx1"/>
                </a:solidFill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ごへい、</a:t>
            </a:r>
            <a:r>
              <a:rPr lang="ko-KR" altLang="en-US" dirty="0"/>
              <a:t> </a:t>
            </a:r>
            <a:r>
              <a:rPr lang="ko-KR" altLang="en-US" sz="2200" dirty="0" err="1">
                <a:solidFill>
                  <a:schemeClr val="tx1"/>
                </a:solidFill>
              </a:rPr>
              <a:t>비쭈기</a:t>
            </a:r>
            <a:r>
              <a:rPr lang="ko-KR" altLang="en-US" sz="2200" dirty="0">
                <a:solidFill>
                  <a:schemeClr val="tx1"/>
                </a:solidFill>
              </a:rPr>
              <a:t> 나무나 대나무에 백색 혹은 금</a:t>
            </a:r>
            <a:r>
              <a:rPr lang="en-US" altLang="ko-KR" sz="2200" dirty="0">
                <a:solidFill>
                  <a:schemeClr val="tx1"/>
                </a:solidFill>
              </a:rPr>
              <a:t>·</a:t>
            </a:r>
            <a:r>
              <a:rPr lang="ko-KR" altLang="en-US" sz="2200" dirty="0">
                <a:solidFill>
                  <a:schemeClr val="tx1"/>
                </a:solidFill>
              </a:rPr>
              <a:t>은 </a:t>
            </a:r>
            <a:r>
              <a:rPr lang="en-US" altLang="ko-KR" sz="2200" dirty="0">
                <a:solidFill>
                  <a:schemeClr val="tx1"/>
                </a:solidFill>
              </a:rPr>
              <a:t>5</a:t>
            </a:r>
            <a:r>
              <a:rPr lang="ko-KR" altLang="en-US" sz="2200" dirty="0">
                <a:solidFill>
                  <a:schemeClr val="tx1"/>
                </a:solidFill>
              </a:rPr>
              <a:t>색 종이를 접어 끼운 것</a:t>
            </a:r>
          </a:p>
        </p:txBody>
      </p:sp>
      <p:sp>
        <p:nvSpPr>
          <p:cNvPr id="22" name="타원 21">
            <a:extLst>
              <a:ext uri="{FF2B5EF4-FFF2-40B4-BE49-F238E27FC236}">
                <a16:creationId xmlns:a16="http://schemas.microsoft.com/office/drawing/2014/main" id="{6B341A9F-3A7A-4D71-9006-24404291595C}"/>
              </a:ext>
            </a:extLst>
          </p:cNvPr>
          <p:cNvSpPr/>
          <p:nvPr/>
        </p:nvSpPr>
        <p:spPr>
          <a:xfrm>
            <a:off x="242155" y="4520920"/>
            <a:ext cx="1777377" cy="90318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/>
              <a:t>용어설명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C19265B3-5857-4DC4-BC8D-105FEAE4ACCC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013" y="92717"/>
            <a:ext cx="3974931" cy="6497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9D4C948C-D8C3-4BA2-BDFE-7425CDE8722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88" y="92717"/>
            <a:ext cx="4450506" cy="6594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1951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20" grpId="0" animBg="1"/>
      <p:bldP spid="21" grpId="0" animBg="1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F18121B-D1B6-4588-8C18-C7E21FD41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마츠리</a:t>
            </a:r>
            <a:endParaRPr lang="ko-KR" altLang="en-US" dirty="0"/>
          </a:p>
        </p:txBody>
      </p:sp>
      <p:sp>
        <p:nvSpPr>
          <p:cNvPr id="8" name="타원 7">
            <a:extLst>
              <a:ext uri="{FF2B5EF4-FFF2-40B4-BE49-F238E27FC236}">
                <a16:creationId xmlns:a16="http://schemas.microsoft.com/office/drawing/2014/main" id="{3A3543F8-20B8-43EF-9FA9-CF0F96918E38}"/>
              </a:ext>
            </a:extLst>
          </p:cNvPr>
          <p:cNvSpPr/>
          <p:nvPr/>
        </p:nvSpPr>
        <p:spPr>
          <a:xfrm>
            <a:off x="1475383" y="1824593"/>
            <a:ext cx="1896118" cy="1604407"/>
          </a:xfrm>
          <a:prstGeom prst="ellipse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>
                <a:solidFill>
                  <a:schemeClr val="tx1"/>
                </a:solidFill>
              </a:rPr>
              <a:t>제례</a:t>
            </a:r>
            <a:r>
              <a:rPr lang="en-US" altLang="ko-KR" sz="2800" kern="1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(</a:t>
            </a:r>
            <a:r>
              <a:rPr lang="ko-KR" altLang="ko-KR" sz="2800" kern="1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祭禮</a:t>
            </a:r>
            <a:r>
              <a:rPr lang="en-US" altLang="ko-KR" sz="2800" kern="1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) </a:t>
            </a:r>
            <a:endParaRPr lang="ko-KR" altLang="en-US" sz="2800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9815D7-CF54-45DB-A26E-374D53249FB9}"/>
              </a:ext>
            </a:extLst>
          </p:cNvPr>
          <p:cNvSpPr txBox="1"/>
          <p:nvPr/>
        </p:nvSpPr>
        <p:spPr>
          <a:xfrm>
            <a:off x="3967542" y="2172504"/>
            <a:ext cx="6623790" cy="7358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ko-KR" altLang="en-US" sz="3200" kern="100" dirty="0" err="1">
                <a:ea typeface="맑은 고딕" panose="020B0503020000020004" pitchFamily="50" charset="-127"/>
                <a:cs typeface="Times New Roman" panose="02020603050405020304" pitchFamily="18" charset="0"/>
              </a:rPr>
              <a:t>마츠리의</a:t>
            </a:r>
            <a:r>
              <a:rPr lang="ko-KR" altLang="en-US" sz="32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 의식 일반을 가리키는 것</a:t>
            </a:r>
            <a:endParaRPr lang="en-US" altLang="ko-KR" sz="3200" kern="100" dirty="0"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402E4648-9D08-4014-BD2D-EAA8E52365A7}"/>
              </a:ext>
            </a:extLst>
          </p:cNvPr>
          <p:cNvCxnSpPr/>
          <p:nvPr/>
        </p:nvCxnSpPr>
        <p:spPr>
          <a:xfrm>
            <a:off x="3629551" y="1824595"/>
            <a:ext cx="0" cy="15314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10AAF74-6182-4E30-B900-4D199F769DD0}"/>
              </a:ext>
            </a:extLst>
          </p:cNvPr>
          <p:cNvSpPr txBox="1"/>
          <p:nvPr/>
        </p:nvSpPr>
        <p:spPr>
          <a:xfrm>
            <a:off x="1174089" y="3949655"/>
            <a:ext cx="9843822" cy="52322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ko-KR" altLang="ko-KR" sz="28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지역공동체 전체의 행사일 뿐만 아니라 화려한 분위기 연출</a:t>
            </a:r>
            <a:endParaRPr lang="ko-KR" altLang="en-US" sz="2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2B82B43-FBB1-4E17-AE5B-F45CBAB55232}"/>
              </a:ext>
            </a:extLst>
          </p:cNvPr>
          <p:cNvSpPr txBox="1"/>
          <p:nvPr/>
        </p:nvSpPr>
        <p:spPr>
          <a:xfrm>
            <a:off x="1174089" y="4905703"/>
            <a:ext cx="9843820" cy="52322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ko-KR" altLang="ko-KR" sz="28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매우 </a:t>
            </a:r>
            <a:r>
              <a:rPr lang="ko-KR" altLang="en-US" sz="28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다양한 제례의 모습과 많은 사람들의 행사</a:t>
            </a:r>
            <a:endParaRPr lang="ko-KR" altLang="en-US" sz="28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8EC7052-33FE-4321-9AB6-6834CFF823F2}"/>
              </a:ext>
            </a:extLst>
          </p:cNvPr>
          <p:cNvSpPr txBox="1"/>
          <p:nvPr/>
        </p:nvSpPr>
        <p:spPr>
          <a:xfrm>
            <a:off x="1174088" y="5760897"/>
            <a:ext cx="9843821" cy="52322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ko-KR" altLang="ko-KR" sz="28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동일본</a:t>
            </a:r>
            <a:r>
              <a:rPr lang="en-US" altLang="ko-KR" sz="28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(</a:t>
            </a:r>
            <a:r>
              <a:rPr lang="ko-KR" altLang="ko-KR" sz="28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東日本</a:t>
            </a:r>
            <a:r>
              <a:rPr lang="en-US" altLang="ko-KR" sz="28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), </a:t>
            </a:r>
            <a:r>
              <a:rPr lang="ko-KR" altLang="ko-KR" sz="28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서일본</a:t>
            </a:r>
            <a:r>
              <a:rPr lang="en-US" altLang="ko-KR" sz="28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(</a:t>
            </a:r>
            <a:r>
              <a:rPr lang="ko-KR" altLang="ko-KR" sz="28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西日本</a:t>
            </a:r>
            <a:r>
              <a:rPr lang="en-US" altLang="ko-KR" sz="28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) </a:t>
            </a:r>
            <a:r>
              <a:rPr lang="ko-KR" altLang="ko-KR" sz="28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지역 간</a:t>
            </a:r>
            <a:r>
              <a:rPr lang="en-US" altLang="ko-KR" sz="28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ko-KR" altLang="ko-KR" sz="28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차이</a:t>
            </a:r>
            <a:r>
              <a:rPr lang="en-US" altLang="ko-KR" sz="28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ko-KR" altLang="en-US" sz="28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존재</a:t>
            </a:r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275499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3" grpId="0" animBg="1"/>
      <p:bldP spid="14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F18121B-D1B6-4588-8C18-C7E21FD41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마츠리</a:t>
            </a:r>
            <a:endParaRPr lang="ko-KR" altLang="en-US" dirty="0"/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82A403C6-7563-48E8-AC1E-B05A63998242}"/>
              </a:ext>
            </a:extLst>
          </p:cNvPr>
          <p:cNvSpPr/>
          <p:nvPr/>
        </p:nvSpPr>
        <p:spPr>
          <a:xfrm>
            <a:off x="1475383" y="1824593"/>
            <a:ext cx="1896118" cy="1604407"/>
          </a:xfrm>
          <a:prstGeom prst="ellipse">
            <a:avLst/>
          </a:prstGeom>
          <a:solidFill>
            <a:srgbClr val="DEEDE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ko-KR" sz="2800" kern="100" dirty="0">
                <a:solidFill>
                  <a:schemeClr val="tx1"/>
                </a:solidFill>
                <a:cs typeface="Times New Roman" panose="02020603050405020304" pitchFamily="18" charset="0"/>
              </a:rPr>
              <a:t>다시</a:t>
            </a:r>
            <a:r>
              <a:rPr lang="en-US" altLang="ko-KR" sz="2800" kern="100" dirty="0">
                <a:solidFill>
                  <a:schemeClr val="tx1"/>
                </a:solidFill>
                <a:cs typeface="Times New Roman" panose="02020603050405020304" pitchFamily="18" charset="0"/>
              </a:rPr>
              <a:t>(</a:t>
            </a:r>
            <a:r>
              <a:rPr lang="ko-KR" altLang="ko-KR" sz="2800" kern="100" dirty="0">
                <a:solidFill>
                  <a:schemeClr val="tx1"/>
                </a:solidFill>
                <a:cs typeface="Times New Roman" panose="02020603050405020304" pitchFamily="18" charset="0"/>
              </a:rPr>
              <a:t>山車</a:t>
            </a:r>
            <a:r>
              <a:rPr lang="en-US" altLang="ko-KR" sz="2800" kern="100" dirty="0">
                <a:solidFill>
                  <a:schemeClr val="tx1"/>
                </a:solidFill>
                <a:cs typeface="Times New Roman" panose="02020603050405020304" pitchFamily="18" charset="0"/>
              </a:rPr>
              <a:t>)</a:t>
            </a:r>
            <a:endParaRPr lang="ko-KR" altLang="en-US" sz="2800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A11C559-8710-47AA-89F9-6B8E868E081B}"/>
              </a:ext>
            </a:extLst>
          </p:cNvPr>
          <p:cNvSpPr txBox="1"/>
          <p:nvPr/>
        </p:nvSpPr>
        <p:spPr>
          <a:xfrm>
            <a:off x="3967542" y="2172504"/>
            <a:ext cx="6623790" cy="7358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ko-KR" altLang="en-US" sz="3200" kern="100" dirty="0" err="1">
                <a:ea typeface="맑은 고딕" panose="020B0503020000020004" pitchFamily="50" charset="-127"/>
                <a:cs typeface="Times New Roman" panose="02020603050405020304" pitchFamily="18" charset="0"/>
              </a:rPr>
              <a:t>마츠리의</a:t>
            </a:r>
            <a:r>
              <a:rPr lang="ko-KR" altLang="en-US" sz="32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ko-KR" altLang="ko-KR" sz="3200" kern="100" dirty="0">
                <a:cs typeface="Times New Roman" panose="02020603050405020304" pitchFamily="18" charset="0"/>
              </a:rPr>
              <a:t>대표적 상징 </a:t>
            </a:r>
            <a:endParaRPr lang="en-US" altLang="ko-KR" sz="3200" kern="100" dirty="0"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cxnSp>
        <p:nvCxnSpPr>
          <p:cNvPr id="15" name="직선 연결선 14">
            <a:extLst>
              <a:ext uri="{FF2B5EF4-FFF2-40B4-BE49-F238E27FC236}">
                <a16:creationId xmlns:a16="http://schemas.microsoft.com/office/drawing/2014/main" id="{2D46D9D7-8481-46E0-8E28-9A3EF347D331}"/>
              </a:ext>
            </a:extLst>
          </p:cNvPr>
          <p:cNvCxnSpPr/>
          <p:nvPr/>
        </p:nvCxnSpPr>
        <p:spPr>
          <a:xfrm>
            <a:off x="3629551" y="1824595"/>
            <a:ext cx="0" cy="15314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43422B7-AD7A-41C7-91FD-82FFEC12FEC4}"/>
              </a:ext>
            </a:extLst>
          </p:cNvPr>
          <p:cNvSpPr txBox="1"/>
          <p:nvPr/>
        </p:nvSpPr>
        <p:spPr>
          <a:xfrm>
            <a:off x="1215929" y="3837890"/>
            <a:ext cx="9843822" cy="523220"/>
          </a:xfrm>
          <a:prstGeom prst="rect">
            <a:avLst/>
          </a:prstGeom>
          <a:solidFill>
            <a:srgbClr val="DEEDEE"/>
          </a:solidFill>
        </p:spPr>
        <p:txBody>
          <a:bodyPr wrap="square">
            <a:spAutoFit/>
          </a:bodyPr>
          <a:lstStyle/>
          <a:p>
            <a:pPr algn="ctr"/>
            <a:r>
              <a:rPr lang="ko-KR" altLang="en-US" sz="28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축제 때 끌고 다니는 장식을 한 수레</a:t>
            </a:r>
            <a:endParaRPr lang="ko-KR" altLang="en-US" sz="2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988F9C-8642-4341-AE67-181E7E497512}"/>
              </a:ext>
            </a:extLst>
          </p:cNvPr>
          <p:cNvSpPr txBox="1"/>
          <p:nvPr/>
        </p:nvSpPr>
        <p:spPr>
          <a:xfrm>
            <a:off x="1215929" y="4597453"/>
            <a:ext cx="9843822" cy="523220"/>
          </a:xfrm>
          <a:prstGeom prst="rect">
            <a:avLst/>
          </a:prstGeom>
          <a:solidFill>
            <a:srgbClr val="DEEDEE"/>
          </a:solidFill>
        </p:spPr>
        <p:txBody>
          <a:bodyPr wrap="square">
            <a:spAutoFit/>
          </a:bodyPr>
          <a:lstStyle/>
          <a:p>
            <a:pPr algn="ctr"/>
            <a:r>
              <a:rPr lang="ko-KR" altLang="en-US" sz="28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신을 </a:t>
            </a:r>
            <a:r>
              <a:rPr lang="ko-KR" altLang="en-US" sz="2800" kern="1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제장</a:t>
            </a:r>
            <a:r>
              <a:rPr lang="en-US" altLang="ko-KR" sz="28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(</a:t>
            </a:r>
            <a:r>
              <a:rPr lang="ja-JP" altLang="en-US" sz="28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祭場</a:t>
            </a:r>
            <a:r>
              <a:rPr lang="en-US" altLang="ja-JP" sz="28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)</a:t>
            </a:r>
            <a:r>
              <a:rPr lang="ko-KR" altLang="en-US" sz="28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으로 영접하기 위한 교통수단</a:t>
            </a:r>
            <a:endParaRPr lang="ko-KR" altLang="en-US" sz="2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0FB92C6-E975-409A-99A5-02C6BFBDAB75}"/>
              </a:ext>
            </a:extLst>
          </p:cNvPr>
          <p:cNvSpPr txBox="1"/>
          <p:nvPr/>
        </p:nvSpPr>
        <p:spPr>
          <a:xfrm>
            <a:off x="1215929" y="5393679"/>
            <a:ext cx="9843822" cy="954107"/>
          </a:xfrm>
          <a:prstGeom prst="rect">
            <a:avLst/>
          </a:prstGeom>
          <a:solidFill>
            <a:srgbClr val="DEEDEE"/>
          </a:solidFill>
        </p:spPr>
        <p:txBody>
          <a:bodyPr wrap="square">
            <a:spAutoFit/>
          </a:bodyPr>
          <a:lstStyle/>
          <a:p>
            <a:pPr algn="ctr"/>
            <a:r>
              <a:rPr lang="ko-KR" altLang="en-US" sz="28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현재와 같은 화려한 다시</a:t>
            </a:r>
            <a:r>
              <a:rPr lang="en-US" altLang="ko-KR" sz="28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(</a:t>
            </a:r>
            <a:r>
              <a:rPr lang="ko-KR" altLang="ko-KR" sz="2800" kern="100" dirty="0">
                <a:cs typeface="Times New Roman" panose="02020603050405020304" pitchFamily="18" charset="0"/>
              </a:rPr>
              <a:t>山車</a:t>
            </a:r>
            <a:r>
              <a:rPr lang="en-US" altLang="ko-KR" sz="2800" kern="100" dirty="0">
                <a:cs typeface="Times New Roman" panose="02020603050405020304" pitchFamily="18" charset="0"/>
              </a:rPr>
              <a:t>) : </a:t>
            </a:r>
            <a:r>
              <a:rPr lang="ko-KR" altLang="en-US" sz="2800" kern="100" dirty="0">
                <a:cs typeface="Times New Roman" panose="02020603050405020304" pitchFamily="18" charset="0"/>
              </a:rPr>
              <a:t>교토의 기온 </a:t>
            </a:r>
            <a:r>
              <a:rPr lang="ko-KR" altLang="en-US" sz="2800" kern="100" dirty="0" err="1">
                <a:cs typeface="Times New Roman" panose="02020603050405020304" pitchFamily="18" charset="0"/>
              </a:rPr>
              <a:t>마츠리가</a:t>
            </a:r>
            <a:r>
              <a:rPr lang="ko-KR" altLang="en-US" sz="2800" kern="100" dirty="0">
                <a:cs typeface="Times New Roman" panose="02020603050405020304" pitchFamily="18" charset="0"/>
              </a:rPr>
              <a:t> 최초</a:t>
            </a:r>
            <a:endParaRPr lang="en-US" altLang="ko-KR" sz="2800" kern="100" dirty="0">
              <a:cs typeface="Times New Roman" panose="02020603050405020304" pitchFamily="18" charset="0"/>
            </a:endParaRPr>
          </a:p>
          <a:p>
            <a:pPr algn="ctr"/>
            <a:r>
              <a:rPr lang="en-US" altLang="ko-KR" sz="2800" kern="100" dirty="0">
                <a:cs typeface="Times New Roman" panose="02020603050405020304" pitchFamily="18" charset="0"/>
              </a:rPr>
              <a:t>~ </a:t>
            </a:r>
            <a:r>
              <a:rPr lang="ko-KR" altLang="en-US" sz="2800" kern="100" dirty="0" err="1">
                <a:cs typeface="Times New Roman" panose="02020603050405020304" pitchFamily="18" charset="0"/>
              </a:rPr>
              <a:t>야나기타</a:t>
            </a:r>
            <a:r>
              <a:rPr lang="ko-KR" altLang="en-US" sz="2800" kern="100" dirty="0">
                <a:cs typeface="Times New Roman" panose="02020603050405020304" pitchFamily="18" charset="0"/>
              </a:rPr>
              <a:t> </a:t>
            </a:r>
            <a:r>
              <a:rPr lang="ko-KR" altLang="en-US" sz="2800" kern="100" dirty="0" err="1">
                <a:cs typeface="Times New Roman" panose="02020603050405020304" pitchFamily="18" charset="0"/>
              </a:rPr>
              <a:t>쿠니오</a:t>
            </a:r>
            <a:r>
              <a:rPr lang="en-US" altLang="ko-KR" sz="2800" kern="100" dirty="0">
                <a:cs typeface="Times New Roman" panose="02020603050405020304" pitchFamily="18" charset="0"/>
              </a:rPr>
              <a:t>(</a:t>
            </a:r>
            <a:r>
              <a:rPr lang="ko-KR" altLang="ko-KR" sz="2800" kern="100" dirty="0">
                <a:cs typeface="Times New Roman" panose="02020603050405020304" pitchFamily="18" charset="0"/>
              </a:rPr>
              <a:t>柳田</a:t>
            </a:r>
            <a:r>
              <a:rPr lang="ko-KR" altLang="ko-KR" sz="2800" kern="100" dirty="0">
                <a:ea typeface="새굴림" panose="02030600000101010101" pitchFamily="18" charset="-127"/>
                <a:cs typeface="새굴림" panose="02030600000101010101" pitchFamily="18" charset="-127"/>
              </a:rPr>
              <a:t>国</a:t>
            </a:r>
            <a:r>
              <a:rPr lang="ko-KR" altLang="ko-KR" sz="2800" kern="100" dirty="0">
                <a:cs typeface="나눔고딕" panose="020D0604000000000000" pitchFamily="50" charset="-127"/>
              </a:rPr>
              <a:t>男</a:t>
            </a:r>
            <a:r>
              <a:rPr lang="en-US" altLang="ko-KR" sz="2800" kern="100" dirty="0">
                <a:cs typeface="나눔고딕" panose="020D0604000000000000" pitchFamily="50" charset="-127"/>
              </a:rPr>
              <a:t>) ~</a:t>
            </a:r>
            <a:endParaRPr lang="ko-KR" altLang="en-US" sz="2800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416A5448-D45D-4CC4-85E0-CCA34954A9B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096" y="21036"/>
            <a:ext cx="12198525" cy="6815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5287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 animBg="1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6A01C6A0-4D90-491C-89E3-AD24733711CA}"/>
              </a:ext>
            </a:extLst>
          </p:cNvPr>
          <p:cNvGrpSpPr/>
          <p:nvPr/>
        </p:nvGrpSpPr>
        <p:grpSpPr>
          <a:xfrm>
            <a:off x="4360451" y="4548341"/>
            <a:ext cx="3528640" cy="2138167"/>
            <a:chOff x="4360451" y="4548341"/>
            <a:chExt cx="3528640" cy="2138167"/>
          </a:xfrm>
        </p:grpSpPr>
        <p:sp>
          <p:nvSpPr>
            <p:cNvPr id="8" name="화살표: 오른쪽 7">
              <a:extLst>
                <a:ext uri="{FF2B5EF4-FFF2-40B4-BE49-F238E27FC236}">
                  <a16:creationId xmlns:a16="http://schemas.microsoft.com/office/drawing/2014/main" id="{6B52C87F-7A20-4B72-BE3C-B780E3DE5956}"/>
                </a:ext>
              </a:extLst>
            </p:cNvPr>
            <p:cNvSpPr/>
            <p:nvPr/>
          </p:nvSpPr>
          <p:spPr>
            <a:xfrm rot="16200000">
              <a:off x="5055687" y="3853105"/>
              <a:ext cx="2138167" cy="3528640"/>
            </a:xfrm>
            <a:prstGeom prst="rightArrow">
              <a:avLst>
                <a:gd name="adj1" fmla="val 83143"/>
                <a:gd name="adj2" fmla="val 45429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altLang="ko-KR" sz="2200" kern="1200" dirty="0">
                <a:solidFill>
                  <a:schemeClr val="tx1"/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16F719B-81F8-4A45-914A-AAFC3373C926}"/>
                </a:ext>
              </a:extLst>
            </p:cNvPr>
            <p:cNvSpPr txBox="1"/>
            <p:nvPr/>
          </p:nvSpPr>
          <p:spPr>
            <a:xfrm>
              <a:off x="4403706" y="5617425"/>
              <a:ext cx="3418754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/>
              <a:r>
                <a:rPr lang="ko-KR" altLang="ko-KR" sz="2400" b="0" i="0" dirty="0">
                  <a:solidFill>
                    <a:schemeClr val="tx1"/>
                  </a:solidFill>
                </a:rPr>
                <a:t>꽃이나 인형</a:t>
              </a:r>
              <a:r>
                <a:rPr lang="en-US" altLang="ko-KR" sz="2400" b="0" i="0" dirty="0">
                  <a:solidFill>
                    <a:schemeClr val="tx1"/>
                  </a:solidFill>
                </a:rPr>
                <a:t> </a:t>
              </a:r>
              <a:r>
                <a:rPr lang="ko-KR" altLang="ko-KR" sz="2400" b="0" i="0" dirty="0">
                  <a:solidFill>
                    <a:schemeClr val="tx1"/>
                  </a:solidFill>
                </a:rPr>
                <a:t>등</a:t>
              </a:r>
              <a:r>
                <a:rPr lang="ko-KR" altLang="en-US" sz="2400" b="0" i="0" dirty="0">
                  <a:solidFill>
                    <a:schemeClr val="tx1"/>
                  </a:solidFill>
                </a:rPr>
                <a:t>의</a:t>
              </a:r>
              <a:endParaRPr lang="en-US" altLang="ko-KR" sz="2400" b="0" i="0" dirty="0">
                <a:solidFill>
                  <a:schemeClr val="tx1"/>
                </a:solidFill>
              </a:endParaRPr>
            </a:p>
            <a:p>
              <a:pPr lvl="0" algn="ctr"/>
              <a:r>
                <a:rPr lang="ko-KR" altLang="ko-KR" sz="2400" b="0" i="0" dirty="0">
                  <a:solidFill>
                    <a:schemeClr val="tx1"/>
                  </a:solidFill>
                </a:rPr>
                <a:t>호화로운 장식</a:t>
              </a:r>
              <a:endParaRPr lang="en-US" altLang="ko-KR" sz="2400" dirty="0">
                <a:solidFill>
                  <a:schemeClr val="tx1"/>
                </a:solidFill>
              </a:endParaRPr>
            </a:p>
          </p:txBody>
        </p:sp>
      </p:grpSp>
      <p:sp>
        <p:nvSpPr>
          <p:cNvPr id="31" name="화살표: 오른쪽 30">
            <a:extLst>
              <a:ext uri="{FF2B5EF4-FFF2-40B4-BE49-F238E27FC236}">
                <a16:creationId xmlns:a16="http://schemas.microsoft.com/office/drawing/2014/main" id="{C5AEC8EB-0B73-4DE2-A3B0-2D6A02FE6AEA}"/>
              </a:ext>
            </a:extLst>
          </p:cNvPr>
          <p:cNvSpPr/>
          <p:nvPr/>
        </p:nvSpPr>
        <p:spPr>
          <a:xfrm rot="10800000">
            <a:off x="7889088" y="2457761"/>
            <a:ext cx="3943775" cy="1976563"/>
          </a:xfrm>
          <a:prstGeom prst="rightArrow">
            <a:avLst>
              <a:gd name="adj1" fmla="val 83143"/>
              <a:gd name="adj2" fmla="val 45429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altLang="ko-KR" sz="2200" kern="1200" dirty="0">
              <a:solidFill>
                <a:schemeClr val="tx1"/>
              </a:solidFill>
            </a:endParaRPr>
          </a:p>
        </p:txBody>
      </p:sp>
      <p:sp>
        <p:nvSpPr>
          <p:cNvPr id="12" name="화살표: 오른쪽 11">
            <a:extLst>
              <a:ext uri="{FF2B5EF4-FFF2-40B4-BE49-F238E27FC236}">
                <a16:creationId xmlns:a16="http://schemas.microsoft.com/office/drawing/2014/main" id="{D749B30E-F015-4DB5-837B-6D6C2227F8CC}"/>
              </a:ext>
            </a:extLst>
          </p:cNvPr>
          <p:cNvSpPr/>
          <p:nvPr/>
        </p:nvSpPr>
        <p:spPr>
          <a:xfrm>
            <a:off x="402379" y="2443425"/>
            <a:ext cx="3943775" cy="1976565"/>
          </a:xfrm>
          <a:prstGeom prst="rightArrow">
            <a:avLst>
              <a:gd name="adj1" fmla="val 83143"/>
              <a:gd name="adj2" fmla="val 45429"/>
            </a:avLst>
          </a:prstGeom>
          <a:solidFill>
            <a:srgbClr val="F5E2F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>
                <a:solidFill>
                  <a:srgbClr val="202122"/>
                </a:solidFill>
                <a:latin typeface="Arial" panose="020B0604020202020204" pitchFamily="34" charset="0"/>
              </a:rPr>
              <a:t>일본의 </a:t>
            </a:r>
            <a:r>
              <a:rPr lang="en-US" altLang="ko-KR" sz="2400" dirty="0">
                <a:solidFill>
                  <a:srgbClr val="202122"/>
                </a:solidFill>
                <a:latin typeface="Arial" panose="020B0604020202020204" pitchFamily="34" charset="0"/>
              </a:rPr>
              <a:t>3</a:t>
            </a:r>
            <a:r>
              <a:rPr lang="ko-KR" altLang="en-US" sz="2400" dirty="0">
                <a:solidFill>
                  <a:srgbClr val="202122"/>
                </a:solidFill>
                <a:latin typeface="Arial" panose="020B0604020202020204" pitchFamily="34" charset="0"/>
              </a:rPr>
              <a:t>대</a:t>
            </a:r>
            <a:endParaRPr lang="en-US" altLang="ko-KR" sz="2400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pPr algn="ctr"/>
            <a:r>
              <a:rPr lang="ko-KR" altLang="en-US" sz="2400" dirty="0">
                <a:solidFill>
                  <a:schemeClr val="tx1"/>
                </a:solidFill>
                <a:latin typeface="Arial" panose="020B0604020202020204" pitchFamily="34" charset="0"/>
              </a:rPr>
              <a:t> </a:t>
            </a:r>
            <a:r>
              <a:rPr lang="ko-KR" altLang="en-US" sz="2400" dirty="0" err="1">
                <a:solidFill>
                  <a:schemeClr val="tx1"/>
                </a:solidFill>
                <a:latin typeface="Arial" panose="020B0604020202020204" pitchFamily="34" charset="0"/>
              </a:rPr>
              <a:t>히키야마</a:t>
            </a:r>
            <a:r>
              <a:rPr lang="ko-KR" altLang="en-US" sz="2400" dirty="0">
                <a:solidFill>
                  <a:schemeClr val="tx1"/>
                </a:solidFill>
                <a:latin typeface="Arial" panose="020B0604020202020204" pitchFamily="34" charset="0"/>
              </a:rPr>
              <a:t> 중 하나</a:t>
            </a:r>
            <a:endParaRPr lang="en-US" altLang="ko-KR" sz="24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/>
            <a:r>
              <a:rPr lang="en-US" altLang="ko-KR" sz="2400" dirty="0">
                <a:solidFill>
                  <a:schemeClr val="tx1"/>
                </a:solidFill>
                <a:latin typeface="Arial" panose="020B0604020202020204" pitchFamily="34" charset="0"/>
              </a:rPr>
              <a:t>(</a:t>
            </a:r>
            <a:r>
              <a:rPr lang="ko-KR" altLang="en-US" sz="2400" dirty="0" err="1">
                <a:solidFill>
                  <a:schemeClr val="tx1"/>
                </a:solidFill>
                <a:latin typeface="Arial" panose="020B0604020202020204" pitchFamily="34" charset="0"/>
              </a:rPr>
              <a:t>치치부</a:t>
            </a:r>
            <a:r>
              <a:rPr lang="ko-KR" altLang="en-US" sz="2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ko-KR" altLang="en-US" sz="2400" dirty="0" err="1">
                <a:solidFill>
                  <a:schemeClr val="tx1"/>
                </a:solidFill>
                <a:latin typeface="Arial" panose="020B0604020202020204" pitchFamily="34" charset="0"/>
              </a:rPr>
              <a:t>요마츠리</a:t>
            </a:r>
            <a:r>
              <a:rPr lang="en-US" altLang="ko-KR" sz="2400" dirty="0">
                <a:solidFill>
                  <a:schemeClr val="tx1"/>
                </a:solidFill>
                <a:latin typeface="Arial" panose="020B0604020202020204" pitchFamily="34" charset="0"/>
              </a:rPr>
              <a:t>)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23" name="화살표: 오른쪽 22">
            <a:extLst>
              <a:ext uri="{FF2B5EF4-FFF2-40B4-BE49-F238E27FC236}">
                <a16:creationId xmlns:a16="http://schemas.microsoft.com/office/drawing/2014/main" id="{40858F88-0B8D-4222-95D8-F7109D486ADD}"/>
              </a:ext>
            </a:extLst>
          </p:cNvPr>
          <p:cNvSpPr/>
          <p:nvPr/>
        </p:nvSpPr>
        <p:spPr>
          <a:xfrm rot="5400000">
            <a:off x="4906284" y="-427036"/>
            <a:ext cx="2436973" cy="3721012"/>
          </a:xfrm>
          <a:prstGeom prst="rightArrow">
            <a:avLst>
              <a:gd name="adj1" fmla="val 83143"/>
              <a:gd name="adj2" fmla="val 45429"/>
            </a:avLst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altLang="ko-KR" sz="2200" kern="1200" dirty="0">
              <a:solidFill>
                <a:schemeClr val="tx1"/>
              </a:solidFill>
            </a:endParaRPr>
          </a:p>
        </p:txBody>
      </p:sp>
      <p:pic>
        <p:nvPicPr>
          <p:cNvPr id="24" name="Picture 2" descr="실외, 거리, 밤, 도시이(가) 표시된 사진&#10;&#10;자동 생성된 설명">
            <a:extLst>
              <a:ext uri="{FF2B5EF4-FFF2-40B4-BE49-F238E27FC236}">
                <a16:creationId xmlns:a16="http://schemas.microsoft.com/office/drawing/2014/main" id="{9F6706D8-A1F0-473B-9BEB-7EA94F784C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8" r="18025" b="1"/>
          <a:stretch/>
        </p:blipFill>
        <p:spPr bwMode="auto">
          <a:xfrm>
            <a:off x="3551496" y="1730148"/>
            <a:ext cx="5211017" cy="36491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7C44775D-EADF-4584-A25D-7EEB17583BB8}"/>
              </a:ext>
            </a:extLst>
          </p:cNvPr>
          <p:cNvSpPr txBox="1"/>
          <p:nvPr/>
        </p:nvSpPr>
        <p:spPr>
          <a:xfrm>
            <a:off x="4372750" y="298529"/>
            <a:ext cx="3653819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24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다른 호칭</a:t>
            </a:r>
            <a:endParaRPr lang="en-US" altLang="ko-KR" sz="2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2400" b="0" i="0" kern="1200" dirty="0" err="1">
                <a:solidFill>
                  <a:schemeClr val="tx1"/>
                </a:solidFill>
              </a:rPr>
              <a:t>히키야마</a:t>
            </a:r>
            <a:r>
              <a:rPr lang="en-US" altLang="ko-KR" sz="2400" dirty="0">
                <a:solidFill>
                  <a:schemeClr val="tx1"/>
                </a:solidFill>
              </a:rPr>
              <a:t>(</a:t>
            </a:r>
            <a:r>
              <a:rPr lang="ja-JP" altLang="ko-KR" sz="2400" b="0" i="0" kern="1200" dirty="0">
                <a:solidFill>
                  <a:schemeClr val="tx1"/>
                </a:solidFill>
              </a:rPr>
              <a:t>曳山</a:t>
            </a:r>
            <a:r>
              <a:rPr lang="en-US" altLang="ja-JP" sz="2400" b="0" i="0" kern="1200" dirty="0">
                <a:solidFill>
                  <a:schemeClr val="tx1"/>
                </a:solidFill>
              </a:rPr>
              <a:t>)</a:t>
            </a:r>
            <a:r>
              <a:rPr lang="ja-JP" altLang="ko-KR" sz="2400" b="0" i="0" kern="1200" dirty="0">
                <a:solidFill>
                  <a:schemeClr val="tx1"/>
                </a:solidFill>
              </a:rPr>
              <a:t> </a:t>
            </a:r>
            <a:endParaRPr lang="en-US" altLang="ja-JP" sz="2400" dirty="0"/>
          </a:p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2400" b="0" i="0" kern="1200" dirty="0" err="1">
                <a:solidFill>
                  <a:schemeClr val="tx1"/>
                </a:solidFill>
              </a:rPr>
              <a:t>마츠리야타이</a:t>
            </a:r>
            <a:r>
              <a:rPr lang="en-US" altLang="ko-KR" sz="2400" b="0" i="0" kern="1200" dirty="0">
                <a:solidFill>
                  <a:schemeClr val="tx1"/>
                </a:solidFill>
              </a:rPr>
              <a:t>(</a:t>
            </a:r>
            <a:r>
              <a:rPr lang="ja-JP" altLang="ko-KR" sz="2400" b="0" i="0" kern="1200" dirty="0">
                <a:solidFill>
                  <a:schemeClr val="tx1"/>
                </a:solidFill>
              </a:rPr>
              <a:t>祭屋台</a:t>
            </a:r>
            <a:r>
              <a:rPr lang="en-US" altLang="ja-JP" sz="2400" b="0" i="0" kern="1200" dirty="0">
                <a:solidFill>
                  <a:schemeClr val="tx1"/>
                </a:solidFill>
              </a:rPr>
              <a:t>)</a:t>
            </a:r>
            <a:endParaRPr lang="en-US" altLang="ko-KR" sz="2400" kern="1200" dirty="0">
              <a:solidFill>
                <a:schemeClr val="tx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F5BADCA-EC13-449B-9514-5AB1AE9400A1}"/>
              </a:ext>
            </a:extLst>
          </p:cNvPr>
          <p:cNvSpPr txBox="1"/>
          <p:nvPr/>
        </p:nvSpPr>
        <p:spPr>
          <a:xfrm>
            <a:off x="8745917" y="2860947"/>
            <a:ext cx="3014021" cy="11289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defTabSz="71120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ko-KR" altLang="ko-KR" sz="2400" b="0" i="0" kern="1200" dirty="0" err="1">
                <a:solidFill>
                  <a:schemeClr val="tx1"/>
                </a:solidFill>
              </a:rPr>
              <a:t>신행제</a:t>
            </a:r>
            <a:r>
              <a:rPr lang="en-US" altLang="ko-KR" sz="2400" b="0" i="0" kern="1200" dirty="0">
                <a:solidFill>
                  <a:schemeClr val="tx1"/>
                </a:solidFill>
              </a:rPr>
              <a:t>(</a:t>
            </a:r>
            <a:r>
              <a:rPr lang="ja-JP" altLang="en-US" sz="2400" b="0" i="0" kern="1200" dirty="0">
                <a:solidFill>
                  <a:schemeClr val="tx1"/>
                </a:solidFill>
              </a:rPr>
              <a:t>神幸祭</a:t>
            </a:r>
            <a:r>
              <a:rPr lang="en-US" altLang="ja-JP" sz="2400" b="0" i="0" kern="1200" dirty="0">
                <a:solidFill>
                  <a:schemeClr val="tx1"/>
                </a:solidFill>
              </a:rPr>
              <a:t>)</a:t>
            </a:r>
            <a:r>
              <a:rPr lang="ko-KR" altLang="en-US" sz="2400" b="0" i="0" kern="1200" dirty="0">
                <a:solidFill>
                  <a:schemeClr val="tx1"/>
                </a:solidFill>
              </a:rPr>
              <a:t>등의 </a:t>
            </a:r>
            <a:r>
              <a:rPr lang="ko-KR" altLang="ko-KR" sz="2400" b="0" i="0" kern="1200" dirty="0">
                <a:solidFill>
                  <a:schemeClr val="tx1"/>
                </a:solidFill>
              </a:rPr>
              <a:t>행사</a:t>
            </a:r>
            <a:r>
              <a:rPr lang="en-US" altLang="ko-KR" sz="2400" b="0" i="0" kern="1200" dirty="0"/>
              <a:t>,</a:t>
            </a:r>
            <a:r>
              <a:rPr lang="ko-KR" altLang="ko-KR" sz="2400" b="0" i="0" kern="1200" dirty="0">
                <a:solidFill>
                  <a:schemeClr val="tx1"/>
                </a:solidFill>
              </a:rPr>
              <a:t> 시내</a:t>
            </a:r>
            <a:r>
              <a:rPr lang="en-US" altLang="ko-KR" sz="2400" b="0" i="0" kern="1200" dirty="0">
                <a:solidFill>
                  <a:schemeClr val="tx1"/>
                </a:solidFill>
              </a:rPr>
              <a:t> </a:t>
            </a:r>
            <a:r>
              <a:rPr lang="ko-KR" altLang="ko-KR" sz="2400" b="0" i="0" kern="1200" dirty="0">
                <a:solidFill>
                  <a:schemeClr val="tx1"/>
                </a:solidFill>
              </a:rPr>
              <a:t>행렬</a:t>
            </a:r>
            <a:endParaRPr lang="en-US" altLang="ko-KR" sz="2400" kern="1200" dirty="0">
              <a:solidFill>
                <a:schemeClr val="tx1"/>
              </a:solidFill>
            </a:endParaRPr>
          </a:p>
        </p:txBody>
      </p:sp>
      <p:sp>
        <p:nvSpPr>
          <p:cNvPr id="36" name="제목 1">
            <a:extLst>
              <a:ext uri="{FF2B5EF4-FFF2-40B4-BE49-F238E27FC236}">
                <a16:creationId xmlns:a16="http://schemas.microsoft.com/office/drawing/2014/main" id="{639484CB-37F9-42CF-88B2-C04787AE6900}"/>
              </a:ext>
            </a:extLst>
          </p:cNvPr>
          <p:cNvSpPr txBox="1">
            <a:spLocks/>
          </p:cNvSpPr>
          <p:nvPr/>
        </p:nvSpPr>
        <p:spPr>
          <a:xfrm>
            <a:off x="535269" y="689729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ko-KR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다시</a:t>
            </a:r>
            <a:r>
              <a:rPr lang="en-US" altLang="ko-KR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(</a:t>
            </a:r>
            <a:r>
              <a:rPr lang="ko-KR" altLang="ko-KR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山車</a:t>
            </a:r>
            <a:r>
              <a:rPr lang="en-US" altLang="ko-KR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92887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12" grpId="0" animBg="1"/>
      <p:bldP spid="23" grpId="0" animBg="1"/>
      <p:bldP spid="26" grpId="0"/>
      <p:bldP spid="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>
            <a:extLst>
              <a:ext uri="{FF2B5EF4-FFF2-40B4-BE49-F238E27FC236}">
                <a16:creationId xmlns:a16="http://schemas.microsoft.com/office/drawing/2014/main" id="{F694F873-430B-497F-A0C9-8EF993622776}"/>
              </a:ext>
            </a:extLst>
          </p:cNvPr>
          <p:cNvSpPr/>
          <p:nvPr/>
        </p:nvSpPr>
        <p:spPr>
          <a:xfrm>
            <a:off x="6546445" y="813423"/>
            <a:ext cx="5493366" cy="5619627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1/2 액자 7">
            <a:extLst>
              <a:ext uri="{FF2B5EF4-FFF2-40B4-BE49-F238E27FC236}">
                <a16:creationId xmlns:a16="http://schemas.microsoft.com/office/drawing/2014/main" id="{C25369FF-602F-4998-B477-C6CC62257694}"/>
              </a:ext>
            </a:extLst>
          </p:cNvPr>
          <p:cNvSpPr/>
          <p:nvPr/>
        </p:nvSpPr>
        <p:spPr>
          <a:xfrm rot="10800000">
            <a:off x="6961782" y="948059"/>
            <a:ext cx="5141689" cy="5726212"/>
          </a:xfrm>
          <a:prstGeom prst="halfFrame">
            <a:avLst>
              <a:gd name="adj1" fmla="val 9111"/>
              <a:gd name="adj2" fmla="val 10441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301E2276-5208-4CF4-BD80-71B9F63F5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미코시</a:t>
            </a:r>
            <a:r>
              <a:rPr lang="ko-KR" altLang="en-US" b="1" i="0" dirty="0">
                <a:solidFill>
                  <a:srgbClr val="11111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b="1" i="0" dirty="0">
                <a:solidFill>
                  <a:srgbClr val="11111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b="1" i="0" dirty="0">
                <a:solidFill>
                  <a:srgbClr val="11111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御輿</a:t>
            </a:r>
            <a:r>
              <a:rPr lang="en-US" altLang="ko-KR" b="1" i="0" dirty="0">
                <a:solidFill>
                  <a:srgbClr val="11111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54CBF76-E94C-4451-A2C0-8E5CED56AB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6592" y="1642517"/>
            <a:ext cx="6036162" cy="497938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2400" b="0" i="0" dirty="0">
                <a:solidFill>
                  <a:srgbClr val="333333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신령</a:t>
            </a:r>
            <a:r>
              <a:rPr lang="en-US" altLang="ko-KR" sz="2400" b="0" i="0" dirty="0">
                <a:solidFill>
                  <a:srgbClr val="333333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2400" b="0" i="0" dirty="0">
                <a:solidFill>
                  <a:srgbClr val="333333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神靈</a:t>
            </a:r>
            <a:r>
              <a:rPr lang="en-US" altLang="ko-KR" sz="2400" b="0" i="0" dirty="0">
                <a:solidFill>
                  <a:srgbClr val="333333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sz="2400" b="0" i="0" dirty="0">
                <a:solidFill>
                  <a:srgbClr val="333333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이 내려앉는 가마</a:t>
            </a:r>
            <a:endParaRPr lang="en-US" altLang="ko-KR" sz="2400" b="0" i="0" dirty="0">
              <a:solidFill>
                <a:srgbClr val="333333"/>
              </a:solidFill>
              <a:effectLst/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24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신사의 </a:t>
            </a:r>
            <a:r>
              <a:rPr lang="ko-KR" altLang="en-US" sz="2400" dirty="0" err="1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마츠리</a:t>
            </a:r>
            <a:r>
              <a:rPr lang="ko-KR" altLang="en-US" sz="2400" b="0" i="0" dirty="0">
                <a:solidFill>
                  <a:srgbClr val="333333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  </a:t>
            </a:r>
            <a:r>
              <a:rPr lang="en-US" altLang="ko-KR" sz="2400" b="0" i="0" dirty="0">
                <a:solidFill>
                  <a:srgbClr val="333333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2400" b="0" i="0" dirty="0">
                <a:solidFill>
                  <a:srgbClr val="333333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신자들이 메고 행진</a:t>
            </a:r>
            <a:endParaRPr lang="en-US" altLang="ko-KR" sz="2400" b="0" i="0" dirty="0">
              <a:solidFill>
                <a:srgbClr val="333333"/>
              </a:solidFill>
              <a:effectLst/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2400" b="0" i="0" dirty="0">
                <a:solidFill>
                  <a:srgbClr val="333333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가마 운반을 위해 만든 두개의 나무틀 위에 신전</a:t>
            </a:r>
            <a:r>
              <a:rPr lang="en-US" altLang="ko-KR" sz="2400" b="0" i="0" dirty="0">
                <a:solidFill>
                  <a:srgbClr val="333333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2400" b="0" i="0" dirty="0">
                <a:solidFill>
                  <a:srgbClr val="333333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神殿</a:t>
            </a:r>
            <a:r>
              <a:rPr lang="en-US" altLang="ko-KR" sz="2400" b="0" i="0" dirty="0">
                <a:solidFill>
                  <a:srgbClr val="333333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sz="2400" b="0" i="0" dirty="0">
                <a:solidFill>
                  <a:srgbClr val="333333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을 본뜬 작은 구조물이 실려 있음</a:t>
            </a:r>
            <a:endParaRPr lang="en-US" altLang="ko-KR" sz="2400" b="0" i="0" dirty="0">
              <a:solidFill>
                <a:srgbClr val="333333"/>
              </a:solidFill>
              <a:effectLst/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2400" b="0" i="0" dirty="0">
                <a:solidFill>
                  <a:srgbClr val="333333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구호 </a:t>
            </a:r>
            <a:r>
              <a:rPr lang="en-US" altLang="ko-KR" sz="2400" b="0" i="0" dirty="0">
                <a:solidFill>
                  <a:srgbClr val="333333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2400" b="0" i="0" dirty="0">
                <a:solidFill>
                  <a:srgbClr val="333333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「</a:t>
            </a:r>
            <a:r>
              <a:rPr lang="ko-KR" altLang="en-US" sz="2400" b="0" i="0" dirty="0" err="1">
                <a:solidFill>
                  <a:srgbClr val="333333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왓쇼이</a:t>
            </a:r>
            <a:r>
              <a:rPr lang="en-US" altLang="ko-KR" sz="2400" b="0" i="0" dirty="0">
                <a:solidFill>
                  <a:srgbClr val="333333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2400" b="0" i="0" dirty="0" err="1">
                <a:solidFill>
                  <a:srgbClr val="333333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왓쇼이</a:t>
            </a:r>
            <a:r>
              <a:rPr lang="ko-KR" altLang="en-US" sz="2400" b="0" i="0" dirty="0">
                <a:solidFill>
                  <a:srgbClr val="333333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」</a:t>
            </a:r>
            <a:r>
              <a:rPr lang="en-US" altLang="ko-KR" sz="2400" b="0" i="0" dirty="0">
                <a:solidFill>
                  <a:srgbClr val="333333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2400" b="0" i="0" dirty="0">
                <a:solidFill>
                  <a:srgbClr val="333333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「세이야</a:t>
            </a:r>
            <a:r>
              <a:rPr lang="en-US" altLang="ko-KR" sz="2400" b="0" i="0" dirty="0">
                <a:solidFill>
                  <a:srgbClr val="333333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2400" b="0" i="0" dirty="0" err="1">
                <a:solidFill>
                  <a:srgbClr val="333333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세이야」를</a:t>
            </a:r>
            <a:r>
              <a:rPr lang="ko-KR" altLang="en-US" sz="2400" b="0" i="0" dirty="0">
                <a:solidFill>
                  <a:srgbClr val="333333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 외치며 행진</a:t>
            </a:r>
            <a:endParaRPr lang="en-US" altLang="ko-KR" sz="2400" b="0" i="0" dirty="0">
              <a:solidFill>
                <a:srgbClr val="333333"/>
              </a:solidFill>
              <a:effectLst/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2200" b="0" i="0" dirty="0">
                <a:solidFill>
                  <a:srgbClr val="333333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- "</a:t>
            </a:r>
            <a:r>
              <a:rPr lang="ko-KR" altLang="en-US" sz="2200" b="0" i="0" dirty="0" err="1">
                <a:solidFill>
                  <a:srgbClr val="333333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왔어</a:t>
            </a:r>
            <a:r>
              <a:rPr lang="ko-KR" altLang="en-US" sz="2200" b="0" i="0" dirty="0">
                <a:solidFill>
                  <a:srgbClr val="333333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2200" b="0" i="0" dirty="0" err="1">
                <a:solidFill>
                  <a:srgbClr val="333333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왔어</a:t>
            </a:r>
            <a:r>
              <a:rPr lang="en-US" altLang="ko-KR" sz="2200" b="0" i="0" dirty="0">
                <a:solidFill>
                  <a:srgbClr val="333333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"</a:t>
            </a:r>
            <a:r>
              <a:rPr lang="ko-KR" altLang="en-US" sz="2200" b="0" i="0" dirty="0">
                <a:solidFill>
                  <a:srgbClr val="333333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에서 유래한다는 설 존재</a:t>
            </a:r>
            <a:endParaRPr lang="en-US" altLang="ko-KR" sz="2200" b="0" i="0" dirty="0">
              <a:solidFill>
                <a:srgbClr val="000000"/>
              </a:solidFill>
              <a:effectLst/>
              <a:latin typeface="Dotum" panose="020B0600000101010101" pitchFamily="50" charset="-127"/>
              <a:ea typeface="Dotum" panose="020B0600000101010101" pitchFamily="50" charset="-127"/>
            </a:endParaRPr>
          </a:p>
        </p:txBody>
      </p:sp>
      <p:pic>
        <p:nvPicPr>
          <p:cNvPr id="5" name="Picture 2" descr="미코시(御輿).">
            <a:extLst>
              <a:ext uri="{FF2B5EF4-FFF2-40B4-BE49-F238E27FC236}">
                <a16:creationId xmlns:a16="http://schemas.microsoft.com/office/drawing/2014/main" id="{E4E7F51E-CDC6-4AAD-B644-336A6943CF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03" r="10845" b="-2"/>
          <a:stretch/>
        </p:blipFill>
        <p:spPr bwMode="auto">
          <a:xfrm>
            <a:off x="6726203" y="1027906"/>
            <a:ext cx="5141689" cy="5141689"/>
          </a:xfrm>
          <a:custGeom>
            <a:avLst/>
            <a:gdLst/>
            <a:ahLst/>
            <a:cxnLst/>
            <a:rect l="l" t="t" r="r" b="b"/>
            <a:pathLst>
              <a:path w="2388070" h="2388070">
                <a:moveTo>
                  <a:pt x="1194035" y="0"/>
                </a:moveTo>
                <a:cubicBezTo>
                  <a:pt x="1853482" y="0"/>
                  <a:pt x="2388070" y="534588"/>
                  <a:pt x="2388070" y="1194035"/>
                </a:cubicBezTo>
                <a:cubicBezTo>
                  <a:pt x="2388070" y="1853482"/>
                  <a:pt x="1853482" y="2388070"/>
                  <a:pt x="1194035" y="2388070"/>
                </a:cubicBezTo>
                <a:cubicBezTo>
                  <a:pt x="534588" y="2388070"/>
                  <a:pt x="0" y="1853482"/>
                  <a:pt x="0" y="1194035"/>
                </a:cubicBezTo>
                <a:cubicBezTo>
                  <a:pt x="0" y="534588"/>
                  <a:pt x="534588" y="0"/>
                  <a:pt x="1194035" y="0"/>
                </a:cubicBezTo>
                <a:close/>
              </a:path>
            </a:pathLst>
          </a:custGeom>
          <a:noFill/>
          <a:ln w="285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1/2 액자 5">
            <a:extLst>
              <a:ext uri="{FF2B5EF4-FFF2-40B4-BE49-F238E27FC236}">
                <a16:creationId xmlns:a16="http://schemas.microsoft.com/office/drawing/2014/main" id="{19E61832-DD42-4539-8081-F4124CB37E93}"/>
              </a:ext>
            </a:extLst>
          </p:cNvPr>
          <p:cNvSpPr/>
          <p:nvPr/>
        </p:nvSpPr>
        <p:spPr>
          <a:xfrm>
            <a:off x="95880" y="90244"/>
            <a:ext cx="3432694" cy="1016000"/>
          </a:xfrm>
          <a:prstGeom prst="halfFrame">
            <a:avLst>
              <a:gd name="adj1" fmla="val 15112"/>
              <a:gd name="adj2" fmla="val 16769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465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B87A5B0-5196-4ABA-AC17-142AA317D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목차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BD5BFAA-FA4E-468A-BAFA-9C158FE1FE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82152"/>
            <a:ext cx="4436567" cy="3935390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 altLang="ko-KR" dirty="0"/>
              <a:t>1)</a:t>
            </a:r>
            <a:r>
              <a:rPr lang="ko-KR" altLang="en-US" dirty="0"/>
              <a:t>정월</a:t>
            </a:r>
            <a:endParaRPr lang="en-US" altLang="ko-KR" sz="2000" dirty="0"/>
          </a:p>
          <a:p>
            <a:pPr marL="0" indent="0">
              <a:lnSpc>
                <a:spcPct val="200000"/>
              </a:lnSpc>
              <a:buNone/>
            </a:pPr>
            <a:r>
              <a:rPr lang="en-US" altLang="ko-KR" dirty="0"/>
              <a:t>2)</a:t>
            </a:r>
            <a:r>
              <a:rPr lang="ko-KR" altLang="en-US" dirty="0" err="1"/>
              <a:t>성인의날</a:t>
            </a:r>
            <a:endParaRPr lang="en-US" altLang="ko-KR" dirty="0"/>
          </a:p>
          <a:p>
            <a:pPr marL="0" indent="0">
              <a:lnSpc>
                <a:spcPct val="200000"/>
              </a:lnSpc>
              <a:buNone/>
            </a:pPr>
            <a:r>
              <a:rPr lang="en-US" altLang="ko-KR" dirty="0"/>
              <a:t>3)</a:t>
            </a:r>
            <a:r>
              <a:rPr lang="ko-KR" altLang="en-US" dirty="0" err="1"/>
              <a:t>골든위크</a:t>
            </a:r>
            <a:endParaRPr lang="en-US" altLang="ko-KR" dirty="0"/>
          </a:p>
          <a:p>
            <a:pPr marL="0" indent="0">
              <a:lnSpc>
                <a:spcPct val="200000"/>
              </a:lnSpc>
              <a:buNone/>
            </a:pPr>
            <a:r>
              <a:rPr lang="en-US" altLang="ko-KR" dirty="0"/>
              <a:t>4)2020 </a:t>
            </a:r>
            <a:r>
              <a:rPr lang="ko-KR" altLang="en-US" dirty="0" err="1"/>
              <a:t>골든위크</a:t>
            </a:r>
            <a:r>
              <a:rPr lang="ko-KR" altLang="en-US" dirty="0"/>
              <a:t> 동영상</a:t>
            </a:r>
            <a:endParaRPr lang="en-US" altLang="ko-KR" dirty="0"/>
          </a:p>
          <a:p>
            <a:pPr marL="0" indent="0">
              <a:lnSpc>
                <a:spcPct val="200000"/>
              </a:lnSpc>
              <a:buNone/>
            </a:pPr>
            <a:endParaRPr lang="en-US" altLang="ko-KR" dirty="0"/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5694E911-0AC2-455F-9D8D-9C79BDEF5F17}"/>
              </a:ext>
            </a:extLst>
          </p:cNvPr>
          <p:cNvSpPr/>
          <p:nvPr/>
        </p:nvSpPr>
        <p:spPr>
          <a:xfrm>
            <a:off x="838200" y="1731847"/>
            <a:ext cx="3693128" cy="70470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 </a:t>
            </a:r>
            <a:r>
              <a:rPr lang="ko-KR" altLang="en-US" sz="32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일본의 공휴일</a:t>
            </a:r>
            <a:endParaRPr lang="ko-KR" alt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21965E3D-40C3-435D-B539-7E3968B8FB0E}"/>
              </a:ext>
            </a:extLst>
          </p:cNvPr>
          <p:cNvSpPr/>
          <p:nvPr/>
        </p:nvSpPr>
        <p:spPr>
          <a:xfrm>
            <a:off x="6404540" y="1731847"/>
            <a:ext cx="4012888" cy="70470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2. </a:t>
            </a:r>
            <a:r>
              <a:rPr lang="ko-KR" alt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마츠리</a:t>
            </a:r>
            <a:endParaRPr lang="ko-KR" alt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내용 개체 틀 2">
            <a:extLst>
              <a:ext uri="{FF2B5EF4-FFF2-40B4-BE49-F238E27FC236}">
                <a16:creationId xmlns:a16="http://schemas.microsoft.com/office/drawing/2014/main" id="{ECC2AC64-0524-4BD4-BD7A-EEB7408BFD0A}"/>
              </a:ext>
            </a:extLst>
          </p:cNvPr>
          <p:cNvSpPr txBox="1">
            <a:spLocks/>
          </p:cNvSpPr>
          <p:nvPr/>
        </p:nvSpPr>
        <p:spPr>
          <a:xfrm>
            <a:off x="6455028" y="2587940"/>
            <a:ext cx="4310209" cy="40433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en-US" altLang="ko-KR" dirty="0"/>
              <a:t>1)</a:t>
            </a:r>
            <a:r>
              <a:rPr lang="ko-KR" altLang="en-US" dirty="0" err="1"/>
              <a:t>마츠리</a:t>
            </a:r>
            <a:endParaRPr lang="en-US" altLang="ko-KR" dirty="0"/>
          </a:p>
          <a:p>
            <a:pPr marL="0" indent="0">
              <a:lnSpc>
                <a:spcPct val="200000"/>
              </a:lnSpc>
              <a:buNone/>
            </a:pPr>
            <a:r>
              <a:rPr lang="en-US" altLang="ko-KR" dirty="0"/>
              <a:t>2)</a:t>
            </a:r>
            <a:r>
              <a:rPr lang="ko-KR" altLang="en-US" dirty="0"/>
              <a:t>다시</a:t>
            </a:r>
            <a:r>
              <a:rPr lang="en-US" altLang="ko-KR" dirty="0"/>
              <a:t>(</a:t>
            </a:r>
            <a:r>
              <a:rPr lang="ko-KR" altLang="ko-KR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山車</a:t>
            </a:r>
            <a:r>
              <a:rPr lang="en-US" altLang="ko-KR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)</a:t>
            </a:r>
            <a:endParaRPr lang="en-US" altLang="ko-KR" dirty="0"/>
          </a:p>
          <a:p>
            <a:pPr marL="0" indent="0">
              <a:lnSpc>
                <a:spcPct val="200000"/>
              </a:lnSpc>
              <a:buNone/>
            </a:pPr>
            <a:r>
              <a:rPr lang="en-US" altLang="ko-KR" dirty="0"/>
              <a:t>3)</a:t>
            </a:r>
            <a:r>
              <a:rPr lang="ko-KR" altLang="en-US" dirty="0" err="1"/>
              <a:t>미코시</a:t>
            </a:r>
            <a:r>
              <a:rPr lang="en-US" altLang="ko-KR" dirty="0">
                <a:solidFill>
                  <a:srgbClr val="11111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dirty="0">
                <a:solidFill>
                  <a:srgbClr val="11111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御輿</a:t>
            </a:r>
            <a:r>
              <a:rPr lang="en-US" altLang="ko-KR" dirty="0">
                <a:solidFill>
                  <a:srgbClr val="11111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en-US" altLang="ko-KR" dirty="0"/>
          </a:p>
          <a:p>
            <a:pPr marL="0" indent="0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en-US" altLang="ko-KR" dirty="0"/>
              <a:t>4)</a:t>
            </a:r>
            <a:r>
              <a:rPr lang="ko-KR" altLang="en-US" dirty="0"/>
              <a:t>동영상</a:t>
            </a:r>
            <a:endParaRPr lang="en-US" altLang="ko-KR" dirty="0"/>
          </a:p>
        </p:txBody>
      </p: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3DC2F54D-E5A6-4C9F-9B55-6D013F33935F}"/>
              </a:ext>
            </a:extLst>
          </p:cNvPr>
          <p:cNvCxnSpPr/>
          <p:nvPr/>
        </p:nvCxnSpPr>
        <p:spPr>
          <a:xfrm>
            <a:off x="235612" y="1419283"/>
            <a:ext cx="10529625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681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0C7CF7F-66DF-4C68-AD8B-CEFC972AD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미코시</a:t>
            </a:r>
            <a:r>
              <a:rPr lang="ko-KR" altLang="en-US" b="1" i="0" dirty="0">
                <a:solidFill>
                  <a:srgbClr val="11111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b="1" i="0" dirty="0">
                <a:solidFill>
                  <a:srgbClr val="11111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b="1" i="0" dirty="0">
                <a:solidFill>
                  <a:srgbClr val="11111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御輿</a:t>
            </a:r>
            <a:r>
              <a:rPr lang="en-US" altLang="ko-KR" b="1" i="0" dirty="0">
                <a:solidFill>
                  <a:srgbClr val="11111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dirty="0"/>
          </a:p>
        </p:txBody>
      </p:sp>
      <p:graphicFrame>
        <p:nvGraphicFramePr>
          <p:cNvPr id="12" name="내용 개체 틀 2">
            <a:extLst>
              <a:ext uri="{FF2B5EF4-FFF2-40B4-BE49-F238E27FC236}">
                <a16:creationId xmlns:a16="http://schemas.microsoft.com/office/drawing/2014/main" id="{222F4740-82CE-4048-A844-42C7DE436D3E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1098335"/>
              </p:ext>
            </p:extLst>
          </p:nvPr>
        </p:nvGraphicFramePr>
        <p:xfrm>
          <a:off x="675515" y="1529619"/>
          <a:ext cx="5136254" cy="4667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47154709-D8A8-4392-A0A8-B254806EB3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27555" y="5891340"/>
            <a:ext cx="4320003" cy="53111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ko-KR" altLang="en-US" sz="2200" dirty="0" err="1"/>
              <a:t>스기모리</a:t>
            </a:r>
            <a:r>
              <a:rPr lang="ko-KR" altLang="en-US" sz="2200" dirty="0"/>
              <a:t> 하치만사 제례</a:t>
            </a:r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29AC32FA-BC31-4C7B-A737-71A39AA8B40E}"/>
              </a:ext>
            </a:extLst>
          </p:cNvPr>
          <p:cNvGrpSpPr/>
          <p:nvPr/>
        </p:nvGrpSpPr>
        <p:grpSpPr>
          <a:xfrm>
            <a:off x="645586" y="1861574"/>
            <a:ext cx="5166183" cy="1133183"/>
            <a:chOff x="456732" y="2375757"/>
            <a:chExt cx="3839451" cy="1133183"/>
          </a:xfrm>
        </p:grpSpPr>
        <p:sp>
          <p:nvSpPr>
            <p:cNvPr id="5" name="순서도: 대체 처리 4">
              <a:extLst>
                <a:ext uri="{FF2B5EF4-FFF2-40B4-BE49-F238E27FC236}">
                  <a16:creationId xmlns:a16="http://schemas.microsoft.com/office/drawing/2014/main" id="{CFBF3864-4D50-4766-AE31-8011A88B86C8}"/>
                </a:ext>
              </a:extLst>
            </p:cNvPr>
            <p:cNvSpPr/>
            <p:nvPr/>
          </p:nvSpPr>
          <p:spPr>
            <a:xfrm>
              <a:off x="1008831" y="2375757"/>
              <a:ext cx="3287352" cy="1133183"/>
            </a:xfrm>
            <a:prstGeom prst="flowChartAlternateProcess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ko-KR" altLang="en-US" sz="3000" b="1" i="0" dirty="0">
                  <a:solidFill>
                    <a:srgbClr val="424242"/>
                  </a:solidFill>
                  <a:effectLst/>
                  <a:latin typeface="-apple-system"/>
                </a:rPr>
                <a:t>「</a:t>
              </a:r>
              <a:r>
                <a:rPr lang="ko-KR" altLang="en-US" sz="3000" b="1" i="0" dirty="0" err="1">
                  <a:solidFill>
                    <a:srgbClr val="424242"/>
                  </a:solidFill>
                  <a:effectLst/>
                  <a:latin typeface="-apple-system"/>
                </a:rPr>
                <a:t>왕조형신행제</a:t>
              </a:r>
              <a:endParaRPr lang="en-US" altLang="ko-KR" sz="3000" b="1" i="0" dirty="0">
                <a:solidFill>
                  <a:srgbClr val="424242"/>
                </a:solidFill>
                <a:effectLst/>
                <a:latin typeface="-apple-system"/>
              </a:endParaRPr>
            </a:p>
            <a:p>
              <a:pPr algn="ctr">
                <a:lnSpc>
                  <a:spcPct val="120000"/>
                </a:lnSpc>
              </a:pPr>
              <a:r>
                <a:rPr lang="en-US" altLang="ko-KR" sz="3000" b="1" i="0" dirty="0">
                  <a:solidFill>
                    <a:srgbClr val="424242"/>
                  </a:solidFill>
                  <a:effectLst/>
                  <a:latin typeface="-apple-system"/>
                </a:rPr>
                <a:t>(</a:t>
              </a:r>
              <a:r>
                <a:rPr lang="ja-JP" altLang="en-US" sz="3000" b="1" i="0" dirty="0">
                  <a:solidFill>
                    <a:srgbClr val="424242"/>
                  </a:solidFill>
                  <a:effectLst/>
                  <a:latin typeface="-apple-system"/>
                </a:rPr>
                <a:t>王朝</a:t>
              </a:r>
              <a:r>
                <a:rPr lang="ko-KR" altLang="en-US" sz="3000" b="1" i="0" dirty="0">
                  <a:solidFill>
                    <a:srgbClr val="202122"/>
                  </a:solidFill>
                  <a:effectLst/>
                  <a:latin typeface="Arial" panose="020B0604020202020204" pitchFamily="34" charset="0"/>
                </a:rPr>
                <a:t>型神幸祭</a:t>
              </a:r>
              <a:r>
                <a:rPr lang="en-US" altLang="ko-KR" sz="3000" b="1" i="0" dirty="0">
                  <a:solidFill>
                    <a:srgbClr val="202122"/>
                  </a:solidFill>
                  <a:effectLst/>
                  <a:latin typeface="Arial" panose="020B0604020202020204" pitchFamily="34" charset="0"/>
                </a:rPr>
                <a:t>)</a:t>
              </a:r>
              <a:r>
                <a:rPr lang="ko-KR" altLang="en-US" sz="3000" b="1" i="0" dirty="0">
                  <a:solidFill>
                    <a:srgbClr val="424242"/>
                  </a:solidFill>
                  <a:effectLst/>
                  <a:latin typeface="-apple-system"/>
                </a:rPr>
                <a:t>」</a:t>
              </a:r>
              <a:endParaRPr lang="en-US" altLang="ko-KR" sz="3000" b="1" i="0" dirty="0">
                <a:solidFill>
                  <a:srgbClr val="424242"/>
                </a:solidFill>
                <a:effectLst/>
                <a:latin typeface="-apple-system"/>
              </a:endParaRPr>
            </a:p>
          </p:txBody>
        </p:sp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7EC9C5BB-E4AF-4F99-BAF5-E3A5F7E2C2F4}"/>
                </a:ext>
              </a:extLst>
            </p:cNvPr>
            <p:cNvSpPr/>
            <p:nvPr/>
          </p:nvSpPr>
          <p:spPr>
            <a:xfrm>
              <a:off x="456732" y="2375757"/>
              <a:ext cx="701227" cy="113318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4000" b="1" dirty="0">
                  <a:solidFill>
                    <a:schemeClr val="tx1"/>
                  </a:solidFill>
                </a:rPr>
                <a:t>1.</a:t>
              </a:r>
              <a:endParaRPr lang="ko-KR" altLang="en-US" sz="40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1" name="말풍선: 타원형 10">
            <a:extLst>
              <a:ext uri="{FF2B5EF4-FFF2-40B4-BE49-F238E27FC236}">
                <a16:creationId xmlns:a16="http://schemas.microsoft.com/office/drawing/2014/main" id="{D63AD4E3-D4CF-40E3-8101-962289501B83}"/>
              </a:ext>
            </a:extLst>
          </p:cNvPr>
          <p:cNvSpPr/>
          <p:nvPr/>
        </p:nvSpPr>
        <p:spPr>
          <a:xfrm>
            <a:off x="4697229" y="804354"/>
            <a:ext cx="1919059" cy="1133183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b="1" dirty="0"/>
              <a:t>종류</a:t>
            </a:r>
          </a:p>
        </p:txBody>
      </p:sp>
      <p:pic>
        <p:nvPicPr>
          <p:cNvPr id="20" name="Picture 4">
            <a:extLst>
              <a:ext uri="{FF2B5EF4-FFF2-40B4-BE49-F238E27FC236}">
                <a16:creationId xmlns:a16="http://schemas.microsoft.com/office/drawing/2014/main" id="{32AF27DC-E458-43B3-ACAB-0720583D36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245" y="1206919"/>
            <a:ext cx="4519169" cy="444416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7374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50B193AC-7AE7-4375-83F1-AEE854E35F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>
                                            <p:graphicEl>
                                              <a:dgm id="{50B193AC-7AE7-4375-83F1-AEE854E35F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>
                                            <p:graphicEl>
                                              <a:dgm id="{50B193AC-7AE7-4375-83F1-AEE854E35F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7EFA8B40-7CCE-41A1-A71D-90192B5E30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graphicEl>
                                              <a:dgm id="{7EFA8B40-7CCE-41A1-A71D-90192B5E30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graphicEl>
                                              <a:dgm id="{7EFA8B40-7CCE-41A1-A71D-90192B5E30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6EFC57F4-8C21-40CE-A7DC-6B42F3976D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graphicEl>
                                              <a:dgm id="{6EFC57F4-8C21-40CE-A7DC-6B42F3976D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graphicEl>
                                              <a:dgm id="{6EFC57F4-8C21-40CE-A7DC-6B42F3976D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E873E6CE-DA95-4E02-884C-2F3CA3B6BE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>
                                            <p:graphicEl>
                                              <a:dgm id="{E873E6CE-DA95-4E02-884C-2F3CA3B6BE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>
                                            <p:graphicEl>
                                              <a:dgm id="{E873E6CE-DA95-4E02-884C-2F3CA3B6BE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3DBBEFA0-CAA2-44EC-A9F9-46D81D0123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>
                                            <p:graphicEl>
                                              <a:dgm id="{3DBBEFA0-CAA2-44EC-A9F9-46D81D0123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>
                                            <p:graphicEl>
                                              <a:dgm id="{3DBBEFA0-CAA2-44EC-A9F9-46D81D0123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856BC35F-0D6A-4B3F-85F1-47FB823EE4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>
                                            <p:graphicEl>
                                              <a:dgm id="{856BC35F-0D6A-4B3F-85F1-47FB823EE4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>
                                            <p:graphicEl>
                                              <a:dgm id="{856BC35F-0D6A-4B3F-85F1-47FB823EE4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2CDF8CC5-A28B-4B10-89D9-96F04F7E86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>
                                            <p:graphicEl>
                                              <a:dgm id="{2CDF8CC5-A28B-4B10-89D9-96F04F7E86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>
                                            <p:graphicEl>
                                              <a:dgm id="{2CDF8CC5-A28B-4B10-89D9-96F04F7E86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84EE0B61-2014-46D3-BD4F-1954EBF96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>
                                            <p:graphicEl>
                                              <a:dgm id="{84EE0B61-2014-46D3-BD4F-1954EBF96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>
                                            <p:graphicEl>
                                              <a:dgm id="{84EE0B61-2014-46D3-BD4F-1954EBF96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Sub>
          <a:bldDgm bld="one"/>
        </p:bldSub>
      </p:bldGraphic>
      <p:bldP spid="4" grpId="0" build="p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0C7CF7F-66DF-4C68-AD8B-CEFC972AD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미코시</a:t>
            </a:r>
            <a:r>
              <a:rPr lang="ko-KR" altLang="en-US" b="1" i="0" dirty="0">
                <a:solidFill>
                  <a:srgbClr val="11111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b="1" i="0" dirty="0">
                <a:solidFill>
                  <a:srgbClr val="11111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b="1" i="0" dirty="0">
                <a:solidFill>
                  <a:srgbClr val="11111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御輿</a:t>
            </a:r>
            <a:r>
              <a:rPr lang="en-US" altLang="ko-KR" b="1" i="0" dirty="0">
                <a:solidFill>
                  <a:srgbClr val="11111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dirty="0"/>
          </a:p>
        </p:txBody>
      </p:sp>
      <p:graphicFrame>
        <p:nvGraphicFramePr>
          <p:cNvPr id="12" name="내용 개체 틀 2">
            <a:extLst>
              <a:ext uri="{FF2B5EF4-FFF2-40B4-BE49-F238E27FC236}">
                <a16:creationId xmlns:a16="http://schemas.microsoft.com/office/drawing/2014/main" id="{222F4740-82CE-4048-A844-42C7DE436D3E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68358554"/>
              </p:ext>
            </p:extLst>
          </p:nvPr>
        </p:nvGraphicFramePr>
        <p:xfrm>
          <a:off x="675515" y="1529619"/>
          <a:ext cx="5136254" cy="4667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47154709-D8A8-4392-A0A8-B254806EB3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27555" y="5891340"/>
            <a:ext cx="4320003" cy="53111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ko-KR" altLang="en-US" sz="220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기온 </a:t>
            </a:r>
            <a:r>
              <a:rPr lang="ko-KR" altLang="en-US" sz="220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마츠리</a:t>
            </a:r>
            <a:endParaRPr lang="ko-KR" altLang="en-US" sz="2200" dirty="0"/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29AC32FA-BC31-4C7B-A737-71A39AA8B40E}"/>
              </a:ext>
            </a:extLst>
          </p:cNvPr>
          <p:cNvGrpSpPr/>
          <p:nvPr/>
        </p:nvGrpSpPr>
        <p:grpSpPr>
          <a:xfrm>
            <a:off x="645586" y="1861574"/>
            <a:ext cx="5166183" cy="1133183"/>
            <a:chOff x="456732" y="2375757"/>
            <a:chExt cx="3839451" cy="1133183"/>
          </a:xfrm>
        </p:grpSpPr>
        <p:sp>
          <p:nvSpPr>
            <p:cNvPr id="5" name="순서도: 대체 처리 4">
              <a:extLst>
                <a:ext uri="{FF2B5EF4-FFF2-40B4-BE49-F238E27FC236}">
                  <a16:creationId xmlns:a16="http://schemas.microsoft.com/office/drawing/2014/main" id="{CFBF3864-4D50-4766-AE31-8011A88B86C8}"/>
                </a:ext>
              </a:extLst>
            </p:cNvPr>
            <p:cNvSpPr/>
            <p:nvPr/>
          </p:nvSpPr>
          <p:spPr>
            <a:xfrm>
              <a:off x="1008831" y="2375757"/>
              <a:ext cx="3287352" cy="1133183"/>
            </a:xfrm>
            <a:prstGeom prst="flowChartAlternateProcess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ko-KR" altLang="en-US" sz="3000" b="1" i="0" dirty="0">
                  <a:solidFill>
                    <a:srgbClr val="424242"/>
                  </a:solidFill>
                  <a:effectLst/>
                  <a:latin typeface="-apple-system"/>
                </a:rPr>
                <a:t>「</a:t>
              </a:r>
              <a:r>
                <a:rPr lang="ko-KR" altLang="en-US" sz="3000" b="1" i="0" dirty="0" err="1">
                  <a:solidFill>
                    <a:srgbClr val="424242"/>
                  </a:solidFill>
                  <a:effectLst/>
                  <a:latin typeface="-apple-system"/>
                </a:rPr>
                <a:t>일길형도어제</a:t>
              </a:r>
              <a:endParaRPr lang="en-US" altLang="ko-KR" sz="3000" b="1" i="0" dirty="0">
                <a:solidFill>
                  <a:srgbClr val="424242"/>
                </a:solidFill>
                <a:effectLst/>
                <a:latin typeface="-apple-system"/>
              </a:endParaRPr>
            </a:p>
            <a:p>
              <a:pPr algn="ctr">
                <a:lnSpc>
                  <a:spcPct val="120000"/>
                </a:lnSpc>
              </a:pPr>
              <a:r>
                <a:rPr lang="en-US" altLang="ko-KR" sz="3000" b="1" i="0" dirty="0">
                  <a:solidFill>
                    <a:srgbClr val="424242"/>
                  </a:solidFill>
                  <a:effectLst/>
                  <a:latin typeface="-apple-system"/>
                </a:rPr>
                <a:t>(</a:t>
              </a:r>
              <a:r>
                <a:rPr lang="ko-KR" altLang="en-US" sz="3200" b="0" i="0" dirty="0">
                  <a:solidFill>
                    <a:srgbClr val="202122"/>
                  </a:solidFill>
                  <a:effectLst/>
                  <a:latin typeface="Arial" panose="020B0604020202020204" pitchFamily="34" charset="0"/>
                </a:rPr>
                <a:t>日吉型渡御祭</a:t>
              </a:r>
              <a:r>
                <a:rPr lang="en-US" altLang="ko-KR" sz="3000" b="1" i="0" dirty="0">
                  <a:solidFill>
                    <a:srgbClr val="202122"/>
                  </a:solidFill>
                  <a:effectLst/>
                  <a:latin typeface="Arial" panose="020B0604020202020204" pitchFamily="34" charset="0"/>
                </a:rPr>
                <a:t>)</a:t>
              </a:r>
              <a:r>
                <a:rPr lang="ko-KR" altLang="en-US" sz="3000" b="1" i="0" dirty="0">
                  <a:solidFill>
                    <a:srgbClr val="424242"/>
                  </a:solidFill>
                  <a:effectLst/>
                  <a:latin typeface="-apple-system"/>
                </a:rPr>
                <a:t>」</a:t>
              </a:r>
              <a:endParaRPr lang="en-US" altLang="ko-KR" sz="3000" b="1" i="0" dirty="0">
                <a:solidFill>
                  <a:srgbClr val="424242"/>
                </a:solidFill>
                <a:effectLst/>
                <a:latin typeface="-apple-system"/>
              </a:endParaRPr>
            </a:p>
          </p:txBody>
        </p:sp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7EC9C5BB-E4AF-4F99-BAF5-E3A5F7E2C2F4}"/>
                </a:ext>
              </a:extLst>
            </p:cNvPr>
            <p:cNvSpPr/>
            <p:nvPr/>
          </p:nvSpPr>
          <p:spPr>
            <a:xfrm>
              <a:off x="456732" y="2375757"/>
              <a:ext cx="701227" cy="113318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4000" b="1" dirty="0">
                  <a:solidFill>
                    <a:schemeClr val="tx1"/>
                  </a:solidFill>
                </a:rPr>
                <a:t>2.</a:t>
              </a:r>
              <a:endParaRPr lang="ko-KR" altLang="en-US" sz="40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1" name="말풍선: 타원형 10">
            <a:extLst>
              <a:ext uri="{FF2B5EF4-FFF2-40B4-BE49-F238E27FC236}">
                <a16:creationId xmlns:a16="http://schemas.microsoft.com/office/drawing/2014/main" id="{D63AD4E3-D4CF-40E3-8101-962289501B83}"/>
              </a:ext>
            </a:extLst>
          </p:cNvPr>
          <p:cNvSpPr/>
          <p:nvPr/>
        </p:nvSpPr>
        <p:spPr>
          <a:xfrm>
            <a:off x="4697229" y="804354"/>
            <a:ext cx="1919059" cy="1133183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b="1" dirty="0"/>
              <a:t>종류</a:t>
            </a:r>
          </a:p>
        </p:txBody>
      </p:sp>
      <p:pic>
        <p:nvPicPr>
          <p:cNvPr id="14" name="Picture 4" descr="前祭山鉾 御池通巡行 （2017年7月17日撮影）">
            <a:extLst>
              <a:ext uri="{FF2B5EF4-FFF2-40B4-BE49-F238E27FC236}">
                <a16:creationId xmlns:a16="http://schemas.microsoft.com/office/drawing/2014/main" id="{F485631B-DA06-4424-A55D-5597D5EF51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879" y="1027906"/>
            <a:ext cx="4399606" cy="454078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6102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50B193AC-7AE7-4375-83F1-AEE854E35F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>
                                            <p:graphicEl>
                                              <a:dgm id="{50B193AC-7AE7-4375-83F1-AEE854E35F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>
                                            <p:graphicEl>
                                              <a:dgm id="{50B193AC-7AE7-4375-83F1-AEE854E35F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7EFA8B40-7CCE-41A1-A71D-90192B5E30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graphicEl>
                                              <a:dgm id="{7EFA8B40-7CCE-41A1-A71D-90192B5E30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graphicEl>
                                              <a:dgm id="{7EFA8B40-7CCE-41A1-A71D-90192B5E30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6EFC57F4-8C21-40CE-A7DC-6B42F3976D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graphicEl>
                                              <a:dgm id="{6EFC57F4-8C21-40CE-A7DC-6B42F3976D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graphicEl>
                                              <a:dgm id="{6EFC57F4-8C21-40CE-A7DC-6B42F3976D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E873E6CE-DA95-4E02-884C-2F3CA3B6BE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>
                                            <p:graphicEl>
                                              <a:dgm id="{E873E6CE-DA95-4E02-884C-2F3CA3B6BE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>
                                            <p:graphicEl>
                                              <a:dgm id="{E873E6CE-DA95-4E02-884C-2F3CA3B6BE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3DBBEFA0-CAA2-44EC-A9F9-46D81D0123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>
                                            <p:graphicEl>
                                              <a:dgm id="{3DBBEFA0-CAA2-44EC-A9F9-46D81D0123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>
                                            <p:graphicEl>
                                              <a:dgm id="{3DBBEFA0-CAA2-44EC-A9F9-46D81D0123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856BC35F-0D6A-4B3F-85F1-47FB823EE4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>
                                            <p:graphicEl>
                                              <a:dgm id="{856BC35F-0D6A-4B3F-85F1-47FB823EE4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>
                                            <p:graphicEl>
                                              <a:dgm id="{856BC35F-0D6A-4B3F-85F1-47FB823EE4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2CDF8CC5-A28B-4B10-89D9-96F04F7E86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>
                                            <p:graphicEl>
                                              <a:dgm id="{2CDF8CC5-A28B-4B10-89D9-96F04F7E86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>
                                            <p:graphicEl>
                                              <a:dgm id="{2CDF8CC5-A28B-4B10-89D9-96F04F7E86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84EE0B61-2014-46D3-BD4F-1954EBF96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>
                                            <p:graphicEl>
                                              <a:dgm id="{84EE0B61-2014-46D3-BD4F-1954EBF96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>
                                            <p:graphicEl>
                                              <a:dgm id="{84EE0B61-2014-46D3-BD4F-1954EBF96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Sub>
          <a:bldDgm bld="one"/>
        </p:bldSub>
      </p:bldGraphic>
      <p:bldP spid="4" grpId="0" build="p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CDFF880-44B7-432F-B235-CBF269737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3</a:t>
            </a:r>
            <a:r>
              <a:rPr lang="ko-KR" altLang="en-US" dirty="0"/>
              <a:t>대 </a:t>
            </a:r>
            <a:r>
              <a:rPr lang="ko-KR" altLang="en-US" dirty="0" err="1"/>
              <a:t>마츠리</a:t>
            </a:r>
            <a:endParaRPr lang="ko-KR" altLang="en-US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F63CBC5B-30D8-4ACD-BDF2-55C4A66665E2}"/>
              </a:ext>
            </a:extLst>
          </p:cNvPr>
          <p:cNvSpPr/>
          <p:nvPr/>
        </p:nvSpPr>
        <p:spPr>
          <a:xfrm>
            <a:off x="500468" y="1925736"/>
            <a:ext cx="3482497" cy="657156"/>
          </a:xfrm>
          <a:prstGeom prst="rect">
            <a:avLst/>
          </a:prstGeom>
          <a:solidFill>
            <a:srgbClr val="F5E2F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b="0" i="0" dirty="0">
                <a:solidFill>
                  <a:srgbClr val="333333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기온 </a:t>
            </a:r>
            <a:r>
              <a:rPr lang="ko-KR" altLang="en-US" sz="2800" b="0" i="0" dirty="0" err="1">
                <a:solidFill>
                  <a:srgbClr val="333333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마츠리</a:t>
            </a:r>
            <a:r>
              <a:rPr lang="en-US" altLang="ko-KR" sz="2800" b="0" i="0" dirty="0">
                <a:solidFill>
                  <a:srgbClr val="333333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2800" b="0" i="0" dirty="0">
                <a:solidFill>
                  <a:srgbClr val="333333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衹園祭</a:t>
            </a:r>
            <a:r>
              <a:rPr lang="en-US" altLang="ko-KR" sz="2800" b="0" i="0" dirty="0">
                <a:solidFill>
                  <a:srgbClr val="333333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sz="2800" dirty="0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CDE16CEA-E957-440B-9BDA-649AE9FCD4EE}"/>
              </a:ext>
            </a:extLst>
          </p:cNvPr>
          <p:cNvSpPr/>
          <p:nvPr/>
        </p:nvSpPr>
        <p:spPr>
          <a:xfrm>
            <a:off x="7885790" y="1925734"/>
            <a:ext cx="3569454" cy="657158"/>
          </a:xfrm>
          <a:prstGeom prst="rect">
            <a:avLst/>
          </a:prstGeom>
          <a:solidFill>
            <a:srgbClr val="F5E2F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b="0" i="0" dirty="0" err="1">
                <a:solidFill>
                  <a:srgbClr val="333333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칸다</a:t>
            </a:r>
            <a:r>
              <a:rPr lang="ko-KR" altLang="en-US" sz="2800" b="0" i="0" dirty="0">
                <a:solidFill>
                  <a:srgbClr val="333333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2800" b="0" i="0" dirty="0" err="1">
                <a:solidFill>
                  <a:srgbClr val="333333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마츠리</a:t>
            </a:r>
            <a:r>
              <a:rPr lang="en-US" altLang="ko-KR" sz="28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2800" b="0" i="0" dirty="0">
                <a:solidFill>
                  <a:srgbClr val="333333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2800" b="0" i="0" dirty="0">
                <a:solidFill>
                  <a:srgbClr val="333333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神田祭</a:t>
            </a:r>
            <a:r>
              <a:rPr lang="en-US" altLang="ko-KR" sz="2800" b="0" i="0" dirty="0">
                <a:solidFill>
                  <a:srgbClr val="333333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sz="2800" dirty="0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A02D8882-D87A-40FF-B5FB-5B9F8928426C}"/>
              </a:ext>
            </a:extLst>
          </p:cNvPr>
          <p:cNvSpPr/>
          <p:nvPr/>
        </p:nvSpPr>
        <p:spPr>
          <a:xfrm>
            <a:off x="4134379" y="1925735"/>
            <a:ext cx="3640407" cy="657157"/>
          </a:xfrm>
          <a:prstGeom prst="rect">
            <a:avLst/>
          </a:prstGeom>
          <a:solidFill>
            <a:srgbClr val="F5E2F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b="0" i="0" dirty="0">
                <a:solidFill>
                  <a:srgbClr val="333333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텐진 </a:t>
            </a:r>
            <a:r>
              <a:rPr lang="ko-KR" altLang="en-US" sz="2800" b="0" i="0" dirty="0" err="1">
                <a:solidFill>
                  <a:srgbClr val="333333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마츠리</a:t>
            </a:r>
            <a:r>
              <a:rPr lang="en-US" altLang="ko-KR" sz="28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2800" b="0" i="0" dirty="0">
                <a:solidFill>
                  <a:srgbClr val="333333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2800" b="0" i="0" dirty="0">
                <a:solidFill>
                  <a:srgbClr val="333333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神田祭</a:t>
            </a:r>
            <a:r>
              <a:rPr lang="en-US" altLang="ko-KR" sz="2800" b="0" i="0" dirty="0">
                <a:solidFill>
                  <a:srgbClr val="333333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sz="2800" dirty="0"/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41F29629-36AC-47B0-A2E8-78480A6B3DA7}"/>
              </a:ext>
            </a:extLst>
          </p:cNvPr>
          <p:cNvSpPr/>
          <p:nvPr/>
        </p:nvSpPr>
        <p:spPr>
          <a:xfrm>
            <a:off x="1046825" y="3292962"/>
            <a:ext cx="2389782" cy="2720761"/>
          </a:xfrm>
          <a:prstGeom prst="round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0" i="0" dirty="0">
                <a:solidFill>
                  <a:schemeClr val="tx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교토</a:t>
            </a:r>
            <a:r>
              <a:rPr lang="en-US" altLang="ko-KR" sz="3200" b="0" i="0" dirty="0">
                <a:solidFill>
                  <a:schemeClr val="tx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3200" b="0" i="0" dirty="0">
                <a:solidFill>
                  <a:schemeClr val="tx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京都</a:t>
            </a:r>
            <a:r>
              <a:rPr lang="en-US" altLang="ko-KR" sz="3200" b="0" i="0" dirty="0">
                <a:solidFill>
                  <a:schemeClr val="tx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sz="3200" dirty="0">
              <a:solidFill>
                <a:schemeClr val="tx1"/>
              </a:solidFill>
            </a:endParaRPr>
          </a:p>
        </p:txBody>
      </p:sp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06E3FF64-9852-4126-B8FB-90C2931BA841}"/>
              </a:ext>
            </a:extLst>
          </p:cNvPr>
          <p:cNvSpPr/>
          <p:nvPr/>
        </p:nvSpPr>
        <p:spPr>
          <a:xfrm>
            <a:off x="4759693" y="3292961"/>
            <a:ext cx="2389782" cy="2720761"/>
          </a:xfrm>
          <a:prstGeom prst="round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0" i="0" dirty="0">
                <a:solidFill>
                  <a:srgbClr val="333333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오사카</a:t>
            </a:r>
            <a:endParaRPr lang="en-US" altLang="ko-KR" sz="3200" b="0" i="0" dirty="0">
              <a:solidFill>
                <a:srgbClr val="333333"/>
              </a:solidFill>
              <a:effectLst/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/>
            <a:r>
              <a:rPr lang="en-US" altLang="ko-KR" sz="3200" b="0" i="0" dirty="0">
                <a:solidFill>
                  <a:srgbClr val="333333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3200" b="0" i="0" dirty="0">
                <a:solidFill>
                  <a:srgbClr val="333333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大阪</a:t>
            </a:r>
            <a:r>
              <a:rPr lang="en-US" altLang="ko-KR" sz="3200" b="0" i="0" dirty="0">
                <a:solidFill>
                  <a:srgbClr val="333333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sz="3200" dirty="0"/>
          </a:p>
        </p:txBody>
      </p:sp>
      <p:sp>
        <p:nvSpPr>
          <p:cNvPr id="19" name="사각형: 둥근 모서리 18">
            <a:extLst>
              <a:ext uri="{FF2B5EF4-FFF2-40B4-BE49-F238E27FC236}">
                <a16:creationId xmlns:a16="http://schemas.microsoft.com/office/drawing/2014/main" id="{146B6B9D-1A7D-4A30-9C4B-0337910D236D}"/>
              </a:ext>
            </a:extLst>
          </p:cNvPr>
          <p:cNvSpPr/>
          <p:nvPr/>
        </p:nvSpPr>
        <p:spPr>
          <a:xfrm>
            <a:off x="8536864" y="3292962"/>
            <a:ext cx="2389782" cy="2720761"/>
          </a:xfrm>
          <a:prstGeom prst="round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0" i="0" dirty="0">
                <a:solidFill>
                  <a:srgbClr val="333333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도쿄</a:t>
            </a:r>
            <a:r>
              <a:rPr lang="en-US" altLang="ko-KR" sz="3200" b="0" i="0" dirty="0">
                <a:solidFill>
                  <a:srgbClr val="333333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3200" b="0" i="0" dirty="0">
                <a:solidFill>
                  <a:srgbClr val="333333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東京</a:t>
            </a:r>
            <a:r>
              <a:rPr lang="en-US" altLang="ko-KR" sz="3200" b="0" i="0" dirty="0">
                <a:solidFill>
                  <a:srgbClr val="333333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sz="3200" dirty="0"/>
          </a:p>
        </p:txBody>
      </p:sp>
      <p:pic>
        <p:nvPicPr>
          <p:cNvPr id="7170" name="Picture 2" descr="야마보코 순행(山鉾巡行)">
            <a:extLst>
              <a:ext uri="{FF2B5EF4-FFF2-40B4-BE49-F238E27FC236}">
                <a16:creationId xmlns:a16="http://schemas.microsoft.com/office/drawing/2014/main" id="{DFCDCCFE-5BF1-454B-AF82-D916C8B8A3B3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68" y="2706248"/>
            <a:ext cx="3482497" cy="3781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미코시(神輿) 행진">
            <a:extLst>
              <a:ext uri="{FF2B5EF4-FFF2-40B4-BE49-F238E27FC236}">
                <a16:creationId xmlns:a16="http://schemas.microsoft.com/office/drawing/2014/main" id="{B97BED72-F9F9-43E1-AFC5-E69452ED29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379" y="2706248"/>
            <a:ext cx="3640407" cy="3781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후나토교(船渡御)">
            <a:extLst>
              <a:ext uri="{FF2B5EF4-FFF2-40B4-BE49-F238E27FC236}">
                <a16:creationId xmlns:a16="http://schemas.microsoft.com/office/drawing/2014/main" id="{C0541F4A-2EEF-48B9-9CF5-61278310A7E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6202" y="2701461"/>
            <a:ext cx="3529042" cy="378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7541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1" grpId="0" animBg="1"/>
      <p:bldP spid="7" grpId="0" animBg="1"/>
      <p:bldP spid="18" grpId="0" animBg="1"/>
      <p:bldP spid="1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내용 개체 틀 4" descr="텍스트, 하늘, 실외, 나무이(가) 표시된 사진&#10;&#10;자동 생성된 설명">
            <a:extLst>
              <a:ext uri="{FF2B5EF4-FFF2-40B4-BE49-F238E27FC236}">
                <a16:creationId xmlns:a16="http://schemas.microsoft.com/office/drawing/2014/main" id="{23308656-266A-4BB4-9915-99CB5439CB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95" r="-1" b="7388"/>
          <a:stretch/>
        </p:blipFill>
        <p:spPr>
          <a:xfrm>
            <a:off x="0" y="10"/>
            <a:ext cx="12188932" cy="6857990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E8D2E83-FB3A-40E7-A9E5-7AB389D61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23809"/>
            <a:ext cx="11016943" cy="2262375"/>
          </a:xfrm>
          <a:custGeom>
            <a:avLst/>
            <a:gdLst>
              <a:gd name="connsiteX0" fmla="*/ 0 w 11016943"/>
              <a:gd name="connsiteY0" fmla="*/ 0 h 2262375"/>
              <a:gd name="connsiteX1" fmla="*/ 9969166 w 11016943"/>
              <a:gd name="connsiteY1" fmla="*/ 0 h 2262375"/>
              <a:gd name="connsiteX2" fmla="*/ 11016943 w 11016943"/>
              <a:gd name="connsiteY2" fmla="*/ 2262375 h 2262375"/>
              <a:gd name="connsiteX3" fmla="*/ 4942050 w 11016943"/>
              <a:gd name="connsiteY3" fmla="*/ 2262375 h 2262375"/>
              <a:gd name="connsiteX4" fmla="*/ 4582160 w 11016943"/>
              <a:gd name="connsiteY4" fmla="*/ 2262375 h 2262375"/>
              <a:gd name="connsiteX5" fmla="*/ 0 w 11016943"/>
              <a:gd name="connsiteY5" fmla="*/ 2262375 h 226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16943" h="2262375">
                <a:moveTo>
                  <a:pt x="0" y="0"/>
                </a:moveTo>
                <a:lnTo>
                  <a:pt x="9969166" y="0"/>
                </a:lnTo>
                <a:lnTo>
                  <a:pt x="11016943" y="2262375"/>
                </a:lnTo>
                <a:lnTo>
                  <a:pt x="4942050" y="2262375"/>
                </a:lnTo>
                <a:lnTo>
                  <a:pt x="4582160" y="2262375"/>
                </a:lnTo>
                <a:lnTo>
                  <a:pt x="0" y="2262375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7351401F-3E0D-4148-8B8F-ECCFCB83E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062" y="4185749"/>
            <a:ext cx="9265771" cy="622836"/>
          </a:xfrm>
        </p:spPr>
        <p:txBody>
          <a:bodyPr>
            <a:normAutofit/>
          </a:bodyPr>
          <a:lstStyle/>
          <a:p>
            <a:r>
              <a:rPr lang="ko-KR" altLang="en-US" sz="3100" dirty="0" err="1"/>
              <a:t>마츠리</a:t>
            </a:r>
            <a:r>
              <a:rPr lang="ko-KR" altLang="en-US" sz="3100" dirty="0"/>
              <a:t> 동영상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85A7E0F-432B-4112-B4CA-DB7D7453F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062" y="4869789"/>
            <a:ext cx="9565028" cy="1249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3000" dirty="0">
                <a:hlinkClick r:id="rId3"/>
              </a:rPr>
              <a:t>[</a:t>
            </a:r>
            <a:r>
              <a:rPr lang="ko-KR" altLang="en-US" sz="3000" dirty="0" err="1">
                <a:hlinkClick r:id="rId3"/>
              </a:rPr>
              <a:t>다큐클래식</a:t>
            </a:r>
            <a:r>
              <a:rPr lang="en-US" altLang="ko-KR" sz="3000" dirty="0">
                <a:hlinkClick r:id="rId3"/>
              </a:rPr>
              <a:t>] </a:t>
            </a:r>
            <a:r>
              <a:rPr lang="ko-KR" altLang="en-US" sz="3000" dirty="0">
                <a:hlinkClick r:id="rId3"/>
              </a:rPr>
              <a:t>아시아 리포트 </a:t>
            </a:r>
            <a:r>
              <a:rPr lang="en-US" altLang="ko-KR" sz="3000" dirty="0">
                <a:hlinkClick r:id="rId3"/>
              </a:rPr>
              <a:t>53</a:t>
            </a:r>
            <a:r>
              <a:rPr lang="ko-KR" altLang="en-US" sz="3000" dirty="0">
                <a:hlinkClick r:id="rId3"/>
              </a:rPr>
              <a:t>회</a:t>
            </a:r>
            <a:r>
              <a:rPr lang="en-US" altLang="ko-KR" sz="3000" dirty="0">
                <a:hlinkClick r:id="rId3"/>
              </a:rPr>
              <a:t>-</a:t>
            </a:r>
            <a:r>
              <a:rPr lang="ko-KR" altLang="en-US" sz="3000" dirty="0">
                <a:hlinkClick r:id="rId3"/>
              </a:rPr>
              <a:t>일본 </a:t>
            </a:r>
            <a:r>
              <a:rPr lang="ko-KR" altLang="en-US" sz="3000" dirty="0" err="1">
                <a:hlinkClick r:id="rId3"/>
              </a:rPr>
              <a:t>마츠리</a:t>
            </a:r>
            <a:r>
              <a:rPr lang="ko-KR" altLang="en-US" sz="3000" dirty="0">
                <a:hlinkClick r:id="rId3"/>
              </a:rPr>
              <a:t> 축제 </a:t>
            </a:r>
            <a:r>
              <a:rPr lang="en-US" altLang="ko-KR" sz="3000" dirty="0">
                <a:hlinkClick r:id="rId3"/>
              </a:rPr>
              <a:t>/ Asia report #53-Matsuri, Japanese festival – YouTube</a:t>
            </a:r>
            <a:endParaRPr lang="en-US" altLang="ko-KR" sz="3000" dirty="0"/>
          </a:p>
          <a:p>
            <a:pPr marL="0" indent="0">
              <a:buNone/>
            </a:pP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6380222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74792F1B-DBB3-4CF8-9D51-907F3803E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ko-KR" altLang="en-US" sz="4000"/>
              <a:t>마무리 </a:t>
            </a:r>
            <a:r>
              <a:rPr lang="en-US" altLang="ko-KR" sz="4000"/>
              <a:t>–</a:t>
            </a:r>
            <a:r>
              <a:rPr lang="ko-KR" altLang="en-US" sz="4000"/>
              <a:t>출처</a:t>
            </a:r>
            <a:r>
              <a:rPr lang="en-US" altLang="ko-KR" sz="4000"/>
              <a:t>-</a:t>
            </a:r>
            <a:endParaRPr lang="ko-KR" altLang="en-US" sz="40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49F1442-F420-4C1F-A514-58DC7CE6A3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928" y="2276856"/>
            <a:ext cx="10869616" cy="4436364"/>
          </a:xfrm>
        </p:spPr>
        <p:txBody>
          <a:bodyPr>
            <a:noAutofit/>
          </a:bodyPr>
          <a:lstStyle/>
          <a:p>
            <a:r>
              <a:rPr lang="ko-KR" altLang="en-US" sz="2200" dirty="0">
                <a:hlinkClick r:id="rId2"/>
              </a:rPr>
              <a:t>正月 </a:t>
            </a:r>
            <a:r>
              <a:rPr lang="en-US" altLang="ko-KR" sz="2200" dirty="0">
                <a:hlinkClick r:id="rId2"/>
              </a:rPr>
              <a:t>- Wikipedia</a:t>
            </a:r>
            <a:endParaRPr lang="en-US" altLang="ko-KR" sz="2200" dirty="0">
              <a:hlinkClick r:id="rId3"/>
            </a:endParaRPr>
          </a:p>
          <a:p>
            <a:r>
              <a:rPr lang="ko-KR" altLang="en-US" sz="2200" dirty="0" err="1">
                <a:hlinkClick r:id="rId3"/>
              </a:rPr>
              <a:t>마쓰리</a:t>
            </a:r>
            <a:r>
              <a:rPr lang="ko-KR" altLang="en-US" sz="2200" dirty="0">
                <a:hlinkClick r:id="rId3"/>
              </a:rPr>
              <a:t> </a:t>
            </a:r>
            <a:r>
              <a:rPr lang="en-US" altLang="ko-KR" sz="2200" dirty="0">
                <a:hlinkClick r:id="rId3"/>
              </a:rPr>
              <a:t>- </a:t>
            </a:r>
            <a:r>
              <a:rPr lang="ko-KR" altLang="en-US" sz="2200" dirty="0">
                <a:hlinkClick r:id="rId3"/>
              </a:rPr>
              <a:t>위키백과</a:t>
            </a:r>
            <a:r>
              <a:rPr lang="en-US" altLang="ko-KR" sz="2200" dirty="0">
                <a:hlinkClick r:id="rId3"/>
              </a:rPr>
              <a:t>, </a:t>
            </a:r>
            <a:r>
              <a:rPr lang="ko-KR" altLang="en-US" sz="2200" dirty="0">
                <a:hlinkClick r:id="rId3"/>
              </a:rPr>
              <a:t>우리 모두의 백과사전 </a:t>
            </a:r>
            <a:r>
              <a:rPr lang="en-US" altLang="ko-KR" sz="2200" dirty="0">
                <a:hlinkClick r:id="rId3"/>
              </a:rPr>
              <a:t>(wikipedia.org)</a:t>
            </a:r>
            <a:endParaRPr lang="en-US" altLang="ko-KR" sz="2200" dirty="0">
              <a:hlinkClick r:id="rId4"/>
            </a:endParaRPr>
          </a:p>
          <a:p>
            <a:r>
              <a:rPr lang="ko-KR" altLang="en-US" sz="2200" dirty="0">
                <a:hlinkClick r:id="rId4"/>
              </a:rPr>
              <a:t>山車 </a:t>
            </a:r>
            <a:r>
              <a:rPr lang="en-US" altLang="ko-KR" sz="2200" dirty="0">
                <a:hlinkClick r:id="rId4"/>
              </a:rPr>
              <a:t>– Wikipedia</a:t>
            </a:r>
            <a:endParaRPr lang="en-US" altLang="ko-KR" sz="2200" dirty="0"/>
          </a:p>
          <a:p>
            <a:r>
              <a:rPr lang="ko-KR" altLang="en-US" sz="2200" dirty="0">
                <a:hlinkClick r:id="rId5"/>
              </a:rPr>
              <a:t>神輿 </a:t>
            </a:r>
            <a:r>
              <a:rPr lang="en-US" altLang="ko-KR" sz="2200" dirty="0">
                <a:hlinkClick r:id="rId5"/>
              </a:rPr>
              <a:t>– Wikipedia</a:t>
            </a:r>
            <a:endParaRPr lang="en-US" altLang="ko-KR" sz="2200" dirty="0"/>
          </a:p>
          <a:p>
            <a:r>
              <a:rPr lang="en-US" altLang="ko-KR" sz="2200" dirty="0">
                <a:hlinkClick r:id="rId6"/>
              </a:rPr>
              <a:t>22. [</a:t>
            </a:r>
            <a:r>
              <a:rPr lang="ko-KR" altLang="en-US" sz="2200" dirty="0">
                <a:hlinkClick r:id="rId6"/>
              </a:rPr>
              <a:t>영상으로 보는 일본 뉴스</a:t>
            </a:r>
            <a:r>
              <a:rPr lang="en-US" altLang="ko-KR" sz="2200" dirty="0">
                <a:hlinkClick r:id="rId6"/>
              </a:rPr>
              <a:t>] </a:t>
            </a:r>
            <a:r>
              <a:rPr lang="ko-KR" altLang="en-US" sz="2200" dirty="0">
                <a:hlinkClick r:id="rId6"/>
              </a:rPr>
              <a:t>황금연휴</a:t>
            </a:r>
            <a:r>
              <a:rPr lang="en-US" altLang="ko-KR" sz="2200" dirty="0">
                <a:hlinkClick r:id="rId6"/>
              </a:rPr>
              <a:t>(</a:t>
            </a:r>
            <a:r>
              <a:rPr lang="ko-KR" altLang="en-US" sz="2200" dirty="0" err="1">
                <a:hlinkClick r:id="rId6"/>
              </a:rPr>
              <a:t>골든위크</a:t>
            </a:r>
            <a:r>
              <a:rPr lang="en-US" altLang="ko-KR" sz="2200" dirty="0">
                <a:hlinkClick r:id="rId6"/>
              </a:rPr>
              <a:t>) </a:t>
            </a:r>
            <a:r>
              <a:rPr lang="ko-KR" altLang="en-US" sz="2200" dirty="0">
                <a:hlinkClick r:id="rId6"/>
              </a:rPr>
              <a:t>첫날</a:t>
            </a:r>
            <a:r>
              <a:rPr lang="en-US" altLang="ko-KR" sz="2200" dirty="0">
                <a:hlinkClick r:id="rId6"/>
              </a:rPr>
              <a:t>, </a:t>
            </a:r>
            <a:r>
              <a:rPr lang="ko-KR" altLang="en-US" sz="2200" dirty="0">
                <a:hlinkClick r:id="rId6"/>
              </a:rPr>
              <a:t>사람들이 사라져</a:t>
            </a:r>
            <a:r>
              <a:rPr lang="en-US" altLang="ko-KR" sz="2200" dirty="0">
                <a:hlinkClick r:id="rId6"/>
              </a:rPr>
              <a:t>‥ </a:t>
            </a:r>
            <a:r>
              <a:rPr lang="ko-KR" altLang="en-US" sz="2200" dirty="0">
                <a:hlinkClick r:id="rId6"/>
              </a:rPr>
              <a:t>교통기관의 상황도 급변</a:t>
            </a:r>
            <a:r>
              <a:rPr lang="en-US" altLang="ko-KR" sz="2200" dirty="0">
                <a:hlinkClick r:id="rId6"/>
              </a:rPr>
              <a:t>/ 2020</a:t>
            </a:r>
            <a:r>
              <a:rPr lang="ko-KR" altLang="en-US" sz="2200" dirty="0">
                <a:hlinkClick r:id="rId6"/>
              </a:rPr>
              <a:t>년</a:t>
            </a:r>
            <a:r>
              <a:rPr lang="en-US" altLang="ko-KR" sz="2200" dirty="0">
                <a:hlinkClick r:id="rId6"/>
              </a:rPr>
              <a:t>4</a:t>
            </a:r>
            <a:r>
              <a:rPr lang="ko-KR" altLang="en-US" sz="2200" dirty="0">
                <a:hlinkClick r:id="rId6"/>
              </a:rPr>
              <a:t>월</a:t>
            </a:r>
            <a:r>
              <a:rPr lang="en-US" altLang="ko-KR" sz="2200" dirty="0">
                <a:hlinkClick r:id="rId6"/>
              </a:rPr>
              <a:t>29</a:t>
            </a:r>
            <a:r>
              <a:rPr lang="ko-KR" altLang="en-US" sz="2200" dirty="0">
                <a:hlinkClick r:id="rId6"/>
              </a:rPr>
              <a:t>일</a:t>
            </a:r>
            <a:r>
              <a:rPr lang="en-US" altLang="ko-KR" sz="2200" dirty="0">
                <a:hlinkClick r:id="rId6"/>
              </a:rPr>
              <a:t>/ </a:t>
            </a:r>
            <a:r>
              <a:rPr lang="ko-KR" altLang="en-US" sz="2200" dirty="0">
                <a:hlinkClick r:id="rId6"/>
              </a:rPr>
              <a:t>한국어</a:t>
            </a:r>
            <a:r>
              <a:rPr lang="en-US" altLang="ko-KR" sz="2200" dirty="0">
                <a:hlinkClick r:id="rId6"/>
              </a:rPr>
              <a:t>,</a:t>
            </a:r>
            <a:r>
              <a:rPr lang="ko-KR" altLang="en-US" sz="2200" dirty="0">
                <a:hlinkClick r:id="rId6"/>
              </a:rPr>
              <a:t>일본어자막</a:t>
            </a:r>
            <a:r>
              <a:rPr lang="en-US" altLang="ko-KR" sz="2200" dirty="0">
                <a:hlinkClick r:id="rId6"/>
              </a:rPr>
              <a:t>/N1,N2 - YouTube</a:t>
            </a:r>
            <a:endParaRPr lang="en-US" altLang="ko-KR" sz="2200" dirty="0"/>
          </a:p>
          <a:p>
            <a:r>
              <a:rPr lang="en-US" altLang="ko-KR" sz="2200" dirty="0">
                <a:hlinkClick r:id="rId3"/>
              </a:rPr>
              <a:t>http://naver.me/GjR6gTn5</a:t>
            </a:r>
          </a:p>
          <a:p>
            <a:r>
              <a:rPr lang="ja-JP" altLang="en-US" sz="2400" dirty="0">
                <a:hlinkClick r:id="rId7"/>
              </a:rPr>
              <a:t>「お祭り」って何？日本人は何故お祭りに情熱を燃やすのか！？その理由と祭りの種類を知って、日本を深く感じよう！ </a:t>
            </a:r>
            <a:r>
              <a:rPr lang="en-US" altLang="ja-JP" sz="2400" dirty="0">
                <a:hlinkClick r:id="rId7"/>
              </a:rPr>
              <a:t>- ANA</a:t>
            </a:r>
            <a:endParaRPr lang="en-US" altLang="ja-JP" sz="2400" dirty="0"/>
          </a:p>
          <a:p>
            <a:r>
              <a:rPr lang="en-US" altLang="ko-KR" sz="2200" dirty="0">
                <a:hlinkClick r:id="rId8"/>
              </a:rPr>
              <a:t>[</a:t>
            </a:r>
            <a:r>
              <a:rPr lang="ko-KR" altLang="en-US" sz="2200" dirty="0" err="1">
                <a:hlinkClick r:id="rId8"/>
              </a:rPr>
              <a:t>다큐클래식</a:t>
            </a:r>
            <a:r>
              <a:rPr lang="en-US" altLang="ko-KR" sz="2200" dirty="0">
                <a:hlinkClick r:id="rId8"/>
              </a:rPr>
              <a:t>] </a:t>
            </a:r>
            <a:r>
              <a:rPr lang="ko-KR" altLang="en-US" sz="2200" dirty="0">
                <a:hlinkClick r:id="rId8"/>
              </a:rPr>
              <a:t>아시아 리포트 </a:t>
            </a:r>
            <a:r>
              <a:rPr lang="en-US" altLang="ko-KR" sz="2200" dirty="0">
                <a:hlinkClick r:id="rId8"/>
              </a:rPr>
              <a:t>53</a:t>
            </a:r>
            <a:r>
              <a:rPr lang="ko-KR" altLang="en-US" sz="2200" dirty="0">
                <a:hlinkClick r:id="rId8"/>
              </a:rPr>
              <a:t>회</a:t>
            </a:r>
            <a:r>
              <a:rPr lang="en-US" altLang="ko-KR" sz="2200" dirty="0">
                <a:hlinkClick r:id="rId8"/>
              </a:rPr>
              <a:t>-</a:t>
            </a:r>
            <a:r>
              <a:rPr lang="ko-KR" altLang="en-US" sz="2200" dirty="0">
                <a:hlinkClick r:id="rId8"/>
              </a:rPr>
              <a:t>일본 </a:t>
            </a:r>
            <a:r>
              <a:rPr lang="ko-KR" altLang="en-US" sz="2200" dirty="0" err="1">
                <a:hlinkClick r:id="rId8"/>
              </a:rPr>
              <a:t>마츠리</a:t>
            </a:r>
            <a:r>
              <a:rPr lang="ko-KR" altLang="en-US" sz="2200" dirty="0">
                <a:hlinkClick r:id="rId8"/>
              </a:rPr>
              <a:t> 축제 </a:t>
            </a:r>
            <a:r>
              <a:rPr lang="en-US" altLang="ko-KR" sz="2200" dirty="0">
                <a:hlinkClick r:id="rId8"/>
              </a:rPr>
              <a:t>/ Asia report #53-Matsuri, Japanese festival – YouTube</a:t>
            </a:r>
            <a:endParaRPr lang="en-US" altLang="ko-KR" sz="2200" dirty="0"/>
          </a:p>
          <a:p>
            <a:endParaRPr lang="en-US" altLang="ko-KR" sz="2200" dirty="0"/>
          </a:p>
        </p:txBody>
      </p:sp>
    </p:spTree>
    <p:extLst>
      <p:ext uri="{BB962C8B-B14F-4D97-AF65-F5344CB8AC3E}">
        <p14:creationId xmlns:p14="http://schemas.microsoft.com/office/powerpoint/2010/main" val="2002839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AD76F3E-3A97-486B-B402-44400A8B9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79D9A9FF-0476-46BD-AFF3-9B6F94E76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093788"/>
            <a:ext cx="10506455" cy="2967208"/>
          </a:xfrm>
        </p:spPr>
        <p:txBody>
          <a:bodyPr vert="horz" lIns="91440" tIns="45720" rIns="91440" bIns="45720" rtlCol="0" anchor="b">
            <a:normAutofit/>
          </a:bodyPr>
          <a:lstStyle/>
          <a:p>
            <a:pPr latinLnBrk="0"/>
            <a:r>
              <a:rPr lang="ko-KR" altLang="en-US" sz="8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감사합니다</a:t>
            </a:r>
            <a:r>
              <a:rPr lang="en-US" altLang="ko-KR" sz="8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91F6B52-91F4-4AEB-B6DB-29FEBCF28C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4331166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CD6F061-7C53-44F4-9794-953DB70A4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9346882" y="2348839"/>
            <a:ext cx="54864" cy="39467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1853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058843D-0E90-4644-A12A-ACCB9D0C0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일본의 공휴일</a:t>
            </a:r>
          </a:p>
        </p:txBody>
      </p:sp>
      <p:sp>
        <p:nvSpPr>
          <p:cNvPr id="5" name="화살표: 오른쪽 4">
            <a:extLst>
              <a:ext uri="{FF2B5EF4-FFF2-40B4-BE49-F238E27FC236}">
                <a16:creationId xmlns:a16="http://schemas.microsoft.com/office/drawing/2014/main" id="{96E96A21-157F-45FC-A632-D5A065B6377A}"/>
              </a:ext>
            </a:extLst>
          </p:cNvPr>
          <p:cNvSpPr/>
          <p:nvPr/>
        </p:nvSpPr>
        <p:spPr>
          <a:xfrm>
            <a:off x="646028" y="1621061"/>
            <a:ext cx="11398247" cy="2501891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200"/>
          </a:p>
        </p:txBody>
      </p:sp>
      <p:sp>
        <p:nvSpPr>
          <p:cNvPr id="6" name="순서도: 수행의 시작/종료 5">
            <a:extLst>
              <a:ext uri="{FF2B5EF4-FFF2-40B4-BE49-F238E27FC236}">
                <a16:creationId xmlns:a16="http://schemas.microsoft.com/office/drawing/2014/main" id="{21EF8E8A-4445-4204-A909-A06A4CE6F8FE}"/>
              </a:ext>
            </a:extLst>
          </p:cNvPr>
          <p:cNvSpPr/>
          <p:nvPr/>
        </p:nvSpPr>
        <p:spPr>
          <a:xfrm>
            <a:off x="342952" y="1860308"/>
            <a:ext cx="1109989" cy="1700196"/>
          </a:xfrm>
          <a:prstGeom prst="flowChartTermina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2200" dirty="0"/>
              <a:t>정월</a:t>
            </a:r>
            <a:endParaRPr lang="en-US" altLang="ko-KR" sz="2200" dirty="0"/>
          </a:p>
          <a:p>
            <a:pPr algn="ctr"/>
            <a:r>
              <a:rPr lang="en-US" altLang="ko-KR" sz="2200" dirty="0"/>
              <a:t>(1/1)</a:t>
            </a:r>
          </a:p>
        </p:txBody>
      </p:sp>
      <p:sp>
        <p:nvSpPr>
          <p:cNvPr id="7" name="순서도: 수행의 시작/종료 6">
            <a:extLst>
              <a:ext uri="{FF2B5EF4-FFF2-40B4-BE49-F238E27FC236}">
                <a16:creationId xmlns:a16="http://schemas.microsoft.com/office/drawing/2014/main" id="{7F866656-0A42-4297-82B8-08F2A0D972B0}"/>
              </a:ext>
            </a:extLst>
          </p:cNvPr>
          <p:cNvSpPr/>
          <p:nvPr/>
        </p:nvSpPr>
        <p:spPr>
          <a:xfrm>
            <a:off x="1550502" y="1860308"/>
            <a:ext cx="2065756" cy="1700196"/>
          </a:xfrm>
          <a:prstGeom prst="flowChartTermina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2200" dirty="0"/>
              <a:t>성년의 날</a:t>
            </a:r>
            <a:endParaRPr lang="en-US" altLang="ko-KR" sz="2200" dirty="0"/>
          </a:p>
          <a:p>
            <a:pPr algn="ctr"/>
            <a:r>
              <a:rPr lang="en-US" altLang="ko-KR" sz="2200" dirty="0"/>
              <a:t>(1</a:t>
            </a:r>
            <a:r>
              <a:rPr lang="ko-KR" altLang="en-US" sz="2200" dirty="0"/>
              <a:t>월 </a:t>
            </a:r>
            <a:r>
              <a:rPr lang="ko-KR" altLang="en-US" sz="2200" dirty="0" err="1"/>
              <a:t>둘째주</a:t>
            </a:r>
            <a:endParaRPr lang="en-US" altLang="ko-KR" sz="2200" dirty="0"/>
          </a:p>
          <a:p>
            <a:pPr algn="ctr"/>
            <a:r>
              <a:rPr lang="ko-KR" altLang="en-US" sz="2200" dirty="0"/>
              <a:t>월요일</a:t>
            </a:r>
            <a:r>
              <a:rPr lang="en-US" altLang="ko-KR" sz="2200" dirty="0"/>
              <a:t>)</a:t>
            </a:r>
          </a:p>
        </p:txBody>
      </p:sp>
      <p:sp>
        <p:nvSpPr>
          <p:cNvPr id="8" name="순서도: 수행의 시작/종료 7">
            <a:extLst>
              <a:ext uri="{FF2B5EF4-FFF2-40B4-BE49-F238E27FC236}">
                <a16:creationId xmlns:a16="http://schemas.microsoft.com/office/drawing/2014/main" id="{3F1F1963-5A01-4B44-B1BE-70A0ED32E1EE}"/>
              </a:ext>
            </a:extLst>
          </p:cNvPr>
          <p:cNvSpPr/>
          <p:nvPr/>
        </p:nvSpPr>
        <p:spPr>
          <a:xfrm>
            <a:off x="3755060" y="1860308"/>
            <a:ext cx="1290042" cy="1700196"/>
          </a:xfrm>
          <a:prstGeom prst="flowChartTermina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2200" dirty="0"/>
              <a:t>건국</a:t>
            </a:r>
            <a:endParaRPr lang="en-US" altLang="ko-KR" sz="2200" dirty="0"/>
          </a:p>
          <a:p>
            <a:pPr algn="ctr"/>
            <a:r>
              <a:rPr lang="ko-KR" altLang="en-US" sz="2200" dirty="0"/>
              <a:t>기념일</a:t>
            </a:r>
            <a:r>
              <a:rPr lang="en-US" altLang="ko-KR" sz="2200" dirty="0"/>
              <a:t>(2/11)</a:t>
            </a:r>
          </a:p>
        </p:txBody>
      </p:sp>
      <p:sp>
        <p:nvSpPr>
          <p:cNvPr id="10" name="순서도: 수행의 시작/종료 9">
            <a:extLst>
              <a:ext uri="{FF2B5EF4-FFF2-40B4-BE49-F238E27FC236}">
                <a16:creationId xmlns:a16="http://schemas.microsoft.com/office/drawing/2014/main" id="{9086A1A2-FC26-4E7D-9AC5-2612C50408C7}"/>
              </a:ext>
            </a:extLst>
          </p:cNvPr>
          <p:cNvSpPr/>
          <p:nvPr/>
        </p:nvSpPr>
        <p:spPr>
          <a:xfrm>
            <a:off x="6433325" y="1864384"/>
            <a:ext cx="1251902" cy="1700196"/>
          </a:xfrm>
          <a:prstGeom prst="flowChartTermina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2200" dirty="0"/>
              <a:t>쇼와의 날</a:t>
            </a:r>
            <a:r>
              <a:rPr lang="en-US" altLang="ko-KR" sz="2200" dirty="0"/>
              <a:t>(4/29)</a:t>
            </a:r>
          </a:p>
        </p:txBody>
      </p:sp>
      <p:sp>
        <p:nvSpPr>
          <p:cNvPr id="11" name="순서도: 수행의 시작/종료 10">
            <a:extLst>
              <a:ext uri="{FF2B5EF4-FFF2-40B4-BE49-F238E27FC236}">
                <a16:creationId xmlns:a16="http://schemas.microsoft.com/office/drawing/2014/main" id="{2D989877-2204-4144-A62A-5442974B83FB}"/>
              </a:ext>
            </a:extLst>
          </p:cNvPr>
          <p:cNvSpPr/>
          <p:nvPr/>
        </p:nvSpPr>
        <p:spPr>
          <a:xfrm>
            <a:off x="7862169" y="1860308"/>
            <a:ext cx="1199535" cy="1700196"/>
          </a:xfrm>
          <a:prstGeom prst="flowChartTermina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2200" dirty="0"/>
              <a:t>헌법</a:t>
            </a:r>
            <a:endParaRPr lang="en-US" altLang="ko-KR" sz="2200" dirty="0"/>
          </a:p>
          <a:p>
            <a:pPr algn="ctr"/>
            <a:r>
              <a:rPr lang="ko-KR" altLang="en-US" sz="2200" dirty="0"/>
              <a:t>기념일</a:t>
            </a:r>
            <a:r>
              <a:rPr lang="en-US" altLang="ko-KR" sz="2200" dirty="0"/>
              <a:t>(5/3)</a:t>
            </a:r>
          </a:p>
        </p:txBody>
      </p:sp>
      <p:sp>
        <p:nvSpPr>
          <p:cNvPr id="12" name="순서도: 수행의 시작/종료 11">
            <a:extLst>
              <a:ext uri="{FF2B5EF4-FFF2-40B4-BE49-F238E27FC236}">
                <a16:creationId xmlns:a16="http://schemas.microsoft.com/office/drawing/2014/main" id="{9C5D6F67-3603-49B5-BC93-15E3906C0F05}"/>
              </a:ext>
            </a:extLst>
          </p:cNvPr>
          <p:cNvSpPr/>
          <p:nvPr/>
        </p:nvSpPr>
        <p:spPr>
          <a:xfrm>
            <a:off x="9301301" y="1860308"/>
            <a:ext cx="1199535" cy="1700196"/>
          </a:xfrm>
          <a:prstGeom prst="flowChartTermina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2200" dirty="0"/>
              <a:t>녹색의 날</a:t>
            </a:r>
            <a:r>
              <a:rPr lang="en-US" altLang="ko-KR" sz="2200" dirty="0"/>
              <a:t>(5/4)</a:t>
            </a:r>
          </a:p>
        </p:txBody>
      </p:sp>
      <p:sp>
        <p:nvSpPr>
          <p:cNvPr id="13" name="순서도: 수행의 시작/종료 12">
            <a:extLst>
              <a:ext uri="{FF2B5EF4-FFF2-40B4-BE49-F238E27FC236}">
                <a16:creationId xmlns:a16="http://schemas.microsoft.com/office/drawing/2014/main" id="{22AC18F1-7407-4A69-86FD-FF61612CEA6A}"/>
              </a:ext>
            </a:extLst>
          </p:cNvPr>
          <p:cNvSpPr/>
          <p:nvPr/>
        </p:nvSpPr>
        <p:spPr>
          <a:xfrm>
            <a:off x="5206399" y="1860308"/>
            <a:ext cx="1029390" cy="1700196"/>
          </a:xfrm>
          <a:prstGeom prst="flowChartTermina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2200" dirty="0"/>
              <a:t>춘분</a:t>
            </a:r>
            <a:endParaRPr lang="en-US" altLang="ko-KR" sz="2200" dirty="0"/>
          </a:p>
          <a:p>
            <a:pPr algn="ctr"/>
            <a:r>
              <a:rPr lang="en-US" altLang="ko-KR" sz="2200" dirty="0"/>
              <a:t>(3/21)</a:t>
            </a:r>
          </a:p>
        </p:txBody>
      </p:sp>
      <p:sp>
        <p:nvSpPr>
          <p:cNvPr id="16" name="화살표: 오른쪽 15">
            <a:extLst>
              <a:ext uri="{FF2B5EF4-FFF2-40B4-BE49-F238E27FC236}">
                <a16:creationId xmlns:a16="http://schemas.microsoft.com/office/drawing/2014/main" id="{E9BB49D2-7A1C-497C-AC03-207D621AC5DF}"/>
              </a:ext>
            </a:extLst>
          </p:cNvPr>
          <p:cNvSpPr/>
          <p:nvPr/>
        </p:nvSpPr>
        <p:spPr>
          <a:xfrm>
            <a:off x="646028" y="4123302"/>
            <a:ext cx="11398247" cy="2501891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200"/>
          </a:p>
        </p:txBody>
      </p:sp>
      <p:sp>
        <p:nvSpPr>
          <p:cNvPr id="17" name="순서도: 수행의 시작/종료 16">
            <a:extLst>
              <a:ext uri="{FF2B5EF4-FFF2-40B4-BE49-F238E27FC236}">
                <a16:creationId xmlns:a16="http://schemas.microsoft.com/office/drawing/2014/main" id="{8791510D-7EC9-481F-8542-07117F23EE94}"/>
              </a:ext>
            </a:extLst>
          </p:cNvPr>
          <p:cNvSpPr/>
          <p:nvPr/>
        </p:nvSpPr>
        <p:spPr>
          <a:xfrm>
            <a:off x="10677778" y="1860308"/>
            <a:ext cx="1345308" cy="1700196"/>
          </a:xfrm>
          <a:prstGeom prst="flowChartTermina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2200"/>
              <a:t>어린이날</a:t>
            </a:r>
            <a:endParaRPr lang="en-US" altLang="ko-KR" sz="2200" dirty="0"/>
          </a:p>
          <a:p>
            <a:pPr algn="ctr"/>
            <a:r>
              <a:rPr lang="en-US" altLang="ko-KR" sz="2200" dirty="0"/>
              <a:t>(5/5)</a:t>
            </a:r>
          </a:p>
        </p:txBody>
      </p:sp>
      <p:sp>
        <p:nvSpPr>
          <p:cNvPr id="18" name="순서도: 수행의 시작/종료 17">
            <a:extLst>
              <a:ext uri="{FF2B5EF4-FFF2-40B4-BE49-F238E27FC236}">
                <a16:creationId xmlns:a16="http://schemas.microsoft.com/office/drawing/2014/main" id="{D18CE00C-CFC1-41F5-BEFC-3650D0293605}"/>
              </a:ext>
            </a:extLst>
          </p:cNvPr>
          <p:cNvSpPr/>
          <p:nvPr/>
        </p:nvSpPr>
        <p:spPr>
          <a:xfrm>
            <a:off x="131025" y="4319480"/>
            <a:ext cx="2065756" cy="1700196"/>
          </a:xfrm>
          <a:prstGeom prst="flowChartTermina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2200" dirty="0"/>
              <a:t>바다의 날</a:t>
            </a:r>
            <a:endParaRPr lang="en-US" altLang="ko-KR" sz="2200" dirty="0"/>
          </a:p>
          <a:p>
            <a:pPr algn="ctr"/>
            <a:r>
              <a:rPr lang="en-US" altLang="ko-KR" sz="2200" dirty="0"/>
              <a:t>(7</a:t>
            </a:r>
            <a:r>
              <a:rPr lang="ko-KR" altLang="en-US" sz="2200" dirty="0"/>
              <a:t>월 </a:t>
            </a:r>
            <a:r>
              <a:rPr lang="ko-KR" altLang="en-US" sz="2200" dirty="0" err="1"/>
              <a:t>셋째주</a:t>
            </a:r>
            <a:endParaRPr lang="en-US" altLang="ko-KR" sz="2200" dirty="0"/>
          </a:p>
          <a:p>
            <a:pPr algn="ctr"/>
            <a:r>
              <a:rPr lang="ko-KR" altLang="en-US" sz="2200" dirty="0"/>
              <a:t>월요일</a:t>
            </a:r>
            <a:r>
              <a:rPr lang="en-US" altLang="ko-KR" sz="2200" dirty="0"/>
              <a:t>)</a:t>
            </a:r>
          </a:p>
        </p:txBody>
      </p:sp>
      <p:sp>
        <p:nvSpPr>
          <p:cNvPr id="19" name="순서도: 수행의 시작/종료 18">
            <a:extLst>
              <a:ext uri="{FF2B5EF4-FFF2-40B4-BE49-F238E27FC236}">
                <a16:creationId xmlns:a16="http://schemas.microsoft.com/office/drawing/2014/main" id="{F481701B-96A3-4798-A004-70D7FDFC26FE}"/>
              </a:ext>
            </a:extLst>
          </p:cNvPr>
          <p:cNvSpPr/>
          <p:nvPr/>
        </p:nvSpPr>
        <p:spPr>
          <a:xfrm>
            <a:off x="2366484" y="4319480"/>
            <a:ext cx="1902346" cy="1700196"/>
          </a:xfrm>
          <a:prstGeom prst="flowChartTermina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2200" dirty="0"/>
              <a:t>경로의 날 </a:t>
            </a:r>
            <a:r>
              <a:rPr lang="en-US" altLang="ko-KR" sz="2200" dirty="0"/>
              <a:t>(9</a:t>
            </a:r>
            <a:r>
              <a:rPr lang="ko-KR" altLang="en-US" sz="2200" dirty="0"/>
              <a:t>월 </a:t>
            </a:r>
            <a:r>
              <a:rPr lang="ko-KR" altLang="en-US" sz="2200" dirty="0" err="1"/>
              <a:t>셋째주</a:t>
            </a:r>
            <a:r>
              <a:rPr lang="ko-KR" altLang="en-US" sz="2200" dirty="0"/>
              <a:t> 월요일</a:t>
            </a:r>
            <a:r>
              <a:rPr lang="en-US" altLang="ko-KR" sz="2200" dirty="0"/>
              <a:t>)</a:t>
            </a:r>
          </a:p>
        </p:txBody>
      </p:sp>
      <p:sp>
        <p:nvSpPr>
          <p:cNvPr id="20" name="순서도: 수행의 시작/종료 19">
            <a:extLst>
              <a:ext uri="{FF2B5EF4-FFF2-40B4-BE49-F238E27FC236}">
                <a16:creationId xmlns:a16="http://schemas.microsoft.com/office/drawing/2014/main" id="{C21DC2D4-B2EE-4328-96C9-B9AAE9243B55}"/>
              </a:ext>
            </a:extLst>
          </p:cNvPr>
          <p:cNvSpPr/>
          <p:nvPr/>
        </p:nvSpPr>
        <p:spPr>
          <a:xfrm>
            <a:off x="5735533" y="4319480"/>
            <a:ext cx="1949584" cy="1700196"/>
          </a:xfrm>
          <a:prstGeom prst="flowChartTermina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2200" dirty="0"/>
              <a:t>체육의 날</a:t>
            </a:r>
            <a:r>
              <a:rPr lang="en-US" altLang="ko-KR" sz="2200" dirty="0"/>
              <a:t>(10</a:t>
            </a:r>
            <a:r>
              <a:rPr lang="ko-KR" altLang="en-US" sz="2200" dirty="0"/>
              <a:t>월 </a:t>
            </a:r>
            <a:r>
              <a:rPr lang="ko-KR" altLang="en-US" sz="2200" dirty="0" err="1"/>
              <a:t>둘째주</a:t>
            </a:r>
            <a:r>
              <a:rPr lang="ko-KR" altLang="en-US" sz="2200" dirty="0"/>
              <a:t> 월요일</a:t>
            </a:r>
            <a:r>
              <a:rPr lang="en-US" altLang="ko-KR" sz="2200" dirty="0"/>
              <a:t>)</a:t>
            </a:r>
          </a:p>
        </p:txBody>
      </p:sp>
      <p:sp>
        <p:nvSpPr>
          <p:cNvPr id="21" name="순서도: 수행의 시작/종료 20">
            <a:extLst>
              <a:ext uri="{FF2B5EF4-FFF2-40B4-BE49-F238E27FC236}">
                <a16:creationId xmlns:a16="http://schemas.microsoft.com/office/drawing/2014/main" id="{40D95D1B-D240-4112-8D39-C8B3FA5C5D9A}"/>
              </a:ext>
            </a:extLst>
          </p:cNvPr>
          <p:cNvSpPr/>
          <p:nvPr/>
        </p:nvSpPr>
        <p:spPr>
          <a:xfrm>
            <a:off x="7798959" y="4319480"/>
            <a:ext cx="1272113" cy="1700196"/>
          </a:xfrm>
          <a:prstGeom prst="flowChartTermina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2200" dirty="0"/>
              <a:t>문화의 날</a:t>
            </a:r>
            <a:r>
              <a:rPr lang="en-US" altLang="ko-KR" sz="2200" dirty="0"/>
              <a:t>(11/3)</a:t>
            </a:r>
          </a:p>
        </p:txBody>
      </p:sp>
      <p:sp>
        <p:nvSpPr>
          <p:cNvPr id="22" name="순서도: 수행의 시작/종료 21">
            <a:extLst>
              <a:ext uri="{FF2B5EF4-FFF2-40B4-BE49-F238E27FC236}">
                <a16:creationId xmlns:a16="http://schemas.microsoft.com/office/drawing/2014/main" id="{213588AF-5979-4533-A0E6-886B40E14054}"/>
              </a:ext>
            </a:extLst>
          </p:cNvPr>
          <p:cNvSpPr/>
          <p:nvPr/>
        </p:nvSpPr>
        <p:spPr>
          <a:xfrm>
            <a:off x="10677778" y="4319480"/>
            <a:ext cx="1383197" cy="1700196"/>
          </a:xfrm>
          <a:prstGeom prst="flowChartTermina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2200" dirty="0"/>
              <a:t>천황 </a:t>
            </a:r>
            <a:endParaRPr lang="en-US" altLang="ko-KR" sz="2200" dirty="0"/>
          </a:p>
          <a:p>
            <a:pPr algn="ctr"/>
            <a:r>
              <a:rPr lang="ko-KR" altLang="en-US" sz="2200" dirty="0"/>
              <a:t>탄생일</a:t>
            </a:r>
            <a:r>
              <a:rPr lang="en-US" altLang="ko-KR" sz="2200" dirty="0"/>
              <a:t>(12/23)</a:t>
            </a:r>
          </a:p>
        </p:txBody>
      </p:sp>
      <p:sp>
        <p:nvSpPr>
          <p:cNvPr id="23" name="순서도: 수행의 시작/종료 22">
            <a:extLst>
              <a:ext uri="{FF2B5EF4-FFF2-40B4-BE49-F238E27FC236}">
                <a16:creationId xmlns:a16="http://schemas.microsoft.com/office/drawing/2014/main" id="{A476F4FC-E6A2-4B6A-B915-D52985F72B98}"/>
              </a:ext>
            </a:extLst>
          </p:cNvPr>
          <p:cNvSpPr/>
          <p:nvPr/>
        </p:nvSpPr>
        <p:spPr>
          <a:xfrm>
            <a:off x="4438982" y="4319480"/>
            <a:ext cx="1146680" cy="1700196"/>
          </a:xfrm>
          <a:prstGeom prst="flowChartTermina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2200" dirty="0"/>
              <a:t>추분</a:t>
            </a:r>
            <a:r>
              <a:rPr lang="en-US" altLang="ko-KR" sz="2200" dirty="0"/>
              <a:t>(9/23)</a:t>
            </a:r>
          </a:p>
        </p:txBody>
      </p:sp>
      <p:sp>
        <p:nvSpPr>
          <p:cNvPr id="25" name="순서도: 수행의 시작/종료 24">
            <a:extLst>
              <a:ext uri="{FF2B5EF4-FFF2-40B4-BE49-F238E27FC236}">
                <a16:creationId xmlns:a16="http://schemas.microsoft.com/office/drawing/2014/main" id="{5D7054A8-CDB5-4195-B14E-6180E707A2D7}"/>
              </a:ext>
            </a:extLst>
          </p:cNvPr>
          <p:cNvSpPr/>
          <p:nvPr/>
        </p:nvSpPr>
        <p:spPr>
          <a:xfrm>
            <a:off x="9184914" y="4319480"/>
            <a:ext cx="1383197" cy="1700196"/>
          </a:xfrm>
          <a:prstGeom prst="flowChartTermina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2200" dirty="0"/>
              <a:t>근로감사의 날</a:t>
            </a:r>
            <a:r>
              <a:rPr lang="en-US" altLang="ko-KR" sz="2200" dirty="0"/>
              <a:t>(11/23)</a:t>
            </a:r>
          </a:p>
        </p:txBody>
      </p:sp>
    </p:spTree>
    <p:extLst>
      <p:ext uri="{BB962C8B-B14F-4D97-AF65-F5344CB8AC3E}">
        <p14:creationId xmlns:p14="http://schemas.microsoft.com/office/powerpoint/2010/main" val="983051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D5FD14F-E88D-47B3-B405-8D1C7EAA7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정월</a:t>
            </a:r>
            <a:r>
              <a:rPr lang="en-US" altLang="ko-KR" sz="44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(</a:t>
            </a:r>
            <a:r>
              <a:rPr lang="ko-KR" altLang="ko-KR" sz="4400" kern="100" dirty="0">
                <a:effectLst/>
                <a:latin typeface="맑은 고딕" panose="020B0503020000020004" pitchFamily="50" charset="-127"/>
                <a:ea typeface="Yu Mincho" panose="02020400000000000000" pitchFamily="18" charset="-128"/>
                <a:cs typeface="Times New Roman" panose="02020603050405020304" pitchFamily="18" charset="0"/>
              </a:rPr>
              <a:t>正月</a:t>
            </a:r>
            <a:r>
              <a:rPr lang="en-US" altLang="ko-KR" sz="44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)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4AEE10A-D7E5-4A77-B9AC-93E86BACF4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3648" y="1690687"/>
            <a:ext cx="6714949" cy="4968164"/>
          </a:xfrm>
        </p:spPr>
        <p:txBody>
          <a:bodyPr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ko-KR" altLang="en-US" sz="2400" kern="100" dirty="0" err="1">
                <a:solidFill>
                  <a:srgbClr val="333333"/>
                </a:solidFill>
                <a:latin typeface="맑은 고딕" panose="020B0503020000020004" pitchFamily="50" charset="-127"/>
                <a:ea typeface="나눔고딕" panose="020D0604000000000000" pitchFamily="50" charset="-127"/>
                <a:cs typeface="Times New Roman" panose="02020603050405020304" pitchFamily="18" charset="0"/>
              </a:rPr>
              <a:t>오세치요리</a:t>
            </a:r>
            <a:r>
              <a:rPr lang="en-US" altLang="ko-KR" sz="2400" kern="100" dirty="0">
                <a:solidFill>
                  <a:srgbClr val="333333"/>
                </a:solidFill>
                <a:latin typeface="맑은 고딕" panose="020B0503020000020004" pitchFamily="50" charset="-127"/>
                <a:ea typeface="나눔고딕" panose="020D0604000000000000" pitchFamily="50" charset="-127"/>
                <a:cs typeface="Times New Roman" panose="02020603050405020304" pitchFamily="18" charset="0"/>
              </a:rPr>
              <a:t>, </a:t>
            </a:r>
            <a:r>
              <a:rPr lang="ko-KR" altLang="en-US" sz="2400" kern="100" dirty="0" err="1">
                <a:solidFill>
                  <a:srgbClr val="333333"/>
                </a:solidFill>
                <a:latin typeface="맑은 고딕" panose="020B0503020000020004" pitchFamily="50" charset="-127"/>
                <a:ea typeface="나눔고딕" panose="020D0604000000000000" pitchFamily="50" charset="-127"/>
                <a:cs typeface="Times New Roman" panose="02020603050405020304" pitchFamily="18" charset="0"/>
              </a:rPr>
              <a:t>연화장</a:t>
            </a:r>
            <a:r>
              <a:rPr lang="en-US" altLang="ko-KR" sz="2400" kern="100" dirty="0">
                <a:solidFill>
                  <a:srgbClr val="333333"/>
                </a:solidFill>
                <a:latin typeface="맑은 고딕" panose="020B0503020000020004" pitchFamily="50" charset="-127"/>
                <a:ea typeface="나눔고딕" panose="020D0604000000000000" pitchFamily="50" charset="-127"/>
                <a:cs typeface="Times New Roman" panose="02020603050405020304" pitchFamily="18" charset="0"/>
              </a:rPr>
              <a:t>, </a:t>
            </a:r>
            <a:r>
              <a:rPr lang="ko-KR" altLang="en-US" sz="2400" kern="100" dirty="0" err="1">
                <a:solidFill>
                  <a:srgbClr val="333333"/>
                </a:solidFill>
                <a:latin typeface="맑은 고딕" panose="020B0503020000020004" pitchFamily="50" charset="-127"/>
                <a:ea typeface="나눔고딕" panose="020D0604000000000000" pitchFamily="50" charset="-127"/>
                <a:cs typeface="Times New Roman" panose="02020603050405020304" pitchFamily="18" charset="0"/>
              </a:rPr>
              <a:t>카가미모치</a:t>
            </a:r>
            <a:endParaRPr lang="en-US" altLang="ko-KR" sz="2400" kern="100" dirty="0">
              <a:solidFill>
                <a:srgbClr val="333333"/>
              </a:solidFill>
              <a:effectLst/>
              <a:latin typeface="맑은 고딕" panose="020B0503020000020004" pitchFamily="50" charset="-127"/>
              <a:ea typeface="나눔고딕" panose="020D0604000000000000" pitchFamily="50" charset="-127"/>
              <a:cs typeface="Times New Roman" panose="02020603050405020304" pitchFamily="18" charset="0"/>
            </a:endParaRPr>
          </a:p>
          <a:p>
            <a:pPr algn="just" latinLnBrk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ko-KR" altLang="en-US" sz="2400" kern="100" dirty="0">
                <a:solidFill>
                  <a:srgbClr val="333333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토</a:t>
            </a:r>
            <a:r>
              <a:rPr lang="ko-KR" altLang="ko-KR" sz="2400" kern="100" dirty="0">
                <a:solidFill>
                  <a:srgbClr val="333333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시가미</a:t>
            </a:r>
            <a:r>
              <a:rPr lang="en-US" altLang="ko-KR" sz="2400" kern="100" dirty="0">
                <a:solidFill>
                  <a:srgbClr val="333333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(</a:t>
            </a:r>
            <a:r>
              <a:rPr lang="ko-KR" altLang="ko-KR" sz="2400" kern="100" dirty="0">
                <a:solidFill>
                  <a:srgbClr val="333333"/>
                </a:solidFill>
                <a:effectLst/>
                <a:latin typeface="맑은 고딕" panose="020B0503020000020004" pitchFamily="50" charset="-127"/>
                <a:ea typeface="나눔고딕" panose="020D0604000000000000" pitchFamily="50" charset="-127"/>
                <a:cs typeface="Times New Roman" panose="02020603050405020304" pitchFamily="18" charset="0"/>
              </a:rPr>
              <a:t>年神</a:t>
            </a:r>
            <a:r>
              <a:rPr lang="en-US" altLang="ko-KR" sz="2400" kern="100" dirty="0">
                <a:solidFill>
                  <a:srgbClr val="333333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)</a:t>
            </a:r>
            <a:r>
              <a:rPr lang="ko-KR" altLang="ko-KR" sz="2400" kern="100" dirty="0">
                <a:solidFill>
                  <a:srgbClr val="333333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를 맞이하기 위한 </a:t>
            </a:r>
            <a:r>
              <a:rPr lang="ko-KR" altLang="en-US" sz="2400" kern="100" dirty="0">
                <a:solidFill>
                  <a:srgbClr val="333333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것</a:t>
            </a:r>
            <a:endParaRPr lang="en-US" altLang="ko-KR" sz="2400" kern="100" dirty="0">
              <a:solidFill>
                <a:srgbClr val="333333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algn="just" latinLnBrk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ko-KR" altLang="en-US" sz="2400" kern="100" dirty="0">
                <a:solidFill>
                  <a:srgbClr val="333333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집 장식</a:t>
            </a:r>
            <a:endParaRPr lang="en-US" altLang="ko-KR" sz="2400" kern="100" dirty="0">
              <a:solidFill>
                <a:srgbClr val="333333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0" indent="0" algn="just" latinLnBrk="1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altLang="ko-KR" sz="2400" kern="100" dirty="0">
                <a:solidFill>
                  <a:srgbClr val="333333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1) </a:t>
            </a:r>
            <a:r>
              <a:rPr lang="ko-KR" altLang="en-US" sz="2400" kern="100" dirty="0">
                <a:solidFill>
                  <a:srgbClr val="333333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현관 </a:t>
            </a:r>
            <a:r>
              <a:rPr lang="en-US" altLang="ko-KR" sz="2400" kern="100" dirty="0">
                <a:solidFill>
                  <a:srgbClr val="333333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: </a:t>
            </a:r>
            <a:r>
              <a:rPr lang="ko-KR" altLang="ko-KR" sz="2400" kern="100" dirty="0">
                <a:solidFill>
                  <a:srgbClr val="333333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시데</a:t>
            </a:r>
            <a:r>
              <a:rPr lang="en-US" altLang="ko-KR" sz="2400" kern="100" dirty="0">
                <a:solidFill>
                  <a:srgbClr val="333333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(</a:t>
            </a:r>
            <a:r>
              <a:rPr lang="ko-KR" altLang="ko-KR" sz="2400" kern="100" dirty="0">
                <a:solidFill>
                  <a:srgbClr val="333333"/>
                </a:solidFill>
                <a:effectLst/>
                <a:latin typeface="맑은 고딕" panose="020B0503020000020004" pitchFamily="50" charset="-127"/>
                <a:ea typeface="나눔고딕" panose="020D0604000000000000" pitchFamily="50" charset="-127"/>
                <a:cs typeface="Times New Roman" panose="02020603050405020304" pitchFamily="18" charset="0"/>
              </a:rPr>
              <a:t>紙垂</a:t>
            </a:r>
            <a:r>
              <a:rPr lang="en-US" altLang="ko-KR" sz="2400" kern="100" dirty="0">
                <a:solidFill>
                  <a:srgbClr val="333333"/>
                </a:solidFill>
                <a:effectLst/>
                <a:latin typeface="맑은 고딕" panose="020B0503020000020004" pitchFamily="50" charset="-127"/>
                <a:ea typeface="나눔고딕" panose="020D0604000000000000" pitchFamily="50" charset="-127"/>
                <a:cs typeface="Times New Roman" panose="02020603050405020304" pitchFamily="18" charset="0"/>
              </a:rPr>
              <a:t>)</a:t>
            </a:r>
            <a:r>
              <a:rPr lang="ko-KR" altLang="ko-KR" sz="2400" kern="100" dirty="0">
                <a:solidFill>
                  <a:srgbClr val="333333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를 드리운 </a:t>
            </a:r>
            <a:r>
              <a:rPr lang="ko-KR" altLang="ko-KR" sz="2400" kern="100" dirty="0" err="1">
                <a:solidFill>
                  <a:srgbClr val="333333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시메나와</a:t>
            </a:r>
            <a:r>
              <a:rPr lang="en-US" altLang="ko-KR" sz="2400" kern="100" dirty="0">
                <a:solidFill>
                  <a:srgbClr val="333333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(</a:t>
            </a:r>
            <a:r>
              <a:rPr lang="ko-KR" altLang="ko-KR" sz="2400" kern="100" dirty="0">
                <a:solidFill>
                  <a:srgbClr val="333333"/>
                </a:solidFill>
                <a:effectLst/>
                <a:latin typeface="맑은 고딕" panose="020B0503020000020004" pitchFamily="50" charset="-127"/>
                <a:ea typeface="나눔고딕" panose="020D0604000000000000" pitchFamily="50" charset="-127"/>
                <a:cs typeface="Times New Roman" panose="02020603050405020304" pitchFamily="18" charset="0"/>
              </a:rPr>
              <a:t>注連</a:t>
            </a:r>
            <a:r>
              <a:rPr lang="ko-KR" altLang="ko-KR" sz="2400" kern="100" dirty="0">
                <a:solidFill>
                  <a:srgbClr val="333333"/>
                </a:solidFill>
                <a:effectLst/>
                <a:latin typeface="맑은 고딕" panose="020B0503020000020004" pitchFamily="50" charset="-127"/>
                <a:ea typeface="새굴림" panose="02030600000101010101" pitchFamily="18" charset="-127"/>
                <a:cs typeface="새굴림" panose="02030600000101010101" pitchFamily="18" charset="-127"/>
              </a:rPr>
              <a:t>縄</a:t>
            </a:r>
            <a:r>
              <a:rPr lang="en-US" altLang="ko-KR" sz="2400" kern="100" dirty="0">
                <a:solidFill>
                  <a:srgbClr val="333333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)</a:t>
            </a:r>
          </a:p>
          <a:p>
            <a:pPr algn="just" latinLnBrk="1">
              <a:lnSpc>
                <a:spcPct val="100000"/>
              </a:lnSpc>
              <a:spcAft>
                <a:spcPts val="800"/>
              </a:spcAft>
              <a:buFontTx/>
              <a:buChar char="-"/>
            </a:pPr>
            <a:r>
              <a:rPr lang="ko-KR" altLang="en-US" sz="2400" kern="100" dirty="0">
                <a:solidFill>
                  <a:srgbClr val="333333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토</a:t>
            </a:r>
            <a:r>
              <a:rPr lang="ko-KR" altLang="ko-KR" sz="2400" kern="100" dirty="0">
                <a:solidFill>
                  <a:srgbClr val="333333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시가미의 일시적인 거주를 위한 경계선</a:t>
            </a:r>
            <a:endParaRPr lang="en-US" altLang="ko-KR" sz="2400" kern="100" dirty="0">
              <a:solidFill>
                <a:srgbClr val="333333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algn="just" latinLnBrk="1">
              <a:lnSpc>
                <a:spcPct val="100000"/>
              </a:lnSpc>
              <a:spcAft>
                <a:spcPts val="800"/>
              </a:spcAft>
              <a:buFontTx/>
              <a:buChar char="-"/>
            </a:pPr>
            <a:r>
              <a:rPr lang="ko-KR" altLang="ko-KR" sz="2400" kern="100" dirty="0">
                <a:solidFill>
                  <a:srgbClr val="333333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악령의 침입을 막</a:t>
            </a:r>
            <a:r>
              <a:rPr lang="ko-KR" altLang="en-US" sz="2400" kern="100" dirty="0">
                <a:solidFill>
                  <a:srgbClr val="333333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음</a:t>
            </a:r>
            <a:endParaRPr lang="en-US" altLang="ko-KR" sz="2400" kern="100" dirty="0">
              <a:solidFill>
                <a:srgbClr val="333333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0" indent="0" algn="just" latinLnBrk="1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altLang="ko-KR" sz="2400" kern="100" dirty="0">
                <a:solidFill>
                  <a:srgbClr val="333333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2) </a:t>
            </a:r>
            <a:r>
              <a:rPr lang="ko-KR" altLang="ko-KR" sz="2400" kern="100" dirty="0">
                <a:solidFill>
                  <a:srgbClr val="333333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문</a:t>
            </a:r>
            <a:r>
              <a:rPr lang="en-US" altLang="ko-KR" sz="2400" kern="100" dirty="0">
                <a:solidFill>
                  <a:srgbClr val="333333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:</a:t>
            </a:r>
            <a:r>
              <a:rPr lang="ko-KR" altLang="ko-KR" sz="2400" kern="100" dirty="0">
                <a:solidFill>
                  <a:srgbClr val="333333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요리시로</a:t>
            </a:r>
            <a:r>
              <a:rPr lang="en-US" altLang="ko-KR" sz="2400" kern="100" dirty="0">
                <a:solidFill>
                  <a:srgbClr val="333333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(</a:t>
            </a:r>
            <a:r>
              <a:rPr lang="ko-KR" altLang="ko-KR" sz="2400" kern="100" dirty="0">
                <a:solidFill>
                  <a:srgbClr val="333333"/>
                </a:solidFill>
                <a:effectLst/>
                <a:latin typeface="맑은 고딕" panose="020B0503020000020004" pitchFamily="50" charset="-127"/>
                <a:ea typeface="나눔고딕" panose="020D0604000000000000" pitchFamily="50" charset="-127"/>
                <a:cs typeface="Times New Roman" panose="02020603050405020304" pitchFamily="18" charset="0"/>
              </a:rPr>
              <a:t>依代</a:t>
            </a:r>
            <a:r>
              <a:rPr lang="en-US" altLang="ko-KR" sz="2400" kern="100" dirty="0">
                <a:solidFill>
                  <a:srgbClr val="333333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)</a:t>
            </a:r>
            <a:r>
              <a:rPr lang="ko-KR" altLang="en-US" sz="2400" kern="100" dirty="0">
                <a:solidFill>
                  <a:srgbClr val="333333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인 </a:t>
            </a:r>
            <a:r>
              <a:rPr lang="ko-KR" altLang="en-US" sz="2400" kern="100" dirty="0" err="1">
                <a:solidFill>
                  <a:srgbClr val="333333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카도마츠</a:t>
            </a:r>
            <a:r>
              <a:rPr lang="en-US" altLang="ko-KR" sz="2400" kern="100" dirty="0">
                <a:solidFill>
                  <a:srgbClr val="333333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(</a:t>
            </a:r>
            <a:r>
              <a:rPr lang="ja-JP" altLang="en-US" sz="2400" kern="100" dirty="0">
                <a:solidFill>
                  <a:srgbClr val="333333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門松</a:t>
            </a:r>
            <a:r>
              <a:rPr lang="en-US" altLang="ja-JP" sz="2400" kern="100" dirty="0">
                <a:solidFill>
                  <a:srgbClr val="333333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)</a:t>
            </a:r>
            <a:r>
              <a:rPr lang="ko-KR" altLang="en-US" sz="2400" kern="100" dirty="0">
                <a:solidFill>
                  <a:srgbClr val="333333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를 세움</a:t>
            </a:r>
            <a:endParaRPr lang="en-US" altLang="ko-KR" sz="2400" kern="100" dirty="0">
              <a:solidFill>
                <a:srgbClr val="333333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0" indent="0" algn="just" latinLnBrk="1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altLang="ko-KR" sz="2400" kern="100" dirty="0">
                <a:solidFill>
                  <a:srgbClr val="333333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- </a:t>
            </a:r>
            <a:r>
              <a:rPr lang="ko-KR" altLang="en-US" sz="2400" kern="100" dirty="0">
                <a:solidFill>
                  <a:srgbClr val="333333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행운을 가져오기 위해</a:t>
            </a:r>
            <a:endParaRPr lang="en-US" altLang="ko-KR" sz="2400" kern="100" dirty="0">
              <a:solidFill>
                <a:srgbClr val="333333"/>
              </a:solidFill>
              <a:effectLst/>
              <a:latin typeface="맑은 고딕" panose="020B0503020000020004" pitchFamily="50" charset="-127"/>
              <a:ea typeface="나눔고딕" panose="020D0604000000000000" pitchFamily="50" charset="-127"/>
              <a:cs typeface="Times New Roman" panose="02020603050405020304" pitchFamily="18" charset="0"/>
            </a:endParaRPr>
          </a:p>
          <a:p>
            <a:pPr algn="just" latinLnBrk="1">
              <a:lnSpc>
                <a:spcPct val="107000"/>
              </a:lnSpc>
              <a:spcAft>
                <a:spcPts val="800"/>
              </a:spcAft>
            </a:pPr>
            <a:endParaRPr lang="ko-KR" altLang="ko-KR" sz="2400" kern="100" dirty="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endParaRPr lang="ko-KR" altLang="en-US" sz="2400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6BAB671D-7C39-4953-B139-DA35627292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645" y="305481"/>
            <a:ext cx="3861296" cy="27704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그룹 10">
            <a:extLst>
              <a:ext uri="{FF2B5EF4-FFF2-40B4-BE49-F238E27FC236}">
                <a16:creationId xmlns:a16="http://schemas.microsoft.com/office/drawing/2014/main" id="{ECAB34F9-8AD4-49CB-BAD0-E44E06E663DD}"/>
              </a:ext>
            </a:extLst>
          </p:cNvPr>
          <p:cNvGrpSpPr/>
          <p:nvPr/>
        </p:nvGrpSpPr>
        <p:grpSpPr>
          <a:xfrm>
            <a:off x="7730326" y="3611135"/>
            <a:ext cx="4145654" cy="2941384"/>
            <a:chOff x="7966354" y="3614470"/>
            <a:chExt cx="3678743" cy="2819872"/>
          </a:xfrm>
        </p:grpSpPr>
        <p:sp>
          <p:nvSpPr>
            <p:cNvPr id="10" name="사각형: 둥근 모서리 9">
              <a:extLst>
                <a:ext uri="{FF2B5EF4-FFF2-40B4-BE49-F238E27FC236}">
                  <a16:creationId xmlns:a16="http://schemas.microsoft.com/office/drawing/2014/main" id="{5398829E-34F5-4DEC-AB42-BC489A7F5904}"/>
                </a:ext>
              </a:extLst>
            </p:cNvPr>
            <p:cNvSpPr/>
            <p:nvPr/>
          </p:nvSpPr>
          <p:spPr>
            <a:xfrm>
              <a:off x="7966354" y="3614470"/>
              <a:ext cx="3678743" cy="2819872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E5CBEA81-194F-40DE-B44D-A9792A651E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9239" y="3830711"/>
              <a:ext cx="3291615" cy="23653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내용 개체 틀 7">
            <a:extLst>
              <a:ext uri="{FF2B5EF4-FFF2-40B4-BE49-F238E27FC236}">
                <a16:creationId xmlns:a16="http://schemas.microsoft.com/office/drawing/2014/main" id="{D9F8597C-683B-4341-94DE-06C7D1BB97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03028" y="305481"/>
            <a:ext cx="1546491" cy="4142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2200" dirty="0" err="1"/>
              <a:t>시메나와</a:t>
            </a:r>
            <a:endParaRPr lang="ko-KR" altLang="en-US" sz="2200" dirty="0"/>
          </a:p>
        </p:txBody>
      </p:sp>
      <p:sp>
        <p:nvSpPr>
          <p:cNvPr id="9" name="내용 개체 틀 7">
            <a:extLst>
              <a:ext uri="{FF2B5EF4-FFF2-40B4-BE49-F238E27FC236}">
                <a16:creationId xmlns:a16="http://schemas.microsoft.com/office/drawing/2014/main" id="{BE4A0928-55BC-4B46-8909-751FC54B3F66}"/>
              </a:ext>
            </a:extLst>
          </p:cNvPr>
          <p:cNvSpPr txBox="1">
            <a:spLocks/>
          </p:cNvSpPr>
          <p:nvPr/>
        </p:nvSpPr>
        <p:spPr>
          <a:xfrm>
            <a:off x="7406303" y="3337814"/>
            <a:ext cx="1614147" cy="38024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2200" dirty="0" err="1"/>
              <a:t>카도마츠</a:t>
            </a:r>
            <a:endParaRPr lang="ko-KR" altLang="en-US" sz="2200" dirty="0"/>
          </a:p>
        </p:txBody>
      </p:sp>
    </p:spTree>
    <p:extLst>
      <p:ext uri="{BB962C8B-B14F-4D97-AF65-F5344CB8AC3E}">
        <p14:creationId xmlns:p14="http://schemas.microsoft.com/office/powerpoint/2010/main" val="2712573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build="p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99AE2756-0FC4-4155-83E7-58AAAB63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5689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>
            <a:extLst>
              <a:ext uri="{FF2B5EF4-FFF2-40B4-BE49-F238E27FC236}">
                <a16:creationId xmlns:a16="http://schemas.microsoft.com/office/drawing/2014/main" id="{247AB924-1B87-43FC-B7C7-B112D5C51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2E6547-2161-4948-83D4-304F8D87B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latinLnBrk="0"/>
            <a:r>
              <a:rPr lang="ko-KR" altLang="en-US" sz="5400" dirty="0" err="1">
                <a:solidFill>
                  <a:srgbClr val="FFFFFF"/>
                </a:solidFill>
              </a:rPr>
              <a:t>오세치요리</a:t>
            </a:r>
            <a:r>
              <a:rPr lang="en-US" altLang="ko-KR" sz="5400" dirty="0">
                <a:solidFill>
                  <a:srgbClr val="FFFFFF"/>
                </a:solidFill>
              </a:rPr>
              <a:t>, </a:t>
            </a:r>
            <a:r>
              <a:rPr lang="ko-KR" altLang="en-US" sz="5400" dirty="0" err="1">
                <a:solidFill>
                  <a:srgbClr val="FFFFFF"/>
                </a:solidFill>
              </a:rPr>
              <a:t>연화장</a:t>
            </a:r>
            <a:r>
              <a:rPr lang="en-US" altLang="ko-KR" sz="5400" dirty="0">
                <a:solidFill>
                  <a:srgbClr val="FFFFFF"/>
                </a:solidFill>
              </a:rPr>
              <a:t>, </a:t>
            </a:r>
            <a:r>
              <a:rPr lang="ko-KR" altLang="en-US" sz="5400" dirty="0" err="1">
                <a:solidFill>
                  <a:srgbClr val="FFFFFF"/>
                </a:solidFill>
              </a:rPr>
              <a:t>카가미모치</a:t>
            </a:r>
            <a:r>
              <a:rPr lang="en-US" altLang="ko-KR" sz="540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11268" name="Picture 4">
            <a:extLst>
              <a:ext uri="{FF2B5EF4-FFF2-40B4-BE49-F238E27FC236}">
                <a16:creationId xmlns:a16="http://schemas.microsoft.com/office/drawing/2014/main" id="{D2F5411C-EC48-4A55-990C-74DC4B2B2C8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65127" y="356464"/>
            <a:ext cx="3088835" cy="3990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텍스트, 갖가지이(가) 표시된 사진&#10;&#10;자동 생성된 설명">
            <a:extLst>
              <a:ext uri="{FF2B5EF4-FFF2-40B4-BE49-F238E27FC236}">
                <a16:creationId xmlns:a16="http://schemas.microsoft.com/office/drawing/2014/main" id="{B17DD5A9-34BC-4317-A415-85846B6995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2716" y="638542"/>
            <a:ext cx="3162258" cy="3216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818DC98F-4057-4645-B948-F604F39A9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534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6" name="Picture 2" descr="텍스트, 액세서리, 인형이(가) 표시된 사진&#10;&#10;자동 생성된 설명">
            <a:extLst>
              <a:ext uri="{FF2B5EF4-FFF2-40B4-BE49-F238E27FC236}">
                <a16:creationId xmlns:a16="http://schemas.microsoft.com/office/drawing/2014/main" id="{07E60D6B-37B0-4C00-A1BC-E7AF0652E787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05464" y="295784"/>
            <a:ext cx="2973820" cy="405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DAD2B705-4A9B-408D-AA80-4F41045E0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7410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22" name="Rectangle 72">
            <a:extLst>
              <a:ext uri="{FF2B5EF4-FFF2-40B4-BE49-F238E27FC236}">
                <a16:creationId xmlns:a16="http://schemas.microsoft.com/office/drawing/2014/main" id="{D9A7F3BF-8763-4074-AD77-92790AF314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ADEB6492-1C82-421F-A727-E1953EEDF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6414" y="291617"/>
            <a:ext cx="4907931" cy="1153452"/>
          </a:xfrm>
        </p:spPr>
        <p:txBody>
          <a:bodyPr vert="horz" lIns="91440" tIns="45720" rIns="91440" bIns="45720" rtlCol="0" anchor="b">
            <a:normAutofit/>
          </a:bodyPr>
          <a:lstStyle/>
          <a:p>
            <a:pPr latinLnBrk="0"/>
            <a:r>
              <a:rPr lang="ko-KR" altLang="en-US" sz="5000" dirty="0"/>
              <a:t>정월</a:t>
            </a:r>
            <a:r>
              <a:rPr lang="en-US" altLang="ko-KR" sz="5000" dirty="0">
                <a:effectLst/>
              </a:rPr>
              <a:t>(</a:t>
            </a:r>
            <a:r>
              <a:rPr lang="ko-KR" altLang="en-US" sz="5000" dirty="0">
                <a:effectLst/>
              </a:rPr>
              <a:t>正月</a:t>
            </a:r>
            <a:r>
              <a:rPr lang="en-US" altLang="ko-KR" sz="5000" dirty="0">
                <a:effectLst/>
              </a:rPr>
              <a:t>)</a:t>
            </a:r>
            <a:endParaRPr lang="en-US" altLang="ko-KR" sz="5000" dirty="0"/>
          </a:p>
        </p:txBody>
      </p:sp>
      <p:cxnSp>
        <p:nvCxnSpPr>
          <p:cNvPr id="9223" name="!!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362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30AED316-AE26-40A6-B4A9-76EE7DC6B0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3621" y="1811971"/>
            <a:ext cx="7516337" cy="5002854"/>
          </a:xfrm>
        </p:spPr>
        <p:txBody>
          <a:bodyPr vert="horz" lIns="91440" tIns="45720" rIns="91440" bIns="45720" rtlCol="0" anchor="t">
            <a:normAutofit/>
          </a:bodyPr>
          <a:lstStyle/>
          <a:p>
            <a:pPr latinLnBrk="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2600" dirty="0" err="1">
                <a:solidFill>
                  <a:schemeClr val="tx1">
                    <a:alpha val="80000"/>
                  </a:schemeClr>
                </a:solidFill>
              </a:rPr>
              <a:t>토</a:t>
            </a:r>
            <a:r>
              <a:rPr lang="ko-KR" altLang="en-US" sz="2600" dirty="0" err="1">
                <a:solidFill>
                  <a:schemeClr val="tx1">
                    <a:alpha val="80000"/>
                  </a:schemeClr>
                </a:solidFill>
                <a:effectLst/>
              </a:rPr>
              <a:t>시다나</a:t>
            </a:r>
            <a:r>
              <a:rPr lang="en-US" altLang="ko-KR" sz="2600" dirty="0">
                <a:solidFill>
                  <a:schemeClr val="tx1">
                    <a:alpha val="80000"/>
                  </a:schemeClr>
                </a:solidFill>
                <a:effectLst/>
              </a:rPr>
              <a:t>(</a:t>
            </a:r>
            <a:r>
              <a:rPr lang="ko-KR" altLang="en-US" sz="2600" dirty="0">
                <a:solidFill>
                  <a:schemeClr val="tx1">
                    <a:alpha val="80000"/>
                  </a:schemeClr>
                </a:solidFill>
                <a:effectLst/>
              </a:rPr>
              <a:t>年棚</a:t>
            </a:r>
            <a:r>
              <a:rPr lang="en-US" altLang="ko-KR" sz="2600" dirty="0">
                <a:solidFill>
                  <a:schemeClr val="tx1">
                    <a:alpha val="80000"/>
                  </a:schemeClr>
                </a:solidFill>
              </a:rPr>
              <a:t>)</a:t>
            </a:r>
            <a:r>
              <a:rPr lang="ko-KR" altLang="en-US" sz="2600" dirty="0">
                <a:solidFill>
                  <a:schemeClr val="tx1">
                    <a:alpha val="80000"/>
                  </a:schemeClr>
                </a:solidFill>
                <a:effectLst/>
              </a:rPr>
              <a:t>에 쌀로 빚은 술</a:t>
            </a:r>
            <a:r>
              <a:rPr lang="en-US" altLang="ko-KR" sz="2600" dirty="0">
                <a:solidFill>
                  <a:schemeClr val="tx1">
                    <a:alpha val="80000"/>
                  </a:schemeClr>
                </a:solidFill>
                <a:effectLst/>
              </a:rPr>
              <a:t>, </a:t>
            </a:r>
            <a:r>
              <a:rPr lang="ko-KR" altLang="en-US" sz="2600" dirty="0">
                <a:solidFill>
                  <a:schemeClr val="tx1">
                    <a:alpha val="80000"/>
                  </a:schemeClr>
                </a:solidFill>
                <a:effectLst/>
              </a:rPr>
              <a:t>곶감 등 여러</a:t>
            </a:r>
            <a:r>
              <a:rPr lang="en-US" altLang="ko-KR" sz="2600" dirty="0">
                <a:solidFill>
                  <a:schemeClr val="tx1">
                    <a:alpha val="80000"/>
                  </a:schemeClr>
                </a:solidFill>
                <a:effectLst/>
              </a:rPr>
              <a:t> </a:t>
            </a:r>
            <a:r>
              <a:rPr lang="ko-KR" altLang="en-US" sz="2600" dirty="0">
                <a:solidFill>
                  <a:schemeClr val="tx1">
                    <a:alpha val="80000"/>
                  </a:schemeClr>
                </a:solidFill>
                <a:effectLst/>
              </a:rPr>
              <a:t>공물을 쌓아 높음</a:t>
            </a:r>
            <a:endParaRPr lang="en-US" altLang="ko-KR" sz="2600" dirty="0">
              <a:solidFill>
                <a:schemeClr val="tx1">
                  <a:alpha val="80000"/>
                </a:schemeClr>
              </a:solidFill>
              <a:effectLst/>
            </a:endParaRPr>
          </a:p>
          <a:p>
            <a:pPr latinLnBrk="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2600" dirty="0" err="1">
                <a:solidFill>
                  <a:schemeClr val="tx1">
                    <a:alpha val="80000"/>
                  </a:schemeClr>
                </a:solidFill>
                <a:effectLst/>
              </a:rPr>
              <a:t>오미소카</a:t>
            </a:r>
            <a:r>
              <a:rPr lang="en-US" altLang="ko-KR" sz="2600" dirty="0">
                <a:solidFill>
                  <a:schemeClr val="tx1">
                    <a:alpha val="80000"/>
                  </a:schemeClr>
                </a:solidFill>
                <a:effectLst/>
              </a:rPr>
              <a:t>(</a:t>
            </a:r>
            <a:r>
              <a:rPr lang="ko-KR" altLang="en-US" sz="2600" dirty="0">
                <a:solidFill>
                  <a:schemeClr val="tx1">
                    <a:alpha val="80000"/>
                  </a:schemeClr>
                </a:solidFill>
                <a:effectLst/>
              </a:rPr>
              <a:t>大晦日</a:t>
            </a:r>
            <a:r>
              <a:rPr lang="en-US" altLang="ko-KR" sz="2600" dirty="0">
                <a:solidFill>
                  <a:schemeClr val="tx1">
                    <a:alpha val="80000"/>
                  </a:schemeClr>
                </a:solidFill>
                <a:effectLst/>
              </a:rPr>
              <a:t>) </a:t>
            </a:r>
          </a:p>
          <a:p>
            <a:pPr latinLnBrk="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2600" dirty="0" err="1">
                <a:solidFill>
                  <a:schemeClr val="tx1">
                    <a:alpha val="80000"/>
                  </a:schemeClr>
                </a:solidFill>
                <a:effectLst/>
              </a:rPr>
              <a:t>하쓰모데</a:t>
            </a:r>
            <a:r>
              <a:rPr lang="en-US" altLang="ko-KR" sz="2600" dirty="0">
                <a:solidFill>
                  <a:schemeClr val="tx1">
                    <a:alpha val="80000"/>
                  </a:schemeClr>
                </a:solidFill>
                <a:effectLst/>
              </a:rPr>
              <a:t>(</a:t>
            </a:r>
            <a:r>
              <a:rPr lang="ja-JP" altLang="en-US" sz="2600" dirty="0">
                <a:solidFill>
                  <a:schemeClr val="tx1">
                    <a:alpha val="80000"/>
                  </a:schemeClr>
                </a:solidFill>
                <a:effectLst/>
              </a:rPr>
              <a:t>初詣</a:t>
            </a:r>
            <a:r>
              <a:rPr lang="en-US" altLang="ja-JP" sz="2600" dirty="0">
                <a:solidFill>
                  <a:schemeClr val="tx1">
                    <a:alpha val="80000"/>
                  </a:schemeClr>
                </a:solidFill>
                <a:effectLst/>
              </a:rPr>
              <a:t>) : </a:t>
            </a:r>
            <a:r>
              <a:rPr lang="ko-KR" altLang="en-US" sz="2600" dirty="0">
                <a:solidFill>
                  <a:schemeClr val="tx1">
                    <a:alpha val="80000"/>
                  </a:schemeClr>
                </a:solidFill>
                <a:effectLst/>
              </a:rPr>
              <a:t>정월 처음으로 절이나 신사에 참배 하는 것</a:t>
            </a:r>
            <a:endParaRPr lang="en-US" altLang="ko-KR" sz="2600" dirty="0">
              <a:solidFill>
                <a:schemeClr val="tx1">
                  <a:alpha val="80000"/>
                </a:schemeClr>
              </a:solidFill>
              <a:effectLst/>
            </a:endParaRPr>
          </a:p>
          <a:p>
            <a:pPr latinLnBrk="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2600" dirty="0" err="1">
                <a:solidFill>
                  <a:schemeClr val="tx1">
                    <a:alpha val="80000"/>
                  </a:schemeClr>
                </a:solidFill>
              </a:rPr>
              <a:t>토</a:t>
            </a:r>
            <a:r>
              <a:rPr lang="ko-KR" altLang="en-US" sz="2600" dirty="0" err="1">
                <a:solidFill>
                  <a:schemeClr val="tx1">
                    <a:alpha val="80000"/>
                  </a:schemeClr>
                </a:solidFill>
                <a:effectLst/>
              </a:rPr>
              <a:t>시코시소바</a:t>
            </a:r>
            <a:r>
              <a:rPr lang="en-US" altLang="ko-KR" sz="2600" dirty="0">
                <a:solidFill>
                  <a:schemeClr val="tx1">
                    <a:alpha val="80000"/>
                  </a:schemeClr>
                </a:solidFill>
                <a:effectLst/>
              </a:rPr>
              <a:t>(</a:t>
            </a:r>
            <a:r>
              <a:rPr lang="ko-KR" altLang="en-US" sz="2600" dirty="0">
                <a:solidFill>
                  <a:schemeClr val="tx1">
                    <a:alpha val="80000"/>
                  </a:schemeClr>
                </a:solidFill>
                <a:effectLst/>
              </a:rPr>
              <a:t>年越しそば</a:t>
            </a:r>
            <a:r>
              <a:rPr lang="en-US" altLang="ko-KR" sz="2600" dirty="0">
                <a:solidFill>
                  <a:schemeClr val="tx1">
                    <a:alpha val="80000"/>
                  </a:schemeClr>
                </a:solidFill>
                <a:effectLst/>
              </a:rPr>
              <a:t>)</a:t>
            </a:r>
            <a:r>
              <a:rPr lang="ko-KR" altLang="en-US" sz="2600" dirty="0">
                <a:solidFill>
                  <a:schemeClr val="tx1">
                    <a:alpha val="80000"/>
                  </a:schemeClr>
                </a:solidFill>
                <a:effectLst/>
              </a:rPr>
              <a:t>를 먹음</a:t>
            </a:r>
            <a:endParaRPr lang="en-US" altLang="ko-KR" sz="2600" dirty="0">
              <a:solidFill>
                <a:schemeClr val="tx1">
                  <a:alpha val="80000"/>
                </a:schemeClr>
              </a:solidFill>
              <a:effectLst/>
            </a:endParaRPr>
          </a:p>
          <a:p>
            <a:pPr marL="0" indent="0" latinLnBrk="0">
              <a:lnSpc>
                <a:spcPct val="150000"/>
              </a:lnSpc>
              <a:buNone/>
            </a:pPr>
            <a:r>
              <a:rPr lang="en-US" altLang="ko-KR" sz="2200" dirty="0">
                <a:solidFill>
                  <a:schemeClr val="tx1">
                    <a:alpha val="80000"/>
                  </a:schemeClr>
                </a:solidFill>
                <a:effectLst/>
              </a:rPr>
              <a:t>~</a:t>
            </a:r>
            <a:r>
              <a:rPr lang="ko-KR" altLang="en-US" sz="2200" dirty="0">
                <a:solidFill>
                  <a:schemeClr val="tx1">
                    <a:alpha val="80000"/>
                  </a:schemeClr>
                </a:solidFill>
                <a:effectLst/>
              </a:rPr>
              <a:t>오랫동안 가족의 행운이 계속되길 기원하는 관습</a:t>
            </a:r>
          </a:p>
        </p:txBody>
      </p:sp>
      <p:pic>
        <p:nvPicPr>
          <p:cNvPr id="9220" name="Picture 4">
            <a:extLst>
              <a:ext uri="{FF2B5EF4-FFF2-40B4-BE49-F238E27FC236}">
                <a16:creationId xmlns:a16="http://schemas.microsoft.com/office/drawing/2014/main" id="{8E1878F7-21A7-4383-AEEC-80A9F47DE85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7" r="19432" b="-2"/>
          <a:stretch/>
        </p:blipFill>
        <p:spPr bwMode="auto">
          <a:xfrm>
            <a:off x="7800687" y="1388856"/>
            <a:ext cx="4167318" cy="4167318"/>
          </a:xfrm>
          <a:custGeom>
            <a:avLst/>
            <a:gdLst/>
            <a:ahLst/>
            <a:cxnLst/>
            <a:rect l="l" t="t" r="r" b="b"/>
            <a:pathLst>
              <a:path w="2242226" h="2242226">
                <a:moveTo>
                  <a:pt x="1121113" y="0"/>
                </a:moveTo>
                <a:cubicBezTo>
                  <a:pt x="1740287" y="0"/>
                  <a:pt x="2242226" y="501939"/>
                  <a:pt x="2242226" y="1121113"/>
                </a:cubicBezTo>
                <a:cubicBezTo>
                  <a:pt x="2242226" y="1740287"/>
                  <a:pt x="1740287" y="2242226"/>
                  <a:pt x="1121113" y="2242226"/>
                </a:cubicBezTo>
                <a:cubicBezTo>
                  <a:pt x="501939" y="2242226"/>
                  <a:pt x="0" y="1740287"/>
                  <a:pt x="0" y="1121113"/>
                </a:cubicBezTo>
                <a:cubicBezTo>
                  <a:pt x="0" y="501939"/>
                  <a:pt x="501939" y="0"/>
                  <a:pt x="1121113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4" name="!!plus graphic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01652" y="1106003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225" name="!!dot graphic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44234" y="1388856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226" name="!!circle graphic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96781" y="4876208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849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그룹 7">
            <a:extLst>
              <a:ext uri="{FF2B5EF4-FFF2-40B4-BE49-F238E27FC236}">
                <a16:creationId xmlns:a16="http://schemas.microsoft.com/office/drawing/2014/main" id="{834EAE46-ADAD-4FC5-AE34-BFA4C79A5005}"/>
              </a:ext>
            </a:extLst>
          </p:cNvPr>
          <p:cNvGrpSpPr/>
          <p:nvPr/>
        </p:nvGrpSpPr>
        <p:grpSpPr>
          <a:xfrm>
            <a:off x="1060717" y="774155"/>
            <a:ext cx="10226233" cy="5791493"/>
            <a:chOff x="1060717" y="774155"/>
            <a:chExt cx="10226233" cy="5791493"/>
          </a:xfrm>
        </p:grpSpPr>
        <p:sp>
          <p:nvSpPr>
            <p:cNvPr id="2" name="사각형: 둥근 위쪽 모서리 1">
              <a:extLst>
                <a:ext uri="{FF2B5EF4-FFF2-40B4-BE49-F238E27FC236}">
                  <a16:creationId xmlns:a16="http://schemas.microsoft.com/office/drawing/2014/main" id="{2BA00D7D-5E04-4066-B9C6-49986F9947B3}"/>
                </a:ext>
              </a:extLst>
            </p:cNvPr>
            <p:cNvSpPr/>
            <p:nvPr/>
          </p:nvSpPr>
          <p:spPr>
            <a:xfrm>
              <a:off x="1060717" y="774155"/>
              <a:ext cx="10226232" cy="559700"/>
            </a:xfrm>
            <a:prstGeom prst="round2SameRect">
              <a:avLst>
                <a:gd name="adj1" fmla="val 9006"/>
                <a:gd name="adj2" fmla="val 9938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500" kern="100" dirty="0">
                  <a:solidFill>
                    <a:srgbClr val="333333"/>
                  </a:solidFill>
                  <a:latin typeface="맑은 고딕" panose="020B0503020000020004" pitchFamily="50" charset="-127"/>
                  <a:cs typeface="Times New Roman" panose="02020603050405020304" pitchFamily="18" charset="0"/>
                </a:rPr>
                <a:t>토</a:t>
              </a:r>
              <a:r>
                <a:rPr lang="ko-KR" altLang="ko-KR" sz="2500" kern="100" dirty="0">
                  <a:solidFill>
                    <a:srgbClr val="333333"/>
                  </a:solidFill>
                  <a:latin typeface="맑은 고딕" panose="020B0503020000020004" pitchFamily="50" charset="-127"/>
                  <a:cs typeface="Times New Roman" panose="02020603050405020304" pitchFamily="18" charset="0"/>
                </a:rPr>
                <a:t>시가미</a:t>
              </a:r>
              <a:r>
                <a:rPr lang="en-US" altLang="ko-KR" sz="2500" kern="100" dirty="0">
                  <a:solidFill>
                    <a:srgbClr val="333333"/>
                  </a:solidFill>
                  <a:latin typeface="맑은 고딕" panose="020B0503020000020004" pitchFamily="50" charset="-127"/>
                  <a:cs typeface="Times New Roman" panose="02020603050405020304" pitchFamily="18" charset="0"/>
                </a:rPr>
                <a:t>(</a:t>
              </a:r>
              <a:r>
                <a:rPr lang="ja-JP" altLang="en-US" sz="2500" kern="100" dirty="0">
                  <a:solidFill>
                    <a:srgbClr val="333333"/>
                  </a:solidFill>
                  <a:latin typeface="맑은 고딕" panose="020B0503020000020004" pitchFamily="50" charset="-127"/>
                  <a:cs typeface="Times New Roman" panose="02020603050405020304" pitchFamily="18" charset="0"/>
                </a:rPr>
                <a:t>年神</a:t>
              </a:r>
              <a:r>
                <a:rPr lang="en-US" altLang="ja-JP" sz="2500" kern="100" dirty="0">
                  <a:solidFill>
                    <a:srgbClr val="333333"/>
                  </a:solidFill>
                  <a:latin typeface="맑은 고딕" panose="020B0503020000020004" pitchFamily="50" charset="-127"/>
                  <a:cs typeface="Times New Roman" panose="02020603050405020304" pitchFamily="18" charset="0"/>
                </a:rPr>
                <a:t>) : </a:t>
              </a:r>
              <a:r>
                <a:rPr lang="ko-KR" altLang="ko-KR" sz="2500" kern="100" dirty="0" err="1">
                  <a:solidFill>
                    <a:srgbClr val="333333"/>
                  </a:solidFill>
                  <a:latin typeface="맑은 고딕" panose="020B0503020000020004" pitchFamily="50" charset="-127"/>
                  <a:cs typeface="Times New Roman" panose="02020603050405020304" pitchFamily="18" charset="0"/>
                </a:rPr>
                <a:t>としがみ</a:t>
              </a:r>
              <a:r>
                <a:rPr lang="ja-JP" altLang="en-US" sz="2500" kern="100" dirty="0">
                  <a:solidFill>
                    <a:srgbClr val="333333"/>
                  </a:solidFill>
                  <a:latin typeface="맑은 고딕" panose="020B0503020000020004" pitchFamily="50" charset="-127"/>
                  <a:cs typeface="Times New Roman" panose="02020603050405020304" pitchFamily="18" charset="0"/>
                </a:rPr>
                <a:t>、</a:t>
              </a:r>
              <a:r>
                <a:rPr lang="ko-KR" altLang="ko-KR" sz="2500" kern="100" dirty="0">
                  <a:solidFill>
                    <a:srgbClr val="333333"/>
                  </a:solidFill>
                  <a:latin typeface="맑은 고딕" panose="020B0503020000020004" pitchFamily="50" charset="-127"/>
                  <a:cs typeface="Times New Roman" panose="02020603050405020304" pitchFamily="18" charset="0"/>
                </a:rPr>
                <a:t>새해를 주관하는</a:t>
              </a:r>
              <a:r>
                <a:rPr lang="en-US" altLang="ko-KR" sz="2500" kern="100" dirty="0">
                  <a:solidFill>
                    <a:srgbClr val="333333"/>
                  </a:solidFill>
                  <a:latin typeface="맑은 고딕" panose="020B0503020000020004" pitchFamily="50" charset="-127"/>
                  <a:cs typeface="Times New Roman" panose="02020603050405020304" pitchFamily="18" charset="0"/>
                </a:rPr>
                <a:t> </a:t>
              </a:r>
              <a:r>
                <a:rPr lang="ko-KR" altLang="ko-KR" sz="2500" kern="100" dirty="0">
                  <a:solidFill>
                    <a:srgbClr val="333333"/>
                  </a:solidFill>
                  <a:latin typeface="맑은 고딕" panose="020B0503020000020004" pitchFamily="50" charset="-127"/>
                  <a:cs typeface="Times New Roman" panose="02020603050405020304" pitchFamily="18" charset="0"/>
                </a:rPr>
                <a:t>신</a:t>
              </a:r>
              <a:endParaRPr lang="en-US" altLang="ko-KR" sz="2500" kern="100" dirty="0">
                <a:solidFill>
                  <a:srgbClr val="333333"/>
                </a:solidFill>
                <a:latin typeface="맑은 고딕" panose="020B0503020000020004" pitchFamily="50" charset="-127"/>
                <a:cs typeface="Times New Roman" panose="02020603050405020304" pitchFamily="18" charset="0"/>
              </a:endParaRPr>
            </a:p>
          </p:txBody>
        </p:sp>
        <p:sp>
          <p:nvSpPr>
            <p:cNvPr id="3" name="사각형: 둥근 위쪽 모서리 2">
              <a:extLst>
                <a:ext uri="{FF2B5EF4-FFF2-40B4-BE49-F238E27FC236}">
                  <a16:creationId xmlns:a16="http://schemas.microsoft.com/office/drawing/2014/main" id="{492D1B6D-D710-4CBC-A517-7739FCEEE44A}"/>
                </a:ext>
              </a:extLst>
            </p:cNvPr>
            <p:cNvSpPr/>
            <p:nvPr/>
          </p:nvSpPr>
          <p:spPr>
            <a:xfrm>
              <a:off x="1060717" y="3681547"/>
              <a:ext cx="10226232" cy="559701"/>
            </a:xfrm>
            <a:prstGeom prst="round2SameRect">
              <a:avLst>
                <a:gd name="adj1" fmla="val 9006"/>
                <a:gd name="adj2" fmla="val 9938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500" kern="100" dirty="0" err="1">
                  <a:solidFill>
                    <a:srgbClr val="333333"/>
                  </a:solidFill>
                  <a:latin typeface="맑은 고딕" panose="020B0503020000020004" pitchFamily="50" charset="-127"/>
                  <a:cs typeface="Times New Roman" panose="02020603050405020304" pitchFamily="18" charset="0"/>
                </a:rPr>
                <a:t>카</a:t>
              </a:r>
              <a:r>
                <a:rPr lang="ko-KR" altLang="ko-KR" sz="2500" kern="100" dirty="0" err="1">
                  <a:solidFill>
                    <a:srgbClr val="333333"/>
                  </a:solidFill>
                  <a:latin typeface="맑은 고딕" panose="020B0503020000020004" pitchFamily="50" charset="-127"/>
                  <a:cs typeface="Times New Roman" panose="02020603050405020304" pitchFamily="18" charset="0"/>
                </a:rPr>
                <a:t>도마</a:t>
              </a:r>
              <a:r>
                <a:rPr lang="ko-KR" altLang="en-US" sz="2500" kern="100" dirty="0" err="1">
                  <a:solidFill>
                    <a:srgbClr val="333333"/>
                  </a:solidFill>
                  <a:latin typeface="맑은 고딕" panose="020B0503020000020004" pitchFamily="50" charset="-127"/>
                  <a:cs typeface="Times New Roman" panose="02020603050405020304" pitchFamily="18" charset="0"/>
                </a:rPr>
                <a:t>츠</a:t>
              </a:r>
              <a:r>
                <a:rPr lang="en-US" altLang="ko-KR" sz="2500" kern="100" dirty="0">
                  <a:solidFill>
                    <a:srgbClr val="333333"/>
                  </a:solidFill>
                  <a:latin typeface="맑은 고딕" panose="020B0503020000020004" pitchFamily="50" charset="-127"/>
                  <a:cs typeface="Times New Roman" panose="02020603050405020304" pitchFamily="18" charset="0"/>
                </a:rPr>
                <a:t>(</a:t>
              </a:r>
              <a:r>
                <a:rPr lang="ja-JP" altLang="en-US" sz="2500" kern="100" dirty="0">
                  <a:solidFill>
                    <a:srgbClr val="333333"/>
                  </a:solidFill>
                  <a:latin typeface="맑은 고딕" panose="020B0503020000020004" pitchFamily="50" charset="-127"/>
                  <a:cs typeface="Times New Roman" panose="02020603050405020304" pitchFamily="18" charset="0"/>
                </a:rPr>
                <a:t>門松</a:t>
              </a:r>
              <a:r>
                <a:rPr lang="en-US" altLang="ja-JP" sz="2500" kern="100" dirty="0">
                  <a:solidFill>
                    <a:srgbClr val="333333"/>
                  </a:solidFill>
                  <a:latin typeface="맑은 고딕" panose="020B0503020000020004" pitchFamily="50" charset="-127"/>
                  <a:cs typeface="Times New Roman" panose="02020603050405020304" pitchFamily="18" charset="0"/>
                </a:rPr>
                <a:t>) </a:t>
              </a:r>
              <a:r>
                <a:rPr lang="en-US" altLang="ko-KR" sz="2500" kern="100" dirty="0">
                  <a:solidFill>
                    <a:srgbClr val="333333"/>
                  </a:solidFill>
                  <a:latin typeface="맑은 고딕" panose="020B0503020000020004" pitchFamily="50" charset="-127"/>
                  <a:cs typeface="Times New Roman" panose="02020603050405020304" pitchFamily="18" charset="0"/>
                </a:rPr>
                <a:t>: </a:t>
              </a:r>
              <a:r>
                <a:rPr lang="ko-KR" altLang="ko-KR" sz="2500" kern="100" dirty="0" err="1">
                  <a:solidFill>
                    <a:srgbClr val="333333"/>
                  </a:solidFill>
                  <a:latin typeface="맑은 고딕" panose="020B0503020000020004" pitchFamily="50" charset="-127"/>
                  <a:cs typeface="Times New Roman" panose="02020603050405020304" pitchFamily="18" charset="0"/>
                </a:rPr>
                <a:t>かどまつ</a:t>
              </a:r>
              <a:r>
                <a:rPr lang="ja-JP" altLang="en-US" sz="2500" kern="100" dirty="0">
                  <a:solidFill>
                    <a:srgbClr val="333333"/>
                  </a:solidFill>
                  <a:latin typeface="맑은 고딕" panose="020B0503020000020004" pitchFamily="50" charset="-127"/>
                  <a:cs typeface="Times New Roman" panose="02020603050405020304" pitchFamily="18" charset="0"/>
                </a:rPr>
                <a:t>、</a:t>
              </a:r>
              <a:r>
                <a:rPr lang="en-US" altLang="ko-KR" sz="2500" kern="100" dirty="0">
                  <a:solidFill>
                    <a:srgbClr val="333333"/>
                  </a:solidFill>
                  <a:latin typeface="맑은 고딕" panose="020B0503020000020004" pitchFamily="50" charset="-127"/>
                  <a:cs typeface="Times New Roman" panose="02020603050405020304" pitchFamily="18" charset="0"/>
                </a:rPr>
                <a:t> </a:t>
              </a:r>
              <a:r>
                <a:rPr lang="ko-KR" altLang="ko-KR" sz="2500" kern="100" dirty="0">
                  <a:solidFill>
                    <a:srgbClr val="333333"/>
                  </a:solidFill>
                  <a:latin typeface="맑은 고딕" panose="020B0503020000020004" pitchFamily="50" charset="-127"/>
                  <a:cs typeface="Times New Roman" panose="02020603050405020304" pitchFamily="18" charset="0"/>
                </a:rPr>
                <a:t>장식 소나무</a:t>
              </a:r>
              <a:endParaRPr lang="en-US" altLang="ko-KR" sz="2500" kern="100" dirty="0">
                <a:solidFill>
                  <a:srgbClr val="333333"/>
                </a:solidFill>
                <a:latin typeface="맑은 고딕" panose="020B0503020000020004" pitchFamily="50" charset="-127"/>
                <a:cs typeface="Times New Roman" panose="02020603050405020304" pitchFamily="18" charset="0"/>
              </a:endParaRPr>
            </a:p>
          </p:txBody>
        </p:sp>
        <p:sp>
          <p:nvSpPr>
            <p:cNvPr id="5" name="사각형: 둥근 위쪽 모서리 4">
              <a:extLst>
                <a:ext uri="{FF2B5EF4-FFF2-40B4-BE49-F238E27FC236}">
                  <a16:creationId xmlns:a16="http://schemas.microsoft.com/office/drawing/2014/main" id="{2BA1E388-08C3-46A7-B9F7-8E7D0479E662}"/>
                </a:ext>
              </a:extLst>
            </p:cNvPr>
            <p:cNvSpPr/>
            <p:nvPr/>
          </p:nvSpPr>
          <p:spPr>
            <a:xfrm>
              <a:off x="1060717" y="2235970"/>
              <a:ext cx="10226232" cy="559700"/>
            </a:xfrm>
            <a:prstGeom prst="round2SameRect">
              <a:avLst>
                <a:gd name="adj1" fmla="val 9006"/>
                <a:gd name="adj2" fmla="val 9938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ko-KR" sz="2500" kern="100" dirty="0" err="1">
                  <a:solidFill>
                    <a:srgbClr val="333333"/>
                  </a:solidFill>
                  <a:latin typeface="맑은 고딕" panose="020B0503020000020004" pitchFamily="50" charset="-127"/>
                  <a:cs typeface="Times New Roman" panose="02020603050405020304" pitchFamily="18" charset="0"/>
                </a:rPr>
                <a:t>시메나와</a:t>
              </a:r>
              <a:r>
                <a:rPr lang="en-US" altLang="ko-KR" sz="2500" kern="100" dirty="0">
                  <a:solidFill>
                    <a:srgbClr val="333333"/>
                  </a:solidFill>
                  <a:latin typeface="맑은 고딕" panose="020B0503020000020004" pitchFamily="50" charset="-127"/>
                  <a:cs typeface="Times New Roman" panose="02020603050405020304" pitchFamily="18" charset="0"/>
                </a:rPr>
                <a:t>(</a:t>
              </a:r>
              <a:r>
                <a:rPr lang="ko-KR" altLang="ko-KR" sz="2500" kern="100" dirty="0">
                  <a:solidFill>
                    <a:srgbClr val="333333"/>
                  </a:solidFill>
                  <a:latin typeface="맑은 고딕" panose="020B0503020000020004" pitchFamily="50" charset="-127"/>
                  <a:ea typeface="나눔고딕" panose="020D0604000000000000" pitchFamily="50" charset="-127"/>
                  <a:cs typeface="Times New Roman" panose="02020603050405020304" pitchFamily="18" charset="0"/>
                </a:rPr>
                <a:t>注連</a:t>
              </a:r>
              <a:r>
                <a:rPr lang="ko-KR" altLang="ko-KR" sz="2500" kern="100" dirty="0">
                  <a:solidFill>
                    <a:srgbClr val="333333"/>
                  </a:solidFill>
                  <a:latin typeface="맑은 고딕" panose="020B0503020000020004" pitchFamily="50" charset="-127"/>
                  <a:ea typeface="새굴림" panose="02030600000101010101" pitchFamily="18" charset="-127"/>
                  <a:cs typeface="새굴림" panose="02030600000101010101" pitchFamily="18" charset="-127"/>
                </a:rPr>
                <a:t>縄</a:t>
              </a:r>
              <a:r>
                <a:rPr lang="en-US" altLang="ja-JP" sz="2500" kern="100" dirty="0">
                  <a:solidFill>
                    <a:srgbClr val="333333"/>
                  </a:solidFill>
                  <a:latin typeface="맑은 고딕" panose="020B0503020000020004" pitchFamily="50" charset="-127"/>
                  <a:cs typeface="Times New Roman" panose="02020603050405020304" pitchFamily="18" charset="0"/>
                </a:rPr>
                <a:t>) : </a:t>
              </a:r>
              <a:r>
                <a:rPr lang="ko-KR" altLang="ko-KR" sz="2500" kern="100" dirty="0" err="1">
                  <a:solidFill>
                    <a:srgbClr val="333333"/>
                  </a:solidFill>
                  <a:latin typeface="맑은 고딕" panose="020B0503020000020004" pitchFamily="50" charset="-127"/>
                  <a:cs typeface="Times New Roman" panose="02020603050405020304" pitchFamily="18" charset="0"/>
                </a:rPr>
                <a:t>しめなわ</a:t>
              </a:r>
              <a:r>
                <a:rPr lang="ja-JP" altLang="en-US" sz="2500" kern="100" dirty="0">
                  <a:solidFill>
                    <a:srgbClr val="333333"/>
                  </a:solidFill>
                  <a:latin typeface="맑은 고딕" panose="020B0503020000020004" pitchFamily="50" charset="-127"/>
                  <a:cs typeface="Times New Roman" panose="02020603050405020304" pitchFamily="18" charset="0"/>
                </a:rPr>
                <a:t>、</a:t>
              </a:r>
              <a:r>
                <a:rPr lang="en-US" altLang="ko-KR" sz="2500" kern="100" dirty="0">
                  <a:solidFill>
                    <a:srgbClr val="333333"/>
                  </a:solidFill>
                  <a:latin typeface="맑은 고딕" panose="020B0503020000020004" pitchFamily="50" charset="-127"/>
                  <a:cs typeface="Times New Roman" panose="02020603050405020304" pitchFamily="18" charset="0"/>
                </a:rPr>
                <a:t> </a:t>
              </a:r>
              <a:r>
                <a:rPr lang="ko-KR" altLang="ko-KR" sz="2500" kern="100" dirty="0">
                  <a:solidFill>
                    <a:srgbClr val="333333"/>
                  </a:solidFill>
                  <a:latin typeface="맑은 고딕" panose="020B0503020000020004" pitchFamily="50" charset="-127"/>
                  <a:cs typeface="Times New Roman" panose="02020603050405020304" pitchFamily="18" charset="0"/>
                </a:rPr>
                <a:t>금줄</a:t>
              </a:r>
              <a:endParaRPr lang="en-US" altLang="ko-KR" sz="2500" kern="100" dirty="0">
                <a:solidFill>
                  <a:srgbClr val="333333"/>
                </a:solidFill>
                <a:latin typeface="맑은 고딕" panose="020B0503020000020004" pitchFamily="50" charset="-127"/>
                <a:cs typeface="Times New Roman" panose="02020603050405020304" pitchFamily="18" charset="0"/>
              </a:endParaRPr>
            </a:p>
          </p:txBody>
        </p:sp>
        <p:sp>
          <p:nvSpPr>
            <p:cNvPr id="6" name="사각형: 둥근 위쪽 모서리 5">
              <a:extLst>
                <a:ext uri="{FF2B5EF4-FFF2-40B4-BE49-F238E27FC236}">
                  <a16:creationId xmlns:a16="http://schemas.microsoft.com/office/drawing/2014/main" id="{5E05AAC8-F868-422E-9228-C429BF830875}"/>
                </a:ext>
              </a:extLst>
            </p:cNvPr>
            <p:cNvSpPr/>
            <p:nvPr/>
          </p:nvSpPr>
          <p:spPr>
            <a:xfrm>
              <a:off x="1060718" y="1511853"/>
              <a:ext cx="10226232" cy="559701"/>
            </a:xfrm>
            <a:prstGeom prst="round2SameRect">
              <a:avLst>
                <a:gd name="adj1" fmla="val 9006"/>
                <a:gd name="adj2" fmla="val 9938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ko-KR" sz="2500" kern="100" dirty="0" err="1">
                  <a:solidFill>
                    <a:srgbClr val="333333"/>
                  </a:solidFill>
                  <a:latin typeface="맑은 고딕" panose="020B0503020000020004" pitchFamily="50" charset="-127"/>
                  <a:cs typeface="Times New Roman" panose="02020603050405020304" pitchFamily="18" charset="0"/>
                </a:rPr>
                <a:t>시데</a:t>
              </a:r>
              <a:r>
                <a:rPr lang="en-US" altLang="ko-KR" sz="2500" kern="100" dirty="0">
                  <a:solidFill>
                    <a:srgbClr val="333333"/>
                  </a:solidFill>
                  <a:latin typeface="맑은 고딕" panose="020B0503020000020004" pitchFamily="50" charset="-127"/>
                  <a:cs typeface="Times New Roman" panose="02020603050405020304" pitchFamily="18" charset="0"/>
                </a:rPr>
                <a:t>(</a:t>
              </a:r>
              <a:r>
                <a:rPr lang="ko-KR" altLang="ko-KR" sz="2500" kern="100" dirty="0">
                  <a:solidFill>
                    <a:srgbClr val="333333"/>
                  </a:solidFill>
                  <a:latin typeface="맑은 고딕" panose="020B0503020000020004" pitchFamily="50" charset="-127"/>
                  <a:ea typeface="나눔고딕" panose="020D0604000000000000" pitchFamily="50" charset="-127"/>
                  <a:cs typeface="Times New Roman" panose="02020603050405020304" pitchFamily="18" charset="0"/>
                </a:rPr>
                <a:t>紙垂</a:t>
              </a:r>
              <a:r>
                <a:rPr lang="en-US" altLang="ko-KR" sz="2500" kern="100" dirty="0">
                  <a:solidFill>
                    <a:srgbClr val="333333"/>
                  </a:solidFill>
                  <a:latin typeface="맑은 고딕" panose="020B0503020000020004" pitchFamily="50" charset="-127"/>
                  <a:ea typeface="나눔고딕" panose="020D0604000000000000" pitchFamily="50" charset="-127"/>
                  <a:cs typeface="Times New Roman" panose="02020603050405020304" pitchFamily="18" charset="0"/>
                </a:rPr>
                <a:t>) : </a:t>
              </a:r>
              <a:r>
                <a:rPr lang="ko-KR" altLang="ko-KR" sz="2500" kern="100" dirty="0" err="1">
                  <a:solidFill>
                    <a:srgbClr val="333333"/>
                  </a:solidFill>
                  <a:latin typeface="맑은 고딕" panose="020B0503020000020004" pitchFamily="50" charset="-127"/>
                  <a:cs typeface="Times New Roman" panose="02020603050405020304" pitchFamily="18" charset="0"/>
                </a:rPr>
                <a:t>しで</a:t>
              </a:r>
              <a:r>
                <a:rPr lang="ja-JP" altLang="en-US" sz="2500" kern="100" dirty="0">
                  <a:solidFill>
                    <a:srgbClr val="333333"/>
                  </a:solidFill>
                  <a:latin typeface="맑은 고딕" panose="020B0503020000020004" pitchFamily="50" charset="-127"/>
                  <a:cs typeface="Times New Roman" panose="02020603050405020304" pitchFamily="18" charset="0"/>
                </a:rPr>
                <a:t>、</a:t>
              </a:r>
              <a:r>
                <a:rPr lang="en-US" altLang="ko-KR" sz="2500" kern="100" dirty="0">
                  <a:solidFill>
                    <a:srgbClr val="333333"/>
                  </a:solidFill>
                  <a:latin typeface="맑은 고딕" panose="020B0503020000020004" pitchFamily="50" charset="-127"/>
                  <a:cs typeface="Times New Roman" panose="02020603050405020304" pitchFamily="18" charset="0"/>
                </a:rPr>
                <a:t> </a:t>
              </a:r>
              <a:r>
                <a:rPr lang="ko-KR" altLang="ko-KR" sz="2500" kern="100" dirty="0">
                  <a:solidFill>
                    <a:srgbClr val="333333"/>
                  </a:solidFill>
                  <a:latin typeface="맑은 고딕" panose="020B0503020000020004" pitchFamily="50" charset="-127"/>
                  <a:cs typeface="Times New Roman" panose="02020603050405020304" pitchFamily="18" charset="0"/>
                </a:rPr>
                <a:t>흰 종이</a:t>
              </a:r>
              <a:endParaRPr lang="en-US" altLang="ko-KR" sz="2500" kern="100" dirty="0">
                <a:solidFill>
                  <a:srgbClr val="333333"/>
                </a:solidFill>
                <a:latin typeface="맑은 고딕" panose="020B0503020000020004" pitchFamily="50" charset="-127"/>
                <a:cs typeface="Times New Roman" panose="02020603050405020304" pitchFamily="18" charset="0"/>
              </a:endParaRPr>
            </a:p>
          </p:txBody>
        </p:sp>
        <p:sp>
          <p:nvSpPr>
            <p:cNvPr id="7" name="사각형: 둥근 위쪽 모서리 6">
              <a:extLst>
                <a:ext uri="{FF2B5EF4-FFF2-40B4-BE49-F238E27FC236}">
                  <a16:creationId xmlns:a16="http://schemas.microsoft.com/office/drawing/2014/main" id="{073AB415-9347-4C76-8391-CB67DAFA1F7A}"/>
                </a:ext>
              </a:extLst>
            </p:cNvPr>
            <p:cNvSpPr/>
            <p:nvPr/>
          </p:nvSpPr>
          <p:spPr>
            <a:xfrm>
              <a:off x="1060717" y="2960086"/>
              <a:ext cx="10226232" cy="559700"/>
            </a:xfrm>
            <a:prstGeom prst="round2SameRect">
              <a:avLst>
                <a:gd name="adj1" fmla="val 9006"/>
                <a:gd name="adj2" fmla="val 9938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  <a:spcAft>
                  <a:spcPts val="800"/>
                </a:spcAft>
              </a:pPr>
              <a:r>
                <a:rPr lang="ko-KR" altLang="ko-KR" sz="2500" kern="100" dirty="0">
                  <a:solidFill>
                    <a:srgbClr val="333333"/>
                  </a:solidFill>
                  <a:latin typeface="맑은 고딕" panose="020B0503020000020004" pitchFamily="50" charset="-127"/>
                  <a:cs typeface="Times New Roman" panose="02020603050405020304" pitchFamily="18" charset="0"/>
                </a:rPr>
                <a:t>요리시로</a:t>
              </a:r>
              <a:r>
                <a:rPr lang="en-US" altLang="ko-KR" sz="2500" kern="100" dirty="0">
                  <a:solidFill>
                    <a:srgbClr val="333333"/>
                  </a:solidFill>
                  <a:latin typeface="맑은 고딕" panose="020B0503020000020004" pitchFamily="50" charset="-127"/>
                  <a:ea typeface="나눔고딕" panose="020D0604000000000000" pitchFamily="50" charset="-127"/>
                  <a:cs typeface="Times New Roman" panose="02020603050405020304" pitchFamily="18" charset="0"/>
                </a:rPr>
                <a:t>(</a:t>
              </a:r>
              <a:r>
                <a:rPr lang="ko-KR" altLang="ko-KR" sz="2500" kern="100" dirty="0">
                  <a:solidFill>
                    <a:srgbClr val="333333"/>
                  </a:solidFill>
                  <a:latin typeface="맑은 고딕" panose="020B0503020000020004" pitchFamily="50" charset="-127"/>
                  <a:ea typeface="나눔고딕" panose="020D0604000000000000" pitchFamily="50" charset="-127"/>
                  <a:cs typeface="Times New Roman" panose="02020603050405020304" pitchFamily="18" charset="0"/>
                </a:rPr>
                <a:t>依代</a:t>
              </a:r>
              <a:r>
                <a:rPr lang="en-US" altLang="ko-KR" sz="2500" kern="100" dirty="0">
                  <a:solidFill>
                    <a:srgbClr val="333333"/>
                  </a:solidFill>
                  <a:latin typeface="맑은 고딕" panose="020B0503020000020004" pitchFamily="50" charset="-127"/>
                  <a:ea typeface="나눔고딕" panose="020D0604000000000000" pitchFamily="50" charset="-127"/>
                  <a:cs typeface="Times New Roman" panose="02020603050405020304" pitchFamily="18" charset="0"/>
                </a:rPr>
                <a:t>)</a:t>
              </a:r>
              <a:r>
                <a:rPr lang="en-US" altLang="ko-KR" sz="2500" kern="100" dirty="0">
                  <a:solidFill>
                    <a:srgbClr val="333333"/>
                  </a:solidFill>
                  <a:latin typeface="맑은 고딕" panose="020B0503020000020004" pitchFamily="50" charset="-127"/>
                  <a:cs typeface="Times New Roman" panose="02020603050405020304" pitchFamily="18" charset="0"/>
                </a:rPr>
                <a:t> : </a:t>
              </a:r>
              <a:r>
                <a:rPr lang="ko-KR" altLang="ko-KR" sz="2500" kern="100" dirty="0" err="1">
                  <a:solidFill>
                    <a:srgbClr val="333333"/>
                  </a:solidFill>
                  <a:latin typeface="맑은 고딕" panose="020B0503020000020004" pitchFamily="50" charset="-127"/>
                  <a:cs typeface="Times New Roman" panose="02020603050405020304" pitchFamily="18" charset="0"/>
                </a:rPr>
                <a:t>よりしろ</a:t>
              </a:r>
              <a:r>
                <a:rPr lang="ja-JP" altLang="en-US" sz="2500" kern="100" dirty="0">
                  <a:solidFill>
                    <a:srgbClr val="333333"/>
                  </a:solidFill>
                  <a:latin typeface="맑은 고딕" panose="020B0503020000020004" pitchFamily="50" charset="-127"/>
                  <a:cs typeface="Times New Roman" panose="02020603050405020304" pitchFamily="18" charset="0"/>
                </a:rPr>
                <a:t>、</a:t>
              </a:r>
              <a:r>
                <a:rPr lang="ko-KR" altLang="ko-KR" sz="2500" kern="100" dirty="0">
                  <a:solidFill>
                    <a:srgbClr val="333333"/>
                  </a:solidFill>
                  <a:latin typeface="맑은 고딕" panose="020B0503020000020004" pitchFamily="50" charset="-127"/>
                  <a:cs typeface="Times New Roman" panose="02020603050405020304" pitchFamily="18" charset="0"/>
                </a:rPr>
                <a:t>신령이 깃드는 물건</a:t>
              </a:r>
              <a:endParaRPr lang="en-US" altLang="ko-KR" sz="2500" kern="100" dirty="0">
                <a:solidFill>
                  <a:srgbClr val="333333"/>
                </a:solidFill>
                <a:latin typeface="맑은 고딕" panose="020B0503020000020004" pitchFamily="50" charset="-127"/>
                <a:cs typeface="Times New Roman" panose="02020603050405020304" pitchFamily="18" charset="0"/>
              </a:endParaRPr>
            </a:p>
          </p:txBody>
        </p:sp>
        <p:sp>
          <p:nvSpPr>
            <p:cNvPr id="14" name="사각형: 둥근 위쪽 모서리 13">
              <a:extLst>
                <a:ext uri="{FF2B5EF4-FFF2-40B4-BE49-F238E27FC236}">
                  <a16:creationId xmlns:a16="http://schemas.microsoft.com/office/drawing/2014/main" id="{C7F1A271-8DFF-44BD-9F4A-A9F0F07E92CF}"/>
                </a:ext>
              </a:extLst>
            </p:cNvPr>
            <p:cNvSpPr/>
            <p:nvPr/>
          </p:nvSpPr>
          <p:spPr>
            <a:xfrm>
              <a:off x="1060717" y="4473578"/>
              <a:ext cx="10226232" cy="559701"/>
            </a:xfrm>
            <a:prstGeom prst="round2SameRect">
              <a:avLst>
                <a:gd name="adj1" fmla="val 9006"/>
                <a:gd name="adj2" fmla="val 9938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ko-KR" sz="2500" kern="100" dirty="0" err="1">
                  <a:solidFill>
                    <a:srgbClr val="333333"/>
                  </a:solidFill>
                  <a:latin typeface="맑은 고딕" panose="020B0503020000020004" pitchFamily="50" charset="-127"/>
                  <a:cs typeface="Times New Roman" panose="02020603050405020304" pitchFamily="18" charset="0"/>
                </a:rPr>
                <a:t>오미소카</a:t>
              </a:r>
              <a:r>
                <a:rPr lang="en-US" altLang="ko-KR" sz="2500" kern="100" dirty="0">
                  <a:solidFill>
                    <a:srgbClr val="333333"/>
                  </a:solidFill>
                  <a:latin typeface="맑은 고딕" panose="020B0503020000020004" pitchFamily="50" charset="-127"/>
                  <a:cs typeface="Times New Roman" panose="02020603050405020304" pitchFamily="18" charset="0"/>
                </a:rPr>
                <a:t>(</a:t>
              </a:r>
              <a:r>
                <a:rPr lang="ko-KR" altLang="ko-KR" sz="2500" kern="100" dirty="0">
                  <a:solidFill>
                    <a:srgbClr val="333333"/>
                  </a:solidFill>
                  <a:latin typeface="맑은 고딕" panose="020B0503020000020004" pitchFamily="50" charset="-127"/>
                  <a:ea typeface="나눔고딕" panose="020D0604000000000000" pitchFamily="50" charset="-127"/>
                  <a:cs typeface="Times New Roman" panose="02020603050405020304" pitchFamily="18" charset="0"/>
                </a:rPr>
                <a:t>大晦日</a:t>
              </a:r>
              <a:r>
                <a:rPr lang="en-US" altLang="ko-KR" sz="2500" kern="100" dirty="0">
                  <a:solidFill>
                    <a:srgbClr val="333333"/>
                  </a:solidFill>
                  <a:latin typeface="맑은 고딕" panose="020B0503020000020004" pitchFamily="50" charset="-127"/>
                  <a:cs typeface="Times New Roman" panose="02020603050405020304" pitchFamily="18" charset="0"/>
                </a:rPr>
                <a:t>) : </a:t>
              </a:r>
              <a:r>
                <a:rPr lang="ko-KR" altLang="ko-KR" sz="2500" kern="100" dirty="0" err="1">
                  <a:solidFill>
                    <a:srgbClr val="333333"/>
                  </a:solidFill>
                  <a:latin typeface="맑은 고딕" panose="020B0503020000020004" pitchFamily="50" charset="-127"/>
                  <a:cs typeface="Times New Roman" panose="02020603050405020304" pitchFamily="18" charset="0"/>
                </a:rPr>
                <a:t>おおみそか</a:t>
              </a:r>
              <a:r>
                <a:rPr lang="ja-JP" altLang="en-US" sz="2500" kern="100" dirty="0">
                  <a:solidFill>
                    <a:srgbClr val="333333"/>
                  </a:solidFill>
                  <a:latin typeface="맑은 고딕" panose="020B0503020000020004" pitchFamily="50" charset="-127"/>
                  <a:cs typeface="Times New Roman" panose="02020603050405020304" pitchFamily="18" charset="0"/>
                </a:rPr>
                <a:t>、</a:t>
              </a:r>
              <a:r>
                <a:rPr lang="ko-KR" altLang="ko-KR" sz="2500" kern="100" dirty="0">
                  <a:solidFill>
                    <a:srgbClr val="333333"/>
                  </a:solidFill>
                  <a:latin typeface="맑은 고딕" panose="020B0503020000020004" pitchFamily="50" charset="-127"/>
                  <a:cs typeface="Times New Roman" panose="02020603050405020304" pitchFamily="18" charset="0"/>
                </a:rPr>
                <a:t>섣달 그믐날</a:t>
              </a:r>
              <a:endParaRPr lang="en-US" altLang="ko-KR" sz="2500" kern="100" dirty="0">
                <a:solidFill>
                  <a:srgbClr val="333333"/>
                </a:solidFill>
                <a:latin typeface="맑은 고딕" panose="020B0503020000020004" pitchFamily="50" charset="-127"/>
                <a:cs typeface="Times New Roman" panose="02020603050405020304" pitchFamily="18" charset="0"/>
              </a:endParaRPr>
            </a:p>
          </p:txBody>
        </p:sp>
        <p:sp>
          <p:nvSpPr>
            <p:cNvPr id="15" name="사각형: 둥근 위쪽 모서리 14">
              <a:extLst>
                <a:ext uri="{FF2B5EF4-FFF2-40B4-BE49-F238E27FC236}">
                  <a16:creationId xmlns:a16="http://schemas.microsoft.com/office/drawing/2014/main" id="{BEBE5E64-8D01-48EB-A7C5-910CB00DD3AB}"/>
                </a:ext>
              </a:extLst>
            </p:cNvPr>
            <p:cNvSpPr/>
            <p:nvPr/>
          </p:nvSpPr>
          <p:spPr>
            <a:xfrm>
              <a:off x="1060717" y="6005948"/>
              <a:ext cx="10226232" cy="559700"/>
            </a:xfrm>
            <a:prstGeom prst="round2SameRect">
              <a:avLst>
                <a:gd name="adj1" fmla="val 9006"/>
                <a:gd name="adj2" fmla="val 9938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500" kern="100" dirty="0" err="1">
                  <a:solidFill>
                    <a:srgbClr val="333333"/>
                  </a:solidFill>
                  <a:latin typeface="맑은 고딕" panose="020B0503020000020004" pitchFamily="50" charset="-127"/>
                  <a:cs typeface="Times New Roman" panose="02020603050405020304" pitchFamily="18" charset="0"/>
                </a:rPr>
                <a:t>토</a:t>
              </a:r>
              <a:r>
                <a:rPr lang="ko-KR" altLang="ko-KR" sz="2500" kern="100" dirty="0" err="1">
                  <a:solidFill>
                    <a:srgbClr val="333333"/>
                  </a:solidFill>
                  <a:latin typeface="맑은 고딕" panose="020B0503020000020004" pitchFamily="50" charset="-127"/>
                  <a:cs typeface="Times New Roman" panose="02020603050405020304" pitchFamily="18" charset="0"/>
                </a:rPr>
                <a:t>시다나</a:t>
              </a:r>
              <a:r>
                <a:rPr lang="en-US" altLang="ko-KR" sz="2500" kern="100" dirty="0">
                  <a:solidFill>
                    <a:srgbClr val="333333"/>
                  </a:solidFill>
                  <a:latin typeface="맑은 고딕" panose="020B0503020000020004" pitchFamily="50" charset="-127"/>
                  <a:cs typeface="Times New Roman" panose="02020603050405020304" pitchFamily="18" charset="0"/>
                </a:rPr>
                <a:t>(</a:t>
              </a:r>
              <a:r>
                <a:rPr lang="ko-KR" altLang="ko-KR" sz="2500" kern="100" dirty="0">
                  <a:solidFill>
                    <a:srgbClr val="333333"/>
                  </a:solidFill>
                  <a:latin typeface="맑은 고딕" panose="020B0503020000020004" pitchFamily="50" charset="-127"/>
                  <a:ea typeface="나눔고딕" panose="020D0604000000000000" pitchFamily="50" charset="-127"/>
                  <a:cs typeface="Times New Roman" panose="02020603050405020304" pitchFamily="18" charset="0"/>
                </a:rPr>
                <a:t>年棚</a:t>
              </a:r>
              <a:r>
                <a:rPr lang="en-US" altLang="ko-KR" sz="2500" kern="100" dirty="0">
                  <a:solidFill>
                    <a:srgbClr val="333333"/>
                  </a:solidFill>
                  <a:latin typeface="맑은 고딕" panose="020B0503020000020004" pitchFamily="50" charset="-127"/>
                  <a:cs typeface="Times New Roman" panose="02020603050405020304" pitchFamily="18" charset="0"/>
                </a:rPr>
                <a:t>): </a:t>
              </a:r>
              <a:r>
                <a:rPr lang="ja-JP" altLang="en-US" sz="2500" kern="100" dirty="0">
                  <a:solidFill>
                    <a:srgbClr val="333333"/>
                  </a:solidFill>
                  <a:latin typeface="맑은 고딕" panose="020B0503020000020004" pitchFamily="50" charset="-127"/>
                  <a:cs typeface="Times New Roman" panose="02020603050405020304" pitchFamily="18" charset="0"/>
                </a:rPr>
                <a:t>としだな</a:t>
              </a:r>
              <a:r>
                <a:rPr lang="en-US" altLang="ja-JP" sz="2500" kern="100" dirty="0">
                  <a:solidFill>
                    <a:srgbClr val="333333"/>
                  </a:solidFill>
                  <a:latin typeface="맑은 고딕" panose="020B0503020000020004" pitchFamily="50" charset="-127"/>
                  <a:cs typeface="Times New Roman" panose="02020603050405020304" pitchFamily="18" charset="0"/>
                </a:rPr>
                <a:t>,</a:t>
              </a:r>
              <a:r>
                <a:rPr lang="ko-KR" altLang="en-US" sz="2500" kern="100" dirty="0">
                  <a:solidFill>
                    <a:srgbClr val="333333"/>
                  </a:solidFill>
                  <a:latin typeface="맑은 고딕" panose="020B0503020000020004" pitchFamily="50" charset="-127"/>
                  <a:cs typeface="Times New Roman" panose="02020603050405020304" pitchFamily="18" charset="0"/>
                </a:rPr>
                <a:t>토시가미에 바치기 위해 </a:t>
              </a:r>
              <a:r>
                <a:rPr lang="ko-KR" altLang="ko-KR" sz="2500" kern="100" dirty="0">
                  <a:solidFill>
                    <a:srgbClr val="333333"/>
                  </a:solidFill>
                  <a:latin typeface="맑은 고딕" panose="020B0503020000020004" pitchFamily="50" charset="-127"/>
                  <a:cs typeface="Times New Roman" panose="02020603050405020304" pitchFamily="18" charset="0"/>
                </a:rPr>
                <a:t>특별히 제작된 선반</a:t>
              </a:r>
              <a:endParaRPr lang="en-US" altLang="ko-KR" sz="2500" kern="100" dirty="0">
                <a:solidFill>
                  <a:srgbClr val="333333"/>
                </a:solidFill>
                <a:latin typeface="맑은 고딕" panose="020B0503020000020004" pitchFamily="50" charset="-127"/>
                <a:cs typeface="Times New Roman" panose="02020603050405020304" pitchFamily="18" charset="0"/>
              </a:endParaRPr>
            </a:p>
          </p:txBody>
        </p:sp>
        <p:sp>
          <p:nvSpPr>
            <p:cNvPr id="17" name="사각형: 둥근 위쪽 모서리 16">
              <a:extLst>
                <a:ext uri="{FF2B5EF4-FFF2-40B4-BE49-F238E27FC236}">
                  <a16:creationId xmlns:a16="http://schemas.microsoft.com/office/drawing/2014/main" id="{0AF44895-7350-47ED-840E-3179B5848749}"/>
                </a:ext>
              </a:extLst>
            </p:cNvPr>
            <p:cNvSpPr/>
            <p:nvPr/>
          </p:nvSpPr>
          <p:spPr>
            <a:xfrm>
              <a:off x="1060717" y="5213172"/>
              <a:ext cx="10226232" cy="559701"/>
            </a:xfrm>
            <a:prstGeom prst="round2SameRect">
              <a:avLst>
                <a:gd name="adj1" fmla="val 9006"/>
                <a:gd name="adj2" fmla="val 9938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500" kern="100" dirty="0" err="1">
                  <a:solidFill>
                    <a:srgbClr val="333333"/>
                  </a:solidFill>
                  <a:latin typeface="맑은 고딕" panose="020B0503020000020004" pitchFamily="50" charset="-127"/>
                  <a:cs typeface="Times New Roman" panose="02020603050405020304" pitchFamily="18" charset="0"/>
                </a:rPr>
                <a:t>카가미모치</a:t>
              </a:r>
              <a:r>
                <a:rPr lang="en-US" altLang="ko-KR" sz="2500" kern="100" dirty="0">
                  <a:solidFill>
                    <a:srgbClr val="333333"/>
                  </a:solidFill>
                  <a:latin typeface="맑은 고딕" panose="020B0503020000020004" pitchFamily="50" charset="-127"/>
                  <a:cs typeface="Times New Roman" panose="02020603050405020304" pitchFamily="18" charset="0"/>
                </a:rPr>
                <a:t>(</a:t>
              </a:r>
              <a:r>
                <a:rPr lang="ja-JP" altLang="en-US" sz="2500" kern="100" dirty="0">
                  <a:solidFill>
                    <a:srgbClr val="333333"/>
                  </a:solidFill>
                  <a:latin typeface="맑은 고딕" panose="020B0503020000020004" pitchFamily="50" charset="-127"/>
                  <a:cs typeface="Times New Roman" panose="02020603050405020304" pitchFamily="18" charset="0"/>
                </a:rPr>
                <a:t>鏡餅</a:t>
              </a:r>
              <a:r>
                <a:rPr lang="en-US" altLang="ko-KR" sz="2500" kern="100" dirty="0">
                  <a:solidFill>
                    <a:srgbClr val="333333"/>
                  </a:solidFill>
                  <a:latin typeface="맑은 고딕" panose="020B0503020000020004" pitchFamily="50" charset="-127"/>
                  <a:cs typeface="Times New Roman" panose="02020603050405020304" pitchFamily="18" charset="0"/>
                </a:rPr>
                <a:t>) : </a:t>
              </a:r>
              <a:r>
                <a:rPr lang="ja-JP" altLang="en-US" sz="2500" kern="100" dirty="0">
                  <a:solidFill>
                    <a:srgbClr val="333333"/>
                  </a:solidFill>
                  <a:latin typeface="맑은 고딕" panose="020B0503020000020004" pitchFamily="50" charset="-127"/>
                  <a:cs typeface="Times New Roman" panose="02020603050405020304" pitchFamily="18" charset="0"/>
                </a:rPr>
                <a:t>かがみもち、</a:t>
              </a:r>
              <a:r>
                <a:rPr lang="ko-KR" altLang="en-US" sz="2500" kern="100" dirty="0">
                  <a:solidFill>
                    <a:srgbClr val="333333"/>
                  </a:solidFill>
                  <a:latin typeface="맑은 고딕" panose="020B0503020000020004" pitchFamily="50" charset="-127"/>
                  <a:cs typeface="Times New Roman" panose="02020603050405020304" pitchFamily="18" charset="0"/>
                </a:rPr>
                <a:t>신과 부처에게 떡을 주는 새해 장식</a:t>
              </a:r>
              <a:endParaRPr lang="en-US" altLang="ko-KR" sz="2500" kern="100" dirty="0">
                <a:solidFill>
                  <a:srgbClr val="333333"/>
                </a:solidFill>
                <a:latin typeface="맑은 고딕" panose="020B0503020000020004" pitchFamily="50" charset="-127"/>
                <a:cs typeface="Times New Roman" panose="02020603050405020304" pitchFamily="18" charset="0"/>
              </a:endParaRPr>
            </a:p>
          </p:txBody>
        </p:sp>
      </p:grpSp>
      <p:sp>
        <p:nvSpPr>
          <p:cNvPr id="4" name="타원 3">
            <a:extLst>
              <a:ext uri="{FF2B5EF4-FFF2-40B4-BE49-F238E27FC236}">
                <a16:creationId xmlns:a16="http://schemas.microsoft.com/office/drawing/2014/main" id="{63D0ECA3-A920-4069-8CC1-62E5CFC2C5F6}"/>
              </a:ext>
            </a:extLst>
          </p:cNvPr>
          <p:cNvSpPr/>
          <p:nvPr/>
        </p:nvSpPr>
        <p:spPr>
          <a:xfrm>
            <a:off x="287262" y="215833"/>
            <a:ext cx="2186665" cy="121907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/>
              <a:t>용어설명</a:t>
            </a:r>
          </a:p>
        </p:txBody>
      </p:sp>
    </p:spTree>
    <p:extLst>
      <p:ext uri="{BB962C8B-B14F-4D97-AF65-F5344CB8AC3E}">
        <p14:creationId xmlns:p14="http://schemas.microsoft.com/office/powerpoint/2010/main" val="3291761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C574E90-1949-4924-B663-AEA13DB791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CD1EA40-7116-4FCB-9369-70F29FAA91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46960" cy="38546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2FA1F4EA-9AE3-4A10-B3C5-AB6636B51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347" y="672873"/>
            <a:ext cx="4862750" cy="28133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atinLnBrk="0">
              <a:lnSpc>
                <a:spcPct val="150000"/>
              </a:lnSpc>
            </a:pPr>
            <a:r>
              <a:rPr lang="ko-KR" alt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성인의 날 </a:t>
            </a:r>
            <a:r>
              <a:rPr lang="en-US" altLang="ko-KR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(</a:t>
            </a:r>
            <a:r>
              <a:rPr lang="ko-KR" altLang="en-US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成人式、成人</a:t>
            </a:r>
            <a:r>
              <a:rPr lang="ja-JP" altLang="en-US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の</a:t>
            </a:r>
            <a:r>
              <a:rPr lang="ko-KR" altLang="en-US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日</a:t>
            </a:r>
            <a:r>
              <a:rPr lang="en-US" altLang="ko-KR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)</a:t>
            </a:r>
            <a:endParaRPr lang="en-US" altLang="ko-KR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36484" cy="38546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9CF1CD8B-D430-49E7-8630-84152C414E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5528" y="73152"/>
            <a:ext cx="1178966" cy="232963"/>
            <a:chOff x="7763256" y="73152"/>
            <a:chExt cx="1178966" cy="232963"/>
          </a:xfrm>
        </p:grpSpPr>
        <p:sp>
          <p:nvSpPr>
            <p:cNvPr id="78" name="Rectangle 64">
              <a:extLst>
                <a:ext uri="{FF2B5EF4-FFF2-40B4-BE49-F238E27FC236}">
                  <a16:creationId xmlns:a16="http://schemas.microsoft.com/office/drawing/2014/main" id="{1F5B8298-9AB4-45B4-B28E-C8C1A26440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66">
              <a:extLst>
                <a:ext uri="{FF2B5EF4-FFF2-40B4-BE49-F238E27FC236}">
                  <a16:creationId xmlns:a16="http://schemas.microsoft.com/office/drawing/2014/main" id="{100AEF19-4AE6-42BE-81E6-95700DB853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64">
              <a:extLst>
                <a:ext uri="{FF2B5EF4-FFF2-40B4-BE49-F238E27FC236}">
                  <a16:creationId xmlns:a16="http://schemas.microsoft.com/office/drawing/2014/main" id="{1192B5C1-AE13-49EA-82FD-F3C3BC02AB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66">
              <a:extLst>
                <a:ext uri="{FF2B5EF4-FFF2-40B4-BE49-F238E27FC236}">
                  <a16:creationId xmlns:a16="http://schemas.microsoft.com/office/drawing/2014/main" id="{713612B5-8E9D-4FEF-86B9-52A0FABD8A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64">
              <a:extLst>
                <a:ext uri="{FF2B5EF4-FFF2-40B4-BE49-F238E27FC236}">
                  <a16:creationId xmlns:a16="http://schemas.microsoft.com/office/drawing/2014/main" id="{14FC746D-B820-44A3-B1B3-53B690BC2B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66">
              <a:extLst>
                <a:ext uri="{FF2B5EF4-FFF2-40B4-BE49-F238E27FC236}">
                  <a16:creationId xmlns:a16="http://schemas.microsoft.com/office/drawing/2014/main" id="{8778550A-567F-40F6-A77F-2E2B501759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64">
              <a:extLst>
                <a:ext uri="{FF2B5EF4-FFF2-40B4-BE49-F238E27FC236}">
                  <a16:creationId xmlns:a16="http://schemas.microsoft.com/office/drawing/2014/main" id="{C28C989E-85FD-4D1C-AF77-82F4B985FD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66">
              <a:extLst>
                <a:ext uri="{FF2B5EF4-FFF2-40B4-BE49-F238E27FC236}">
                  <a16:creationId xmlns:a16="http://schemas.microsoft.com/office/drawing/2014/main" id="{58FDDCED-5FC6-4B14-A0E2-DF4310ED96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64">
              <a:extLst>
                <a:ext uri="{FF2B5EF4-FFF2-40B4-BE49-F238E27FC236}">
                  <a16:creationId xmlns:a16="http://schemas.microsoft.com/office/drawing/2014/main" id="{E80E854B-CCEB-4CEF-B465-561C4C872A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66">
              <a:extLst>
                <a:ext uri="{FF2B5EF4-FFF2-40B4-BE49-F238E27FC236}">
                  <a16:creationId xmlns:a16="http://schemas.microsoft.com/office/drawing/2014/main" id="{02BED26F-9C32-4DF8-8739-D89F6F0591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64">
              <a:extLst>
                <a:ext uri="{FF2B5EF4-FFF2-40B4-BE49-F238E27FC236}">
                  <a16:creationId xmlns:a16="http://schemas.microsoft.com/office/drawing/2014/main" id="{CE3B71C9-F500-46F1-8D17-C3EF4DA5FD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66">
              <a:extLst>
                <a:ext uri="{FF2B5EF4-FFF2-40B4-BE49-F238E27FC236}">
                  <a16:creationId xmlns:a16="http://schemas.microsoft.com/office/drawing/2014/main" id="{C14431D0-29B6-473C-B2FD-4661864DA4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64">
              <a:extLst>
                <a:ext uri="{FF2B5EF4-FFF2-40B4-BE49-F238E27FC236}">
                  <a16:creationId xmlns:a16="http://schemas.microsoft.com/office/drawing/2014/main" id="{D10457BA-9444-4642-861C-78120DD8D4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66">
              <a:extLst>
                <a:ext uri="{FF2B5EF4-FFF2-40B4-BE49-F238E27FC236}">
                  <a16:creationId xmlns:a16="http://schemas.microsoft.com/office/drawing/2014/main" id="{27C95C30-0364-4C32-B686-0C366086A4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64">
              <a:extLst>
                <a:ext uri="{FF2B5EF4-FFF2-40B4-BE49-F238E27FC236}">
                  <a16:creationId xmlns:a16="http://schemas.microsoft.com/office/drawing/2014/main" id="{A0BDEDBA-CA15-41EE-B2C6-8A973B5E62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66">
              <a:extLst>
                <a:ext uri="{FF2B5EF4-FFF2-40B4-BE49-F238E27FC236}">
                  <a16:creationId xmlns:a16="http://schemas.microsoft.com/office/drawing/2014/main" id="{702B9007-982C-4F69-A443-B07F3BEFD6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64">
              <a:extLst>
                <a:ext uri="{FF2B5EF4-FFF2-40B4-BE49-F238E27FC236}">
                  <a16:creationId xmlns:a16="http://schemas.microsoft.com/office/drawing/2014/main" id="{28596B48-F33B-451E-8C2D-3525B33876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66">
              <a:extLst>
                <a:ext uri="{FF2B5EF4-FFF2-40B4-BE49-F238E27FC236}">
                  <a16:creationId xmlns:a16="http://schemas.microsoft.com/office/drawing/2014/main" id="{4B493BB9-A171-4B97-B05A-187E03FFAB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64">
              <a:extLst>
                <a:ext uri="{FF2B5EF4-FFF2-40B4-BE49-F238E27FC236}">
                  <a16:creationId xmlns:a16="http://schemas.microsoft.com/office/drawing/2014/main" id="{973B8111-A5EB-4EE8-9813-8495336F67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66">
              <a:extLst>
                <a:ext uri="{FF2B5EF4-FFF2-40B4-BE49-F238E27FC236}">
                  <a16:creationId xmlns:a16="http://schemas.microsoft.com/office/drawing/2014/main" id="{6A4F8D39-9886-490F-B7A9-3B2693299A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362" name="Picture 2">
            <a:extLst>
              <a:ext uri="{FF2B5EF4-FFF2-40B4-BE49-F238E27FC236}">
                <a16:creationId xmlns:a16="http://schemas.microsoft.com/office/drawing/2014/main" id="{CA2A4988-7C5A-47C9-AA24-81C684570DE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96609" y="202918"/>
            <a:ext cx="5269800" cy="3521185"/>
          </a:xfrm>
          <a:prstGeom prst="rect">
            <a:avLst/>
          </a:prstGeom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1F7E65E-B670-42E9-B8C8-570D1FDEC7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3457" y="4090861"/>
            <a:ext cx="11227399" cy="255604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atinLnBrk="0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ko-KR" altLang="en-US" sz="2400" dirty="0">
                <a:effectLst/>
              </a:rPr>
              <a:t>성인이 되어 스스로 노력하려는 젊은이들을 축하하고 격려하는 날</a:t>
            </a:r>
            <a:endParaRPr lang="en-US" altLang="ko-KR" sz="2400" dirty="0">
              <a:effectLst/>
            </a:endParaRPr>
          </a:p>
          <a:p>
            <a:pPr latinLnBrk="0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altLang="ko-KR" sz="2400" dirty="0">
                <a:effectLst/>
              </a:rPr>
              <a:t>1948</a:t>
            </a:r>
            <a:r>
              <a:rPr lang="ko-KR" altLang="en-US" sz="2400" dirty="0">
                <a:effectLst/>
              </a:rPr>
              <a:t>년</a:t>
            </a:r>
            <a:r>
              <a:rPr lang="en-US" altLang="ko-KR" sz="2400" dirty="0">
                <a:effectLst/>
              </a:rPr>
              <a:t> :  1</a:t>
            </a:r>
            <a:r>
              <a:rPr lang="ko-KR" altLang="en-US" sz="2400" dirty="0">
                <a:effectLst/>
              </a:rPr>
              <a:t>월</a:t>
            </a:r>
            <a:r>
              <a:rPr lang="en-US" altLang="ko-KR" sz="2400" dirty="0">
                <a:effectLst/>
              </a:rPr>
              <a:t> 15</a:t>
            </a:r>
            <a:r>
              <a:rPr lang="ko-KR" altLang="en-US" sz="2400" dirty="0">
                <a:effectLst/>
              </a:rPr>
              <a:t>일 성인의 날</a:t>
            </a:r>
            <a:endParaRPr lang="en-US" altLang="ko-KR" sz="2400" dirty="0">
              <a:effectLst/>
            </a:endParaRPr>
          </a:p>
          <a:p>
            <a:pPr latinLnBrk="0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altLang="ko-KR" sz="2400" dirty="0">
                <a:effectLst/>
              </a:rPr>
              <a:t>2000</a:t>
            </a:r>
            <a:r>
              <a:rPr lang="ko-KR" altLang="en-US" sz="2400" dirty="0">
                <a:effectLst/>
              </a:rPr>
              <a:t>년</a:t>
            </a:r>
            <a:r>
              <a:rPr lang="en-US" altLang="ko-KR" sz="2400" dirty="0">
                <a:effectLst/>
              </a:rPr>
              <a:t>~ : 1</a:t>
            </a:r>
            <a:r>
              <a:rPr lang="ko-KR" altLang="en-US" sz="2400" dirty="0">
                <a:effectLst/>
              </a:rPr>
              <a:t>월 두 번째 월요일</a:t>
            </a:r>
            <a:endParaRPr lang="en-US" altLang="ko-KR" sz="2400" dirty="0">
              <a:effectLst/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6492875"/>
            <a:ext cx="12191999" cy="36512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C699B0-7722-46A0-81F4-403D7E2C220C}"/>
              </a:ext>
            </a:extLst>
          </p:cNvPr>
          <p:cNvSpPr txBox="1"/>
          <p:nvPr/>
        </p:nvSpPr>
        <p:spPr>
          <a:xfrm>
            <a:off x="6296609" y="3724103"/>
            <a:ext cx="5269800" cy="352118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>
            <a:noAutofit/>
          </a:bodyPr>
          <a:lstStyle/>
          <a:p>
            <a:pPr algn="ctr">
              <a:spcAft>
                <a:spcPts val="600"/>
              </a:spcAft>
            </a:pPr>
            <a:r>
              <a:rPr lang="ko-KR" altLang="en-US" sz="2200" b="0" i="0" dirty="0">
                <a:solidFill>
                  <a:schemeClr val="bg1"/>
                </a:solidFill>
                <a:effectLst/>
              </a:rPr>
              <a:t>일본의 성년 의식에 참여하는 의류의 예</a:t>
            </a:r>
            <a:endParaRPr lang="ko-KR" altLang="en-US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212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6C71E7E-FC17-429A-BCD9-5665BDB03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골든위크</a:t>
            </a:r>
            <a:r>
              <a:rPr lang="en-US" altLang="ko-KR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(</a:t>
            </a:r>
            <a:r>
              <a:rPr lang="ko-KR" altLang="ko-KR" sz="4400" kern="100" dirty="0" err="1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ゴ</a:t>
            </a:r>
            <a:r>
              <a:rPr lang="ko-KR" altLang="ko-KR" sz="4400" kern="100" dirty="0" err="1">
                <a:effectLst/>
                <a:latin typeface="맑은 고딕" panose="020B0503020000020004" pitchFamily="50" charset="-127"/>
                <a:ea typeface="MS Mincho" panose="02020609040205080304" pitchFamily="49" charset="-128"/>
                <a:cs typeface="MS Mincho" panose="02020609040205080304" pitchFamily="49" charset="-128"/>
              </a:rPr>
              <a:t>ー</a:t>
            </a:r>
            <a:r>
              <a:rPr lang="ko-KR" altLang="ko-KR" sz="4400" kern="100" dirty="0" err="1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ルデンウィ</a:t>
            </a:r>
            <a:r>
              <a:rPr lang="ko-KR" altLang="ko-KR" sz="4400" kern="100" dirty="0" err="1">
                <a:effectLst/>
                <a:latin typeface="맑은 고딕" panose="020B0503020000020004" pitchFamily="50" charset="-127"/>
                <a:ea typeface="MS Mincho" panose="02020609040205080304" pitchFamily="49" charset="-128"/>
                <a:cs typeface="MS Mincho" panose="02020609040205080304" pitchFamily="49" charset="-128"/>
              </a:rPr>
              <a:t>ー</a:t>
            </a:r>
            <a:r>
              <a:rPr lang="ko-KR" altLang="ko-KR" sz="4400" kern="100" dirty="0" err="1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rPr>
              <a:t>ク</a:t>
            </a:r>
            <a:r>
              <a:rPr lang="en-US" altLang="ko-KR" dirty="0">
                <a:effectLst/>
                <a:latin typeface="맑은 고딕" panose="020B0503020000020004" pitchFamily="50" charset="-127"/>
                <a:cs typeface="Times New Roman" panose="02020603050405020304" pitchFamily="18" charset="0"/>
              </a:rPr>
              <a:t>)</a:t>
            </a:r>
            <a:endParaRPr lang="ko-KR" altLang="en-US" dirty="0"/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DE4DD525-2E4E-4BC3-8057-102879A91690}"/>
              </a:ext>
            </a:extLst>
          </p:cNvPr>
          <p:cNvGrpSpPr/>
          <p:nvPr/>
        </p:nvGrpSpPr>
        <p:grpSpPr>
          <a:xfrm>
            <a:off x="426344" y="1759321"/>
            <a:ext cx="6301232" cy="791283"/>
            <a:chOff x="426344" y="2183483"/>
            <a:chExt cx="6301232" cy="791283"/>
          </a:xfrm>
        </p:grpSpPr>
        <p:sp>
          <p:nvSpPr>
            <p:cNvPr id="18" name="직사각형 17" descr="확인 표시">
              <a:extLst>
                <a:ext uri="{FF2B5EF4-FFF2-40B4-BE49-F238E27FC236}">
                  <a16:creationId xmlns:a16="http://schemas.microsoft.com/office/drawing/2014/main" id="{DEF77015-A3FD-4368-9746-6ACF3E0F1C45}"/>
                </a:ext>
              </a:extLst>
            </p:cNvPr>
            <p:cNvSpPr/>
            <p:nvPr/>
          </p:nvSpPr>
          <p:spPr>
            <a:xfrm>
              <a:off x="426344" y="2183483"/>
              <a:ext cx="589032" cy="662257"/>
            </a:xfrm>
            <a:prstGeom prst="rect">
              <a:avLst/>
            </a:prstGeom>
            <a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자유형: 도형 18">
              <a:extLst>
                <a:ext uri="{FF2B5EF4-FFF2-40B4-BE49-F238E27FC236}">
                  <a16:creationId xmlns:a16="http://schemas.microsoft.com/office/drawing/2014/main" id="{2FD8C92E-7CDE-4250-A0B8-4D0380E1792B}"/>
                </a:ext>
              </a:extLst>
            </p:cNvPr>
            <p:cNvSpPr/>
            <p:nvPr/>
          </p:nvSpPr>
          <p:spPr>
            <a:xfrm>
              <a:off x="1141791" y="2276341"/>
              <a:ext cx="5585785" cy="698425"/>
            </a:xfrm>
            <a:custGeom>
              <a:avLst/>
              <a:gdLst>
                <a:gd name="connsiteX0" fmla="*/ 0 w 5722990"/>
                <a:gd name="connsiteY0" fmla="*/ 0 h 698425"/>
                <a:gd name="connsiteX1" fmla="*/ 5722990 w 5722990"/>
                <a:gd name="connsiteY1" fmla="*/ 0 h 698425"/>
                <a:gd name="connsiteX2" fmla="*/ 5722990 w 5722990"/>
                <a:gd name="connsiteY2" fmla="*/ 698425 h 698425"/>
                <a:gd name="connsiteX3" fmla="*/ 0 w 5722990"/>
                <a:gd name="connsiteY3" fmla="*/ 698425 h 698425"/>
                <a:gd name="connsiteX4" fmla="*/ 0 w 5722990"/>
                <a:gd name="connsiteY4" fmla="*/ 0 h 698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22990" h="698425">
                  <a:moveTo>
                    <a:pt x="0" y="0"/>
                  </a:moveTo>
                  <a:lnTo>
                    <a:pt x="5722990" y="0"/>
                  </a:lnTo>
                  <a:lnTo>
                    <a:pt x="5722990" y="698425"/>
                  </a:lnTo>
                  <a:lnTo>
                    <a:pt x="0" y="69842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l" defTabSz="10668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ko-KR" sz="2400" kern="1200" dirty="0" err="1"/>
                <a:t>골든위크</a:t>
              </a:r>
              <a:r>
                <a:rPr lang="ko-KR" sz="2400" kern="1200" dirty="0"/>
                <a:t> </a:t>
              </a:r>
              <a:r>
                <a:rPr lang="en-US" sz="2400" kern="1200" dirty="0"/>
                <a:t>= </a:t>
              </a:r>
              <a:r>
                <a:rPr lang="ko-KR" sz="2400" kern="1200" dirty="0"/>
                <a:t>대형연휴</a:t>
              </a:r>
              <a:r>
                <a:rPr lang="en-US" sz="2400" kern="1200" dirty="0"/>
                <a:t> = </a:t>
              </a:r>
              <a:r>
                <a:rPr lang="ko-KR" sz="2400" kern="1200" dirty="0"/>
                <a:t>황금주간</a:t>
              </a:r>
              <a:r>
                <a:rPr lang="en-US" sz="2400" kern="1200" dirty="0"/>
                <a:t> = GW</a:t>
              </a:r>
            </a:p>
          </p:txBody>
        </p:sp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id="{9E171AC6-6ACE-46C0-8169-6F425076A132}"/>
              </a:ext>
            </a:extLst>
          </p:cNvPr>
          <p:cNvGrpSpPr/>
          <p:nvPr/>
        </p:nvGrpSpPr>
        <p:grpSpPr>
          <a:xfrm>
            <a:off x="426344" y="2712095"/>
            <a:ext cx="6610364" cy="705698"/>
            <a:chOff x="426344" y="3053940"/>
            <a:chExt cx="6610364" cy="705698"/>
          </a:xfrm>
        </p:grpSpPr>
        <p:sp>
          <p:nvSpPr>
            <p:cNvPr id="20" name="직사각형 19" descr="확인 표시">
              <a:extLst>
                <a:ext uri="{FF2B5EF4-FFF2-40B4-BE49-F238E27FC236}">
                  <a16:creationId xmlns:a16="http://schemas.microsoft.com/office/drawing/2014/main" id="{09E85164-09DA-42B4-B3DD-6706BDA72289}"/>
                </a:ext>
              </a:extLst>
            </p:cNvPr>
            <p:cNvSpPr/>
            <p:nvPr/>
          </p:nvSpPr>
          <p:spPr>
            <a:xfrm>
              <a:off x="426344" y="3053940"/>
              <a:ext cx="589032" cy="662257"/>
            </a:xfrm>
            <a:prstGeom prst="rect">
              <a:avLst/>
            </a:prstGeom>
            <a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자유형: 도형 20">
              <a:extLst>
                <a:ext uri="{FF2B5EF4-FFF2-40B4-BE49-F238E27FC236}">
                  <a16:creationId xmlns:a16="http://schemas.microsoft.com/office/drawing/2014/main" id="{8A11753B-41AE-4D1A-BF99-EB8697209B79}"/>
                </a:ext>
              </a:extLst>
            </p:cNvPr>
            <p:cNvSpPr/>
            <p:nvPr/>
          </p:nvSpPr>
          <p:spPr>
            <a:xfrm>
              <a:off x="1141791" y="3109703"/>
              <a:ext cx="5894917" cy="649935"/>
            </a:xfrm>
            <a:custGeom>
              <a:avLst/>
              <a:gdLst>
                <a:gd name="connsiteX0" fmla="*/ 0 w 1836658"/>
                <a:gd name="connsiteY0" fmla="*/ 0 h 779188"/>
                <a:gd name="connsiteX1" fmla="*/ 1836658 w 1836658"/>
                <a:gd name="connsiteY1" fmla="*/ 0 h 779188"/>
                <a:gd name="connsiteX2" fmla="*/ 1836658 w 1836658"/>
                <a:gd name="connsiteY2" fmla="*/ 779188 h 779188"/>
                <a:gd name="connsiteX3" fmla="*/ 0 w 1836658"/>
                <a:gd name="connsiteY3" fmla="*/ 779188 h 779188"/>
                <a:gd name="connsiteX4" fmla="*/ 0 w 1836658"/>
                <a:gd name="connsiteY4" fmla="*/ 0 h 779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6658" h="779188">
                  <a:moveTo>
                    <a:pt x="0" y="0"/>
                  </a:moveTo>
                  <a:lnTo>
                    <a:pt x="1836658" y="0"/>
                  </a:lnTo>
                  <a:lnTo>
                    <a:pt x="1836658" y="779188"/>
                  </a:lnTo>
                  <a:lnTo>
                    <a:pt x="0" y="77918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l" defTabSz="4889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 dirty="0"/>
                <a:t>4</a:t>
              </a:r>
              <a:r>
                <a:rPr lang="ko-KR" sz="2400" kern="1200" dirty="0"/>
                <a:t>월 하순</a:t>
              </a:r>
              <a:r>
                <a:rPr lang="en-US" sz="2400" kern="1200" dirty="0"/>
                <a:t> ~ 5</a:t>
              </a:r>
              <a:r>
                <a:rPr lang="ko-KR" sz="2400" kern="1200" dirty="0"/>
                <a:t>월 상순 약</a:t>
              </a:r>
              <a:r>
                <a:rPr lang="en-US" sz="2400" kern="1200" dirty="0"/>
                <a:t> 1</a:t>
              </a:r>
              <a:r>
                <a:rPr lang="ko-KR" sz="2400" kern="1200" dirty="0"/>
                <a:t>주일간의 긴 연휴</a:t>
              </a:r>
              <a:endParaRPr lang="en-US" sz="2400" kern="1200" dirty="0"/>
            </a:p>
          </p:txBody>
        </p:sp>
      </p:grp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255DF440-E6A8-465D-89B0-A0984312F530}"/>
              </a:ext>
            </a:extLst>
          </p:cNvPr>
          <p:cNvGrpSpPr/>
          <p:nvPr/>
        </p:nvGrpSpPr>
        <p:grpSpPr>
          <a:xfrm>
            <a:off x="358640" y="3591606"/>
            <a:ext cx="7021459" cy="3024839"/>
            <a:chOff x="341811" y="3711223"/>
            <a:chExt cx="7021459" cy="3024839"/>
          </a:xfrm>
        </p:grpSpPr>
        <p:sp>
          <p:nvSpPr>
            <p:cNvPr id="22" name="직사각형 21" descr="자막">
              <a:extLst>
                <a:ext uri="{FF2B5EF4-FFF2-40B4-BE49-F238E27FC236}">
                  <a16:creationId xmlns:a16="http://schemas.microsoft.com/office/drawing/2014/main" id="{82725BA9-08C6-4E59-B5E7-532C57D85EF0}"/>
                </a:ext>
              </a:extLst>
            </p:cNvPr>
            <p:cNvSpPr/>
            <p:nvPr/>
          </p:nvSpPr>
          <p:spPr>
            <a:xfrm>
              <a:off x="341811" y="3711223"/>
              <a:ext cx="758097" cy="944923"/>
            </a:xfrm>
            <a:prstGeom prst="rect">
              <a:avLst/>
            </a:prstGeom>
            <a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56A03E0-3FCE-4AC2-A85C-9F0026EFBDAA}"/>
                </a:ext>
              </a:extLst>
            </p:cNvPr>
            <p:cNvSpPr txBox="1"/>
            <p:nvPr/>
          </p:nvSpPr>
          <p:spPr>
            <a:xfrm>
              <a:off x="1141791" y="3806606"/>
              <a:ext cx="6221479" cy="292945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altLang="ko-KR" sz="2400" kern="1200" dirty="0"/>
                <a:t>4</a:t>
              </a:r>
              <a:r>
                <a:rPr lang="ko-KR" altLang="ko-KR" sz="2400" kern="1200" dirty="0"/>
                <a:t>월</a:t>
              </a:r>
              <a:r>
                <a:rPr lang="en-US" altLang="ko-KR" sz="2400" kern="1200" dirty="0"/>
                <a:t> 29</a:t>
              </a:r>
              <a:r>
                <a:rPr lang="ko-KR" altLang="ko-KR" sz="2400" kern="1200" dirty="0"/>
                <a:t>일</a:t>
              </a:r>
              <a:r>
                <a:rPr lang="ko-KR" altLang="ko-KR" sz="2400" kern="100" dirty="0"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  <a:cs typeface="Times New Roman" panose="02020603050405020304" pitchFamily="18" charset="0"/>
                </a:rPr>
                <a:t> 쇼와의 날</a:t>
              </a:r>
              <a:r>
                <a:rPr lang="en-US" altLang="ko-KR" sz="2400" kern="100" dirty="0"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  <a:cs typeface="Times New Roman" panose="02020603050405020304" pitchFamily="18" charset="0"/>
                </a:rPr>
                <a:t>(</a:t>
              </a:r>
              <a:r>
                <a:rPr lang="ko-KR" altLang="ko-KR" sz="2400" kern="100" dirty="0">
                  <a:solidFill>
                    <a:srgbClr val="333333"/>
                  </a:solidFill>
                  <a:effectLst/>
                  <a:latin typeface="맑은 고딕" panose="020B0503020000020004" pitchFamily="50" charset="-127"/>
                  <a:ea typeface="나눔고딕" panose="020D0604000000000000" pitchFamily="50" charset="-127"/>
                  <a:cs typeface="Times New Roman" panose="02020603050405020304" pitchFamily="18" charset="0"/>
                </a:rPr>
                <a:t>昭和</a:t>
              </a:r>
              <a:r>
                <a:rPr lang="ko-KR" altLang="ko-KR" sz="2400" kern="100" dirty="0"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  <a:cs typeface="Times New Roman" panose="02020603050405020304" pitchFamily="18" charset="0"/>
                </a:rPr>
                <a:t>の</a:t>
              </a:r>
              <a:r>
                <a:rPr lang="ko-KR" altLang="ko-KR" sz="2400" kern="100" dirty="0">
                  <a:solidFill>
                    <a:srgbClr val="333333"/>
                  </a:solidFill>
                  <a:effectLst/>
                  <a:latin typeface="맑은 고딕" panose="020B0503020000020004" pitchFamily="50" charset="-127"/>
                  <a:ea typeface="나눔고딕" panose="020D0604000000000000" pitchFamily="50" charset="-127"/>
                  <a:cs typeface="Times New Roman" panose="02020603050405020304" pitchFamily="18" charset="0"/>
                </a:rPr>
                <a:t>日</a:t>
              </a:r>
              <a:r>
                <a:rPr lang="en-US" altLang="ko-KR" sz="2400" kern="100" dirty="0"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  <a:cs typeface="Times New Roman" panose="02020603050405020304" pitchFamily="18" charset="0"/>
                </a:rPr>
                <a:t>)</a:t>
              </a:r>
              <a:r>
                <a:rPr lang="ko-KR" altLang="en-US" sz="2400" kern="100" dirty="0"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  <a:cs typeface="Times New Roman" panose="02020603050405020304" pitchFamily="18" charset="0"/>
                </a:rPr>
                <a:t> </a:t>
              </a:r>
              <a:r>
                <a:rPr lang="en-US" altLang="ko-KR" sz="2400" kern="100" dirty="0"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  <a:cs typeface="Times New Roman" panose="02020603050405020304" pitchFamily="18" charset="0"/>
                </a:rPr>
                <a:t>~</a:t>
              </a:r>
            </a:p>
            <a:p>
              <a:pPr>
                <a:lnSpc>
                  <a:spcPct val="200000"/>
                </a:lnSpc>
              </a:pPr>
              <a:r>
                <a:rPr lang="en-US" altLang="ko-KR" sz="2400" kern="1200" dirty="0"/>
                <a:t>5</a:t>
              </a:r>
              <a:r>
                <a:rPr lang="ko-KR" altLang="ko-KR" sz="2400" kern="1200" dirty="0"/>
                <a:t>월</a:t>
              </a:r>
              <a:r>
                <a:rPr lang="en-US" altLang="ko-KR" sz="2400" kern="1200" dirty="0"/>
                <a:t> 3</a:t>
              </a:r>
              <a:r>
                <a:rPr lang="ko-KR" altLang="ko-KR" sz="2400" kern="1200" dirty="0"/>
                <a:t>일 헌법기념일</a:t>
              </a:r>
              <a:r>
                <a:rPr lang="en-US" altLang="ko-KR" sz="2400" kern="1200" dirty="0"/>
                <a:t>(</a:t>
              </a:r>
              <a:r>
                <a:rPr lang="ko-KR" altLang="ko-KR" sz="2400" kern="1200" dirty="0"/>
                <a:t>憲法記念日</a:t>
              </a:r>
              <a:r>
                <a:rPr lang="en-US" altLang="ko-KR" sz="2400" kern="1200" dirty="0"/>
                <a:t>), </a:t>
              </a:r>
            </a:p>
            <a:p>
              <a:pPr>
                <a:lnSpc>
                  <a:spcPct val="200000"/>
                </a:lnSpc>
              </a:pPr>
              <a:r>
                <a:rPr lang="en-US" altLang="ko-KR" sz="2400" kern="1200" dirty="0"/>
                <a:t>5</a:t>
              </a:r>
              <a:r>
                <a:rPr lang="ko-KR" altLang="ko-KR" sz="2400" kern="1200" dirty="0"/>
                <a:t>월</a:t>
              </a:r>
              <a:r>
                <a:rPr lang="en-US" altLang="ko-KR" sz="2400" kern="1200" dirty="0"/>
                <a:t> 4</a:t>
              </a:r>
              <a:r>
                <a:rPr lang="ko-KR" altLang="ko-KR" sz="2400" kern="1200" dirty="0"/>
                <a:t>일 숲의 날</a:t>
              </a:r>
              <a:r>
                <a:rPr lang="en-US" altLang="ko-KR" sz="2400" kern="1200" dirty="0"/>
                <a:t>(</a:t>
              </a:r>
              <a:r>
                <a:rPr lang="ko-KR" altLang="ko-KR" sz="2400" kern="1200" dirty="0"/>
                <a:t>みどりの日</a:t>
              </a:r>
              <a:r>
                <a:rPr lang="en-US" altLang="ko-KR" sz="2400" kern="1200" dirty="0"/>
                <a:t>),</a:t>
              </a:r>
            </a:p>
            <a:p>
              <a:pPr>
                <a:lnSpc>
                  <a:spcPct val="200000"/>
                </a:lnSpc>
              </a:pPr>
              <a:r>
                <a:rPr lang="en-US" altLang="ko-KR" sz="2400" dirty="0"/>
                <a:t>5</a:t>
              </a:r>
              <a:r>
                <a:rPr lang="ko-KR" altLang="ko-KR" sz="2400" kern="1200" dirty="0"/>
                <a:t>월</a:t>
              </a:r>
              <a:r>
                <a:rPr lang="en-US" altLang="ko-KR" sz="2400" kern="1200" dirty="0"/>
                <a:t> 5</a:t>
              </a:r>
              <a:r>
                <a:rPr lang="ko-KR" altLang="ko-KR" sz="2400" kern="1200" dirty="0"/>
                <a:t>일 어린이날</a:t>
              </a:r>
              <a:r>
                <a:rPr lang="en-US" altLang="ko-KR" sz="2400" kern="1200" dirty="0"/>
                <a:t>(</a:t>
              </a:r>
              <a:r>
                <a:rPr lang="ko-KR" altLang="ko-KR" sz="2400" kern="1200" dirty="0"/>
                <a:t>こどもの日</a:t>
              </a:r>
              <a:r>
                <a:rPr lang="en-US" altLang="ko-KR" sz="2400" dirty="0"/>
                <a:t>), </a:t>
              </a:r>
              <a:r>
                <a:rPr lang="ko-KR" altLang="en-US" sz="2400" dirty="0"/>
                <a:t>주말</a:t>
              </a:r>
              <a:endParaRPr lang="en-US" altLang="ko-KR" sz="2400" kern="1200" dirty="0"/>
            </a:p>
          </p:txBody>
        </p:sp>
      </p:grpSp>
      <p:pic>
        <p:nvPicPr>
          <p:cNvPr id="29" name="Picture 2" descr="기차, 플랫폼, 건물, 스테이션이(가) 표시된 사진&#10;&#10;자동 생성된 설명">
            <a:extLst>
              <a:ext uri="{FF2B5EF4-FFF2-40B4-BE49-F238E27FC236}">
                <a16:creationId xmlns:a16="http://schemas.microsoft.com/office/drawing/2014/main" id="{93BE200B-AAD0-46E5-8C89-2C86FBBFD8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729" y="2647834"/>
            <a:ext cx="4180071" cy="343881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5382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1142</TotalTime>
  <Words>1185</Words>
  <Application>Microsoft Office PowerPoint</Application>
  <PresentationFormat>와이드스크린</PresentationFormat>
  <Paragraphs>196</Paragraphs>
  <Slides>25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25</vt:i4>
      </vt:variant>
    </vt:vector>
  </HeadingPairs>
  <TitlesOfParts>
    <vt:vector size="33" baseType="lpstr">
      <vt:lpstr>-apple-system</vt:lpstr>
      <vt:lpstr>나눔고딕</vt:lpstr>
      <vt:lpstr>Dotum</vt:lpstr>
      <vt:lpstr>맑은 고딕</vt:lpstr>
      <vt:lpstr>Arial</vt:lpstr>
      <vt:lpstr>Calibri</vt:lpstr>
      <vt:lpstr>Wingdings</vt:lpstr>
      <vt:lpstr>Office 테마</vt:lpstr>
      <vt:lpstr>일본의 사회 ~공휴일과 마츠리~</vt:lpstr>
      <vt:lpstr>목차</vt:lpstr>
      <vt:lpstr>일본의 공휴일</vt:lpstr>
      <vt:lpstr>정월(正月)</vt:lpstr>
      <vt:lpstr>오세치요리, 연화장, 카가미모치 </vt:lpstr>
      <vt:lpstr>정월(正月)</vt:lpstr>
      <vt:lpstr>PowerPoint 프레젠테이션</vt:lpstr>
      <vt:lpstr>성인의 날 (成人式、成人の日)</vt:lpstr>
      <vt:lpstr>골든위크(ゴールデンウィーク)</vt:lpstr>
      <vt:lpstr>골든위크</vt:lpstr>
      <vt:lpstr>PowerPoint 프레젠테이션</vt:lpstr>
      <vt:lpstr>2020 골든위크</vt:lpstr>
      <vt:lpstr>마츠리</vt:lpstr>
      <vt:lpstr>마츠리</vt:lpstr>
      <vt:lpstr>마츠리</vt:lpstr>
      <vt:lpstr>마츠리</vt:lpstr>
      <vt:lpstr>마츠리</vt:lpstr>
      <vt:lpstr>PowerPoint 프레젠테이션</vt:lpstr>
      <vt:lpstr>미코시 (御輿)</vt:lpstr>
      <vt:lpstr>미코시 (御輿)</vt:lpstr>
      <vt:lpstr>미코시 (御輿)</vt:lpstr>
      <vt:lpstr>3대 마츠리</vt:lpstr>
      <vt:lpstr>마츠리 동영상</vt:lpstr>
      <vt:lpstr>마무리 –출처-</vt:lpstr>
      <vt:lpstr>감사합니다.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일본의 사회 ~마츠리, 신사, 경축일~</dc:title>
  <dc:creator>류연주</dc:creator>
  <cp:lastModifiedBy>류연주</cp:lastModifiedBy>
  <cp:revision>131</cp:revision>
  <dcterms:created xsi:type="dcterms:W3CDTF">2021-03-26T12:29:04Z</dcterms:created>
  <dcterms:modified xsi:type="dcterms:W3CDTF">2021-04-18T12:53:59Z</dcterms:modified>
</cp:coreProperties>
</file>