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7Yizzc8b1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4DD9E-9989-4685-8091-D02176437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9" y="1788454"/>
            <a:ext cx="8206882" cy="1392068"/>
          </a:xfrm>
        </p:spPr>
        <p:txBody>
          <a:bodyPr/>
          <a:lstStyle/>
          <a:p>
            <a:r>
              <a:rPr lang="ko-KR" altLang="en-US" dirty="0"/>
              <a:t>일식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A76E86-AA6E-4B8E-9D16-D5A5071B2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22101452 </a:t>
            </a:r>
            <a:r>
              <a:rPr lang="ko-KR" altLang="en-US" dirty="0"/>
              <a:t>이형진</a:t>
            </a:r>
          </a:p>
        </p:txBody>
      </p:sp>
    </p:spTree>
    <p:extLst>
      <p:ext uri="{BB962C8B-B14F-4D97-AF65-F5344CB8AC3E}">
        <p14:creationId xmlns:p14="http://schemas.microsoft.com/office/powerpoint/2010/main" val="37928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B0BD68-2EF8-44D2-83DE-1FD867EF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일본 음료</a:t>
            </a:r>
            <a:r>
              <a:rPr lang="en-US" altLang="ko-KR" sz="9600" dirty="0"/>
              <a:t>(</a:t>
            </a:r>
            <a:r>
              <a:rPr lang="ko-KR" altLang="en-US" sz="9600" dirty="0"/>
              <a:t>사케</a:t>
            </a:r>
            <a:r>
              <a:rPr lang="en-US" altLang="ko-KR" sz="9600" dirty="0"/>
              <a:t>)</a:t>
            </a:r>
            <a:endParaRPr lang="ko-KR" altLang="en-US" sz="9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3C6644-3BE5-439E-BD46-1CDCC290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dirty="0"/>
              <a:t>사케</a:t>
            </a:r>
            <a:endParaRPr lang="en-US" altLang="ko-KR" sz="2800" dirty="0"/>
          </a:p>
          <a:p>
            <a:r>
              <a:rPr lang="ko-KR" altLang="en-US" sz="2800" dirty="0"/>
              <a:t>소주</a:t>
            </a:r>
            <a:endParaRPr lang="en-US" altLang="ko-KR" sz="2800" dirty="0"/>
          </a:p>
          <a:p>
            <a:r>
              <a:rPr lang="ko-KR" altLang="en-US" sz="2800" dirty="0" err="1"/>
              <a:t>아와모리</a:t>
            </a:r>
            <a:endParaRPr lang="en-US" altLang="ko-KR" sz="2800" dirty="0"/>
          </a:p>
          <a:p>
            <a:r>
              <a:rPr lang="ko-KR" altLang="en-US" sz="2800" dirty="0" err="1"/>
              <a:t>무메슈</a:t>
            </a:r>
            <a:endParaRPr lang="en-US" altLang="ko-KR" sz="2800" dirty="0"/>
          </a:p>
          <a:p>
            <a:r>
              <a:rPr lang="ko-KR" altLang="en-US" sz="2800" dirty="0" err="1"/>
              <a:t>토노토</a:t>
            </a:r>
            <a:endParaRPr lang="en-US" altLang="ko-KR" sz="2800" dirty="0"/>
          </a:p>
          <a:p>
            <a:r>
              <a:rPr lang="ko-KR" altLang="en-US" sz="2800" dirty="0" err="1"/>
              <a:t>혼코시</a:t>
            </a:r>
            <a:endParaRPr lang="en-US" altLang="ko-KR" sz="2800" dirty="0"/>
          </a:p>
          <a:p>
            <a:r>
              <a:rPr lang="ko-KR" altLang="en-US" sz="2800" dirty="0" err="1"/>
              <a:t>화이트사케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6E35FD5-72D9-4A1A-8619-4B6C847F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71" y="2381249"/>
            <a:ext cx="5978979" cy="37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02029B-C35C-4C42-8A26-7D9376A8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    일본음료</a:t>
            </a:r>
            <a:r>
              <a:rPr lang="en-US" altLang="ko-KR" sz="9600" dirty="0"/>
              <a:t>(</a:t>
            </a:r>
            <a:r>
              <a:rPr lang="ko-KR" altLang="en-US" sz="9600" dirty="0"/>
              <a:t>차</a:t>
            </a:r>
            <a:r>
              <a:rPr lang="en-US" altLang="ko-KR" sz="9600" dirty="0"/>
              <a:t>)</a:t>
            </a:r>
            <a:endParaRPr lang="ko-KR" altLang="en-US" sz="9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EBB178-6117-4DEE-B11A-AF2AE281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dirty="0"/>
              <a:t>녹차</a:t>
            </a:r>
            <a:endParaRPr lang="en-US" altLang="ko-KR" sz="2800" dirty="0"/>
          </a:p>
          <a:p>
            <a:r>
              <a:rPr lang="ko-KR" altLang="en-US" sz="2800" dirty="0" err="1"/>
              <a:t>쿄쿠로</a:t>
            </a:r>
            <a:endParaRPr lang="en-US" altLang="ko-KR" sz="2800" dirty="0"/>
          </a:p>
          <a:p>
            <a:r>
              <a:rPr lang="ko-KR" altLang="en-US" sz="2800" dirty="0" err="1"/>
              <a:t>현미자</a:t>
            </a:r>
            <a:endParaRPr lang="en-US" altLang="ko-KR" sz="2800" dirty="0"/>
          </a:p>
          <a:p>
            <a:r>
              <a:rPr lang="ko-KR" altLang="en-US" sz="2800" dirty="0"/>
              <a:t>반차</a:t>
            </a:r>
            <a:endParaRPr lang="en-US" altLang="ko-KR" sz="2800" dirty="0"/>
          </a:p>
          <a:p>
            <a:r>
              <a:rPr lang="ko-KR" altLang="en-US" sz="2800" dirty="0" err="1"/>
              <a:t>호지차</a:t>
            </a:r>
            <a:endParaRPr lang="en-US" altLang="ko-KR" sz="2800" dirty="0"/>
          </a:p>
          <a:p>
            <a:r>
              <a:rPr lang="ko-KR" altLang="en-US" sz="2800" dirty="0" err="1"/>
              <a:t>말차</a:t>
            </a:r>
            <a:endParaRPr lang="en-US" altLang="ko-KR" sz="2800" dirty="0"/>
          </a:p>
          <a:p>
            <a:r>
              <a:rPr lang="ko-KR" altLang="en-US" sz="2800" dirty="0"/>
              <a:t>보리차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C22550-7A18-439C-AFF1-0D2EA83C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53" y="2171700"/>
            <a:ext cx="5553648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D290F-E3C8-427F-B763-DE890537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      일본 간식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C6CBDD-0055-4F7A-AF5B-696F5A83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00050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만주</a:t>
            </a:r>
            <a:endParaRPr lang="en-US" altLang="ko-KR" sz="2800" dirty="0"/>
          </a:p>
          <a:p>
            <a:r>
              <a:rPr lang="ko-KR" altLang="en-US" sz="2800" dirty="0" err="1"/>
              <a:t>다이후쿠</a:t>
            </a:r>
            <a:endParaRPr lang="en-US" altLang="ko-KR" sz="2800" dirty="0"/>
          </a:p>
          <a:p>
            <a:r>
              <a:rPr lang="ko-KR" altLang="en-US" sz="2800" dirty="0" err="1"/>
              <a:t>도리야키</a:t>
            </a:r>
            <a:endParaRPr lang="en-US" altLang="ko-KR" sz="2800" dirty="0"/>
          </a:p>
          <a:p>
            <a:r>
              <a:rPr lang="ko-KR" altLang="en-US" sz="2800" dirty="0"/>
              <a:t>카스텔라</a:t>
            </a:r>
            <a:endParaRPr lang="en-US" altLang="ko-KR" sz="2800" dirty="0"/>
          </a:p>
          <a:p>
            <a:r>
              <a:rPr lang="ko-KR" altLang="en-US" sz="2800" dirty="0"/>
              <a:t>모찌</a:t>
            </a:r>
            <a:endParaRPr lang="en-US" altLang="ko-KR" sz="2800" dirty="0"/>
          </a:p>
          <a:p>
            <a:r>
              <a:rPr lang="ko-KR" altLang="en-US" sz="2800" dirty="0" err="1"/>
              <a:t>오야나기</a:t>
            </a:r>
            <a:r>
              <a:rPr lang="ko-KR" altLang="en-US" sz="2800" dirty="0"/>
              <a:t> 캔디</a:t>
            </a:r>
            <a:endParaRPr lang="en-US" altLang="ko-KR" sz="2800" dirty="0"/>
          </a:p>
          <a:p>
            <a:r>
              <a:rPr lang="ko-KR" altLang="en-US" sz="2800" dirty="0" err="1"/>
              <a:t>오하기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E126AB-1EF3-411C-B7FF-26FFFB9B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15" y="2283279"/>
            <a:ext cx="538188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B4C79E-2214-4F2D-8E37-E64B775A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    각 계절 음식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68FFAE-41C5-4E97-8477-95CF840F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1</a:t>
            </a:r>
            <a:r>
              <a:rPr lang="ko-KR" altLang="en-US" sz="9600" dirty="0"/>
              <a:t>월</a:t>
            </a:r>
            <a:r>
              <a:rPr lang="en-US" altLang="ko-KR" sz="9600" dirty="0"/>
              <a:t>~~12</a:t>
            </a:r>
            <a:r>
              <a:rPr lang="ko-KR" altLang="en-US" sz="9600" dirty="0"/>
              <a:t>월</a:t>
            </a:r>
          </a:p>
        </p:txBody>
      </p:sp>
    </p:spTree>
    <p:extLst>
      <p:ext uri="{BB962C8B-B14F-4D97-AF65-F5344CB8AC3E}">
        <p14:creationId xmlns:p14="http://schemas.microsoft.com/office/powerpoint/2010/main" val="14754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6065E9-A3D7-40D1-BD03-ECD2E497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   1</a:t>
            </a:r>
            <a:r>
              <a:rPr lang="ko-KR" altLang="en-US" sz="9600" dirty="0"/>
              <a:t>월</a:t>
            </a:r>
            <a:r>
              <a:rPr lang="en-US" altLang="ko-KR" sz="9600" dirty="0"/>
              <a:t>, 2</a:t>
            </a:r>
            <a:r>
              <a:rPr lang="ko-KR" altLang="en-US" sz="9600" dirty="0"/>
              <a:t>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21F518-B255-4790-9B86-D3C89A56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붉은 콩 죽</a:t>
            </a:r>
            <a:endParaRPr lang="en-US" altLang="ko-KR" sz="4000" dirty="0"/>
          </a:p>
          <a:p>
            <a:r>
              <a:rPr lang="ko-KR" altLang="en-US" sz="4000" dirty="0"/>
              <a:t>정어리 </a:t>
            </a:r>
            <a:endParaRPr lang="en-US" altLang="ko-KR" sz="4000" dirty="0"/>
          </a:p>
          <a:p>
            <a:r>
              <a:rPr lang="ko-KR" altLang="en-US" sz="4000" dirty="0"/>
              <a:t>볶은 콩</a:t>
            </a:r>
            <a:endParaRPr lang="en-US" altLang="ko-KR" sz="4000" dirty="0"/>
          </a:p>
          <a:p>
            <a:r>
              <a:rPr lang="ko-KR" altLang="en-US" sz="4000" dirty="0" err="1"/>
              <a:t>나나쿠사</a:t>
            </a:r>
            <a:r>
              <a:rPr lang="ko-KR" altLang="en-US" sz="4000" dirty="0"/>
              <a:t> 죽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47CB4B-A49E-4263-8722-414746D2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37" y="2333625"/>
            <a:ext cx="5056763" cy="33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9A24BD-E2CA-4131-874D-D4B8460F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    3</a:t>
            </a:r>
            <a:r>
              <a:rPr lang="ko-KR" altLang="en-US" sz="9600" dirty="0"/>
              <a:t>월</a:t>
            </a:r>
            <a:r>
              <a:rPr lang="en-US" altLang="ko-KR" sz="9600" dirty="0"/>
              <a:t>, 4</a:t>
            </a:r>
            <a:r>
              <a:rPr lang="ko-KR" altLang="en-US" sz="9600" dirty="0"/>
              <a:t>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B9C0A2-6C29-4252-8E91-3BB131A8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400" dirty="0" err="1"/>
              <a:t>쿠사</a:t>
            </a:r>
            <a:r>
              <a:rPr lang="ko-KR" altLang="en-US" sz="4400" dirty="0"/>
              <a:t> 떡</a:t>
            </a:r>
            <a:endParaRPr lang="en-US" altLang="ko-KR" sz="4400" dirty="0"/>
          </a:p>
          <a:p>
            <a:r>
              <a:rPr lang="ko-KR" altLang="en-US" sz="4400" dirty="0"/>
              <a:t>만두</a:t>
            </a:r>
            <a:endParaRPr lang="en-US" altLang="ko-KR" sz="4400" dirty="0"/>
          </a:p>
          <a:p>
            <a:r>
              <a:rPr lang="ko-KR" altLang="en-US" sz="4400" dirty="0"/>
              <a:t>달콤한 차</a:t>
            </a:r>
            <a:endParaRPr lang="en-US" altLang="ko-KR" sz="4400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2E7CFB-92FD-4326-9807-1ACD40DE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171700"/>
            <a:ext cx="3962400" cy="41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A8AA2B-40D7-4F6A-92CC-57C18A28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     5</a:t>
            </a:r>
            <a:r>
              <a:rPr lang="ko-KR" altLang="en-US" sz="9600" dirty="0"/>
              <a:t>월</a:t>
            </a:r>
            <a:r>
              <a:rPr lang="en-US" altLang="ko-KR" sz="9600" dirty="0"/>
              <a:t>,6</a:t>
            </a:r>
            <a:r>
              <a:rPr lang="ko-KR" altLang="en-US" sz="9600" dirty="0"/>
              <a:t>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E16291-A4CE-42A0-B483-D8AA79FFC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/>
              <a:t>가시와 떡</a:t>
            </a:r>
            <a:endParaRPr lang="en-US" altLang="ko-KR" sz="4800" dirty="0"/>
          </a:p>
          <a:p>
            <a:r>
              <a:rPr lang="ko-KR" altLang="en-US" sz="4800" dirty="0" err="1"/>
              <a:t>콩쌀</a:t>
            </a:r>
            <a:endParaRPr lang="en-US" altLang="ko-KR" sz="4800" dirty="0"/>
          </a:p>
          <a:p>
            <a:r>
              <a:rPr lang="ko-KR" altLang="en-US" sz="4800" dirty="0"/>
              <a:t>가다랑어</a:t>
            </a:r>
            <a:endParaRPr lang="en-US" altLang="ko-KR" sz="4800" dirty="0"/>
          </a:p>
          <a:p>
            <a:r>
              <a:rPr lang="ko-KR" altLang="en-US" sz="4800" dirty="0"/>
              <a:t>된장국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40ED19-1B62-4553-A0EA-300AF243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14" y="2333625"/>
            <a:ext cx="5192487" cy="34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4DF4D-7086-4636-8BCA-27C5C223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    7</a:t>
            </a:r>
            <a:r>
              <a:rPr lang="ko-KR" altLang="en-US" sz="9600" dirty="0"/>
              <a:t>월</a:t>
            </a:r>
            <a:r>
              <a:rPr lang="en-US" altLang="ko-KR" sz="9600" dirty="0"/>
              <a:t>, 8</a:t>
            </a:r>
            <a:r>
              <a:rPr lang="ko-KR" altLang="en-US" sz="9600" dirty="0"/>
              <a:t>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F0A0B1-9502-4CD9-B731-11A27A14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6" y="2315874"/>
            <a:ext cx="9601200" cy="3581400"/>
          </a:xfrm>
        </p:spPr>
        <p:txBody>
          <a:bodyPr/>
          <a:lstStyle/>
          <a:p>
            <a:r>
              <a:rPr lang="ko-KR" altLang="en-US" sz="6000" dirty="0"/>
              <a:t>국수</a:t>
            </a:r>
            <a:endParaRPr lang="en-US" altLang="ko-KR" sz="6000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02A315-1347-4D15-9856-E54041990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55" y="2473531"/>
            <a:ext cx="5255759" cy="34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5E045F-290C-4C00-A19F-205D7CB5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   9</a:t>
            </a:r>
            <a:r>
              <a:rPr lang="ko-KR" altLang="en-US" sz="9600" dirty="0"/>
              <a:t>월</a:t>
            </a:r>
            <a:r>
              <a:rPr lang="en-US" altLang="ko-KR" sz="9600" dirty="0"/>
              <a:t>, 10</a:t>
            </a:r>
            <a:r>
              <a:rPr lang="ko-KR" altLang="en-US" sz="9600" dirty="0"/>
              <a:t>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DCAA69-3107-4540-80B8-3FE99C2A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71700"/>
            <a:ext cx="9601200" cy="3581400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만두</a:t>
            </a:r>
            <a:endParaRPr lang="en-US" altLang="ko-KR" sz="4800" dirty="0"/>
          </a:p>
          <a:p>
            <a:r>
              <a:rPr lang="ko-KR" altLang="en-US" sz="4800" dirty="0"/>
              <a:t>밥</a:t>
            </a:r>
            <a:endParaRPr lang="en-US" altLang="ko-KR" sz="4800" dirty="0"/>
          </a:p>
          <a:p>
            <a:r>
              <a:rPr lang="ko-KR" altLang="en-US" sz="4800" dirty="0"/>
              <a:t>콩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4B0986B-15B2-4024-B99F-16535FEB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530" y="2171700"/>
            <a:ext cx="5004027" cy="32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2F28B-7F12-48DC-A2B4-8C653381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 11</a:t>
            </a:r>
            <a:r>
              <a:rPr lang="ko-KR" altLang="en-US" sz="9600" dirty="0"/>
              <a:t>월</a:t>
            </a:r>
            <a:r>
              <a:rPr lang="en-US" altLang="ko-KR" sz="9600" dirty="0"/>
              <a:t>, 12</a:t>
            </a:r>
            <a:r>
              <a:rPr lang="ko-KR" altLang="en-US" sz="9600" dirty="0"/>
              <a:t>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99642E-01FB-46CF-A905-A0FAC7C8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000" dirty="0" err="1"/>
              <a:t>치토세</a:t>
            </a:r>
            <a:r>
              <a:rPr lang="ko-KR" altLang="en-US" sz="4000" dirty="0"/>
              <a:t> 캔디</a:t>
            </a:r>
            <a:endParaRPr lang="en-US" altLang="ko-KR" sz="4000" dirty="0"/>
          </a:p>
          <a:p>
            <a:r>
              <a:rPr lang="ko-KR" altLang="en-US" sz="4000" dirty="0"/>
              <a:t>고구마</a:t>
            </a:r>
            <a:endParaRPr lang="en-US" altLang="ko-KR" sz="4000" dirty="0"/>
          </a:p>
          <a:p>
            <a:r>
              <a:rPr lang="ko-KR" altLang="en-US" sz="4000" dirty="0"/>
              <a:t>호박 </a:t>
            </a:r>
            <a:endParaRPr lang="en-US" altLang="ko-KR" sz="4000" dirty="0"/>
          </a:p>
          <a:p>
            <a:r>
              <a:rPr lang="ko-KR" altLang="en-US" sz="4000" dirty="0"/>
              <a:t>새해 </a:t>
            </a:r>
            <a:r>
              <a:rPr lang="ko-KR" altLang="en-US" sz="4000" dirty="0" err="1"/>
              <a:t>소바</a:t>
            </a:r>
            <a:endParaRPr lang="en-US" altLang="ko-KR" sz="4000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E28BCB-C535-4090-90A9-599779DC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35" y="2285999"/>
            <a:ext cx="4403496" cy="3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D8C6CC-412A-4390-8EF0-300862C2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                     </a:t>
            </a:r>
            <a:r>
              <a:rPr lang="ko-KR" altLang="en-US" sz="96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495A68-0C74-4BFA-BFF6-25B2DE65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0" indent="-1143000">
              <a:buAutoNum type="arabicPeriod"/>
            </a:pPr>
            <a:r>
              <a:rPr lang="ko-KR" altLang="en-US" sz="6000" dirty="0"/>
              <a:t>특징</a:t>
            </a:r>
            <a:endParaRPr lang="en-US" altLang="ko-KR" sz="6000" dirty="0"/>
          </a:p>
          <a:p>
            <a:pPr marL="1143000" indent="-1143000">
              <a:buAutoNum type="arabicPeriod"/>
            </a:pPr>
            <a:r>
              <a:rPr lang="ko-KR" altLang="en-US" sz="6000" dirty="0"/>
              <a:t>요리 종류</a:t>
            </a:r>
            <a:endParaRPr lang="en-US" altLang="ko-KR" sz="6000" dirty="0"/>
          </a:p>
          <a:p>
            <a:pPr marL="1143000" indent="-1143000">
              <a:buAutoNum type="arabicPeriod"/>
            </a:pPr>
            <a:r>
              <a:rPr lang="ko-KR" altLang="en-US" sz="6000" dirty="0"/>
              <a:t>일본 음료</a:t>
            </a:r>
            <a:endParaRPr lang="en-US" altLang="ko-KR" sz="6000" dirty="0"/>
          </a:p>
          <a:p>
            <a:pPr marL="1143000" indent="-1143000">
              <a:buAutoNum type="arabicPeriod"/>
            </a:pPr>
            <a:r>
              <a:rPr lang="ko-KR" altLang="en-US" sz="6000" dirty="0"/>
              <a:t>일본 간식</a:t>
            </a:r>
            <a:endParaRPr lang="en-US" altLang="ko-KR" sz="6000" dirty="0"/>
          </a:p>
          <a:p>
            <a:pPr marL="1143000" indent="-1143000">
              <a:buAutoNum type="arabicPeriod"/>
            </a:pPr>
            <a:r>
              <a:rPr lang="ko-KR" altLang="en-US" sz="6000" dirty="0"/>
              <a:t>각 계절 음식</a:t>
            </a:r>
          </a:p>
        </p:txBody>
      </p:sp>
    </p:spTree>
    <p:extLst>
      <p:ext uri="{BB962C8B-B14F-4D97-AF65-F5344CB8AC3E}">
        <p14:creationId xmlns:p14="http://schemas.microsoft.com/office/powerpoint/2010/main" val="26407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2DAAC-6399-402D-B025-1361A84E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   동영상 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28DF8F-92E8-437B-B86F-ABB334C79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hlinkClick r:id="rId2"/>
              </a:rPr>
              <a:t>(24) </a:t>
            </a:r>
            <a:r>
              <a:rPr lang="ko-KR" altLang="en-US" sz="3600" dirty="0">
                <a:hlinkClick r:id="rId2"/>
              </a:rPr>
              <a:t>일본음식에 관한 매우 재미있는 사실 </a:t>
            </a:r>
            <a:r>
              <a:rPr lang="en-US" altLang="ko-KR" sz="3600" dirty="0">
                <a:hlinkClick r:id="rId2"/>
              </a:rPr>
              <a:t>- YouTube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684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E31F6-E714-48A2-9E36-3D485F3B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9600" dirty="0"/>
              <a:t>      </a:t>
            </a:r>
            <a:r>
              <a:rPr lang="ko-KR" altLang="en-US" sz="9600" dirty="0" err="1"/>
              <a:t>자료출처</a:t>
            </a:r>
            <a:endParaRPr lang="ko-KR" altLang="en-US" sz="9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AB2FEA-456C-4EF6-A2A4-50966334B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6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요리 </a:t>
            </a:r>
            <a:r>
              <a:rPr lang="en-US" altLang="ko-KR" sz="36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- </a:t>
            </a:r>
            <a:r>
              <a:rPr lang="ko-KR" altLang="en-US" sz="36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위키백과</a:t>
            </a:r>
            <a:r>
              <a:rPr lang="en-US" altLang="ko-KR" sz="36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36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우리 모두의 백과사전 </a:t>
            </a:r>
            <a:r>
              <a:rPr lang="en-US" altLang="ko-KR" sz="36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(wikipedia.org)</a:t>
            </a:r>
            <a:endParaRPr lang="ko-KR" altLang="en-US" sz="3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5B167F-4681-45CF-8E9B-7CE0B03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8E6B33-6F5A-4BB6-BF1C-D071FEE0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  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8886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3233E-8BB7-4A7D-83D9-B6D338D2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                   </a:t>
            </a:r>
            <a:r>
              <a:rPr lang="ko-KR" altLang="en-US" sz="9600" dirty="0"/>
              <a:t>특징</a:t>
            </a:r>
            <a:r>
              <a:rPr lang="en-US" altLang="ko-KR" sz="9600" dirty="0"/>
              <a:t>1</a:t>
            </a:r>
            <a:endParaRPr lang="ko-KR" altLang="en-US" sz="9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C2A0F0-41DF-4F20-8FC1-3AF41EDE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채소</a:t>
            </a:r>
            <a:r>
              <a:rPr lang="en-US" altLang="ko-KR" sz="4000" dirty="0"/>
              <a:t>,</a:t>
            </a:r>
            <a:r>
              <a:rPr lang="ko-KR" altLang="en-US" sz="4000" dirty="0"/>
              <a:t>과일</a:t>
            </a:r>
            <a:r>
              <a:rPr lang="en-US" altLang="ko-KR" sz="4000" dirty="0"/>
              <a:t>,</a:t>
            </a:r>
            <a:r>
              <a:rPr lang="ko-KR" altLang="en-US" sz="4000" dirty="0"/>
              <a:t>해산물</a:t>
            </a:r>
            <a:r>
              <a:rPr lang="en-US" altLang="ko-KR" sz="4000" dirty="0"/>
              <a:t>, </a:t>
            </a:r>
            <a:r>
              <a:rPr lang="ko-KR" altLang="en-US" sz="4000" dirty="0"/>
              <a:t>해초 등 풍부</a:t>
            </a:r>
            <a:endParaRPr lang="en-US" altLang="ko-KR" sz="4000" dirty="0"/>
          </a:p>
          <a:p>
            <a:r>
              <a:rPr lang="ko-KR" altLang="en-US" sz="4000" dirty="0"/>
              <a:t>세계에서 가장 큰 어장</a:t>
            </a:r>
            <a:endParaRPr lang="en-US" altLang="ko-KR" sz="4000" dirty="0"/>
          </a:p>
          <a:p>
            <a:r>
              <a:rPr lang="ko-KR" altLang="en-US" sz="4000" dirty="0"/>
              <a:t>쌀과 반찬</a:t>
            </a:r>
            <a:endParaRPr lang="en-US" altLang="ko-KR" sz="4000" dirty="0"/>
          </a:p>
          <a:p>
            <a:r>
              <a:rPr lang="ko-KR" altLang="en-US" sz="4000" dirty="0"/>
              <a:t>술과 조화</a:t>
            </a:r>
            <a:endParaRPr lang="en-US" altLang="ko-KR" sz="4000" dirty="0"/>
          </a:p>
          <a:p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26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6BDEC1-8A9F-4AFB-A7EC-43EF8B5C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          특징</a:t>
            </a:r>
            <a:r>
              <a:rPr lang="en-US" altLang="ko-KR" sz="9600" dirty="0"/>
              <a:t>2</a:t>
            </a:r>
            <a:endParaRPr lang="ko-KR" altLang="en-US" sz="9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5E24AE-CED2-4DDB-A8B2-32A87D584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000" dirty="0"/>
              <a:t>전통적으로 육식 식품 금지</a:t>
            </a:r>
            <a:endParaRPr lang="en-US" altLang="ko-KR" sz="4000" dirty="0"/>
          </a:p>
          <a:p>
            <a:r>
              <a:rPr lang="ko-KR" altLang="en-US" sz="4000" dirty="0"/>
              <a:t>유제품의 인기</a:t>
            </a:r>
            <a:r>
              <a:rPr lang="en-US" altLang="ko-KR" sz="4000" dirty="0"/>
              <a:t>x</a:t>
            </a:r>
          </a:p>
          <a:p>
            <a:r>
              <a:rPr lang="ko-KR" altLang="en-US" sz="4000" dirty="0"/>
              <a:t>강한 향신료 사용</a:t>
            </a:r>
            <a:r>
              <a:rPr lang="en-US" altLang="ko-KR" sz="4000" dirty="0"/>
              <a:t>x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1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52C4C-0C1E-41A6-9EF2-24CB81C7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9600" dirty="0"/>
              <a:t>        </a:t>
            </a:r>
            <a:r>
              <a:rPr lang="ko-KR" altLang="en-US" sz="7200" dirty="0"/>
              <a:t>요리종류</a:t>
            </a:r>
            <a:r>
              <a:rPr lang="en-US" altLang="ko-KR" sz="7200" dirty="0"/>
              <a:t>(</a:t>
            </a:r>
            <a:r>
              <a:rPr lang="ko-KR" altLang="en-US" sz="7200" dirty="0"/>
              <a:t>고기</a:t>
            </a:r>
            <a:r>
              <a:rPr lang="en-US" altLang="ko-KR" sz="7200" dirty="0"/>
              <a:t>)</a:t>
            </a:r>
            <a:endParaRPr lang="ko-KR" altLang="en-US" sz="7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98F70-06D5-4ED5-A624-79AA75B1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04357"/>
            <a:ext cx="10189029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3200" dirty="0"/>
              <a:t>샤브샤브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3200" dirty="0" err="1"/>
              <a:t>카츠돈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3200" dirty="0"/>
              <a:t>돼지고기 </a:t>
            </a:r>
            <a:r>
              <a:rPr lang="ko-KR" altLang="en-US" sz="3200" dirty="0" err="1"/>
              <a:t>스푸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3200" dirty="0"/>
              <a:t>고기 감자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3200" dirty="0" err="1"/>
              <a:t>모부나베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3200" dirty="0" err="1"/>
              <a:t>샤키야키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dirty="0"/>
              <a:t>                                       </a:t>
            </a:r>
            <a:endParaRPr lang="ko-KR" altLang="en-US" dirty="0"/>
          </a:p>
        </p:txBody>
      </p:sp>
      <p:pic>
        <p:nvPicPr>
          <p:cNvPr id="1028" name="Picture 4" descr="가츠동 - 나무위키">
            <a:extLst>
              <a:ext uri="{FF2B5EF4-FFF2-40B4-BE49-F238E27FC236}">
                <a16:creationId xmlns:a16="http://schemas.microsoft.com/office/drawing/2014/main" id="{F7553322-2284-4ACA-AA77-6ED66A99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2008415"/>
            <a:ext cx="419372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E9F1A8-8977-45A0-8E08-630544BC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      </a:t>
            </a:r>
            <a:r>
              <a:rPr lang="ko-KR" altLang="en-US" sz="7200" dirty="0"/>
              <a:t>요리종류</a:t>
            </a:r>
            <a:r>
              <a:rPr lang="en-US" altLang="ko-KR" sz="7200" dirty="0"/>
              <a:t>(</a:t>
            </a:r>
            <a:r>
              <a:rPr lang="ko-KR" altLang="en-US" sz="7200" dirty="0"/>
              <a:t>철판구이</a:t>
            </a:r>
            <a:r>
              <a:rPr lang="en-US" altLang="ko-KR" sz="7200" dirty="0"/>
              <a:t>)</a:t>
            </a:r>
            <a:endParaRPr lang="ko-KR" altLang="en-US" sz="7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D178BA-4305-4431-AAC6-083818782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몬자야키</a:t>
            </a:r>
            <a:endParaRPr lang="en-US" altLang="ko-KR" sz="4000" dirty="0"/>
          </a:p>
          <a:p>
            <a:r>
              <a:rPr lang="ko-KR" altLang="en-US" sz="4000" dirty="0" err="1"/>
              <a:t>에노미야키</a:t>
            </a:r>
            <a:endParaRPr lang="en-US" altLang="ko-KR" sz="4000" dirty="0"/>
          </a:p>
          <a:p>
            <a:r>
              <a:rPr lang="ko-KR" altLang="en-US" sz="4000" dirty="0" err="1"/>
              <a:t>타코야키</a:t>
            </a:r>
            <a:endParaRPr lang="en-US" altLang="ko-KR" sz="4000" dirty="0"/>
          </a:p>
          <a:p>
            <a:r>
              <a:rPr lang="ko-KR" altLang="en-US" sz="4000" dirty="0" err="1"/>
              <a:t>야키니쿠</a:t>
            </a:r>
            <a:endParaRPr lang="ko-KR" altLang="en-US" sz="4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15E46D-053A-474D-B0C9-8416DB61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723" y="2171700"/>
            <a:ext cx="49339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D425FE-29BB-4703-948B-007C5007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/>
              <a:t>      요리종류</a:t>
            </a:r>
            <a:r>
              <a:rPr lang="en-US" altLang="ko-KR" sz="7200" dirty="0"/>
              <a:t>(</a:t>
            </a:r>
            <a:r>
              <a:rPr lang="ko-KR" altLang="en-US" sz="7200" dirty="0"/>
              <a:t>튀김</a:t>
            </a:r>
            <a:r>
              <a:rPr lang="en-US" altLang="ko-KR" sz="7200" dirty="0"/>
              <a:t>)</a:t>
            </a:r>
            <a:endParaRPr lang="ko-KR" altLang="en-US" sz="7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33634E-2F4A-4D35-B83C-BD5046F2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6000"/>
            <a:ext cx="9601200" cy="3581400"/>
          </a:xfrm>
        </p:spPr>
        <p:txBody>
          <a:bodyPr>
            <a:normAutofit/>
          </a:bodyPr>
          <a:lstStyle/>
          <a:p>
            <a:r>
              <a:rPr lang="ko-KR" altLang="en-US" sz="4400" dirty="0" err="1"/>
              <a:t>카라아게</a:t>
            </a:r>
            <a:endParaRPr lang="en-US" altLang="ko-KR" sz="4400" dirty="0"/>
          </a:p>
          <a:p>
            <a:r>
              <a:rPr lang="ko-KR" altLang="en-US" sz="4400" dirty="0" err="1"/>
              <a:t>사츠마</a:t>
            </a:r>
            <a:r>
              <a:rPr lang="ko-KR" altLang="en-US" sz="4400" dirty="0"/>
              <a:t> 튀김</a:t>
            </a:r>
            <a:endParaRPr lang="en-US" altLang="ko-KR" sz="4400" dirty="0"/>
          </a:p>
          <a:p>
            <a:r>
              <a:rPr lang="ko-KR" altLang="en-US" sz="4400" dirty="0" err="1"/>
              <a:t>스크래핑</a:t>
            </a:r>
            <a:endParaRPr lang="ko-KR" altLang="en-US" sz="4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13F70A-2CE9-43E5-834E-F10DCD5F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49" y="1826079"/>
            <a:ext cx="6103696" cy="40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21F6E-FADC-4B15-8477-763EEE63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/>
              <a:t>    요리종류</a:t>
            </a:r>
            <a:r>
              <a:rPr lang="en-US" altLang="ko-KR" sz="7200" dirty="0"/>
              <a:t>(</a:t>
            </a:r>
            <a:r>
              <a:rPr lang="ko-KR" altLang="en-US" sz="7200" dirty="0" err="1"/>
              <a:t>구운요리</a:t>
            </a:r>
            <a:r>
              <a:rPr lang="en-US" altLang="ko-KR" sz="7200" dirty="0"/>
              <a:t>)</a:t>
            </a:r>
            <a:endParaRPr lang="ko-KR" altLang="en-US" sz="7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9069A3-85EF-4990-9277-B6624885A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400" dirty="0"/>
              <a:t>구운 생선</a:t>
            </a:r>
            <a:endParaRPr lang="en-US" altLang="ko-KR" sz="4400" dirty="0"/>
          </a:p>
          <a:p>
            <a:r>
              <a:rPr lang="ko-KR" altLang="en-US" sz="4400" dirty="0" err="1"/>
              <a:t>데리야키</a:t>
            </a:r>
            <a:endParaRPr lang="en-US" altLang="ko-KR" sz="4400" dirty="0"/>
          </a:p>
          <a:p>
            <a:r>
              <a:rPr lang="ko-KR" altLang="en-US" sz="4400" dirty="0" err="1"/>
              <a:t>야키토리</a:t>
            </a:r>
            <a:endParaRPr lang="en-US" altLang="ko-KR" sz="4400" dirty="0"/>
          </a:p>
          <a:p>
            <a:r>
              <a:rPr lang="ko-KR" altLang="en-US" sz="4400" dirty="0" err="1"/>
              <a:t>가바야키</a:t>
            </a:r>
            <a:r>
              <a:rPr lang="ko-KR" altLang="en-US" sz="4400" dirty="0"/>
              <a:t> </a:t>
            </a:r>
            <a:endParaRPr lang="en-US" altLang="ko-KR" sz="4400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619C09-95CC-4BD9-B39B-7FCD3BA0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08" y="2171700"/>
            <a:ext cx="6875402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C19071-27F9-43BC-9FFD-6D741891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9600" dirty="0"/>
              <a:t>  요리종류</a:t>
            </a:r>
            <a:r>
              <a:rPr lang="en-US" altLang="ko-KR" sz="9600" dirty="0"/>
              <a:t>(</a:t>
            </a:r>
            <a:r>
              <a:rPr lang="ko-KR" altLang="en-US" sz="9600" dirty="0"/>
              <a:t>국수</a:t>
            </a:r>
            <a:r>
              <a:rPr lang="en-US" altLang="ko-KR" sz="9600" dirty="0"/>
              <a:t>)</a:t>
            </a:r>
            <a:endParaRPr lang="ko-KR" altLang="en-US" sz="9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8917F-709B-45E4-A5F7-914D382EA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800" dirty="0"/>
              <a:t>우동</a:t>
            </a:r>
            <a:endParaRPr lang="en-US" altLang="ko-KR" sz="4800" dirty="0"/>
          </a:p>
          <a:p>
            <a:r>
              <a:rPr lang="ko-KR" altLang="en-US" sz="4800" dirty="0" err="1"/>
              <a:t>소바</a:t>
            </a:r>
            <a:r>
              <a:rPr lang="ko-KR" altLang="en-US" sz="4800" dirty="0"/>
              <a:t> 국수</a:t>
            </a:r>
            <a:endParaRPr lang="en-US" altLang="ko-KR" sz="4800" dirty="0"/>
          </a:p>
          <a:p>
            <a:r>
              <a:rPr lang="ko-KR" altLang="en-US" sz="4800" dirty="0"/>
              <a:t>고기국수</a:t>
            </a:r>
            <a:endParaRPr lang="en-US" altLang="ko-KR" sz="4800" dirty="0"/>
          </a:p>
          <a:p>
            <a:r>
              <a:rPr lang="ko-KR" altLang="en-US" sz="4800" dirty="0"/>
              <a:t>라멘</a:t>
            </a:r>
            <a:endParaRPr lang="en-US" altLang="ko-KR" sz="4800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3054E1-30A1-4B14-8090-23F816A1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93" y="2514600"/>
            <a:ext cx="629672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자르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70</TotalTime>
  <Words>243</Words>
  <Application>Microsoft Office PowerPoint</Application>
  <PresentationFormat>와이드스크린</PresentationFormat>
  <Paragraphs>101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함초롬바탕</vt:lpstr>
      <vt:lpstr>Arial</vt:lpstr>
      <vt:lpstr>Franklin Gothic Book</vt:lpstr>
      <vt:lpstr>자르기</vt:lpstr>
      <vt:lpstr>일식 문화</vt:lpstr>
      <vt:lpstr>                         목차</vt:lpstr>
      <vt:lpstr>                       특징1</vt:lpstr>
      <vt:lpstr>           특징2</vt:lpstr>
      <vt:lpstr>        요리종류(고기)</vt:lpstr>
      <vt:lpstr>       요리종류(철판구이)</vt:lpstr>
      <vt:lpstr>      요리종류(튀김)</vt:lpstr>
      <vt:lpstr>    요리종류(구운요리)</vt:lpstr>
      <vt:lpstr>  요리종류(국수)</vt:lpstr>
      <vt:lpstr> 일본 음료(사케)</vt:lpstr>
      <vt:lpstr>     일본음료(차)</vt:lpstr>
      <vt:lpstr>       일본 간식</vt:lpstr>
      <vt:lpstr>     각 계절 음식</vt:lpstr>
      <vt:lpstr>       1월, 2월</vt:lpstr>
      <vt:lpstr>        3월, 4월</vt:lpstr>
      <vt:lpstr>         5월,6월</vt:lpstr>
      <vt:lpstr>        7월, 8월</vt:lpstr>
      <vt:lpstr>       9월, 10월</vt:lpstr>
      <vt:lpstr>     11월, 12월</vt:lpstr>
      <vt:lpstr>    동영상 자료</vt:lpstr>
      <vt:lpstr>      자료출처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일식 문화</dc:title>
  <dc:creator>이 형진</dc:creator>
  <cp:lastModifiedBy>이 형진</cp:lastModifiedBy>
  <cp:revision>1</cp:revision>
  <dcterms:created xsi:type="dcterms:W3CDTF">2021-09-13T04:47:21Z</dcterms:created>
  <dcterms:modified xsi:type="dcterms:W3CDTF">2021-09-13T05:58:08Z</dcterms:modified>
</cp:coreProperties>
</file>