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5" r:id="rId4"/>
    <p:sldId id="269" r:id="rId5"/>
    <p:sldId id="276" r:id="rId6"/>
    <p:sldId id="290" r:id="rId7"/>
    <p:sldId id="278" r:id="rId8"/>
    <p:sldId id="262" r:id="rId9"/>
    <p:sldId id="263" r:id="rId10"/>
    <p:sldId id="265" r:id="rId11"/>
    <p:sldId id="271" r:id="rId12"/>
    <p:sldId id="273" r:id="rId13"/>
    <p:sldId id="274" r:id="rId14"/>
    <p:sldId id="280" r:id="rId15"/>
    <p:sldId id="279" r:id="rId16"/>
    <p:sldId id="281" r:id="rId17"/>
    <p:sldId id="284" r:id="rId18"/>
    <p:sldId id="287" r:id="rId19"/>
    <p:sldId id="288" r:id="rId20"/>
    <p:sldId id="289" r:id="rId21"/>
    <p:sldId id="285" r:id="rId22"/>
    <p:sldId id="286" r:id="rId2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BA6761-9D79-4742-B6C5-5715850ACE64}" v="3091" dt="2021-09-21T13:43:32.034"/>
    <p1510:client id="{ECCFD615-6BBB-41D4-B9A6-15590512CDEC}" v="84" dt="2021-09-22T00:58:38.7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조 영준" userId="dab14d1343d96be5" providerId="LiveId" clId="{57BA6761-9D79-4742-B6C5-5715850ACE64}"/>
    <pc:docChg chg="undo redo custSel addSld delSld modSld sldOrd">
      <pc:chgData name="조 영준" userId="dab14d1343d96be5" providerId="LiveId" clId="{57BA6761-9D79-4742-B6C5-5715850ACE64}" dt="2021-09-21T13:48:32.045" v="10401" actId="3626"/>
      <pc:docMkLst>
        <pc:docMk/>
      </pc:docMkLst>
      <pc:sldChg chg="addSp delSp modSp mod setBg addAnim modAnim setClrOvrMap delDesignElem">
        <pc:chgData name="조 영준" userId="dab14d1343d96be5" providerId="LiveId" clId="{57BA6761-9D79-4742-B6C5-5715850ACE64}" dt="2021-09-21T05:04:40.021" v="8758"/>
        <pc:sldMkLst>
          <pc:docMk/>
          <pc:sldMk cId="3774169027" sldId="256"/>
        </pc:sldMkLst>
        <pc:spChg chg="mod ord">
          <ac:chgData name="조 영준" userId="dab14d1343d96be5" providerId="LiveId" clId="{57BA6761-9D79-4742-B6C5-5715850ACE64}" dt="2021-09-21T03:44:59.812" v="6806" actId="20577"/>
          <ac:spMkLst>
            <pc:docMk/>
            <pc:sldMk cId="3774169027" sldId="256"/>
            <ac:spMk id="2" creationId="{40A31147-3C9A-42D8-AD00-7CCE7A6D454F}"/>
          </ac:spMkLst>
        </pc:spChg>
        <pc:spChg chg="mod ord">
          <ac:chgData name="조 영준" userId="dab14d1343d96be5" providerId="LiveId" clId="{57BA6761-9D79-4742-B6C5-5715850ACE64}" dt="2021-09-21T03:44:54.599" v="6801" actId="26606"/>
          <ac:spMkLst>
            <pc:docMk/>
            <pc:sldMk cId="3774169027" sldId="256"/>
            <ac:spMk id="3" creationId="{0DFF240B-EBA0-4EFF-9EC9-C1E3E70F9C72}"/>
          </ac:spMkLst>
        </pc:spChg>
        <pc:spChg chg="add del">
          <ac:chgData name="조 영준" userId="dab14d1343d96be5" providerId="LiveId" clId="{57BA6761-9D79-4742-B6C5-5715850ACE64}" dt="2021-09-21T03:44:50.834" v="6799" actId="26606"/>
          <ac:spMkLst>
            <pc:docMk/>
            <pc:sldMk cId="3774169027" sldId="256"/>
            <ac:spMk id="5" creationId="{A6D7111A-21E5-4EE9-8A78-10E5530F0116}"/>
          </ac:spMkLst>
        </pc:spChg>
        <pc:spChg chg="add del">
          <ac:chgData name="조 영준" userId="dab14d1343d96be5" providerId="LiveId" clId="{57BA6761-9D79-4742-B6C5-5715850ACE64}" dt="2021-09-21T03:44:50.834" v="6799" actId="26606"/>
          <ac:spMkLst>
            <pc:docMk/>
            <pc:sldMk cId="3774169027" sldId="256"/>
            <ac:spMk id="6" creationId="{A3969E80-A77B-49FC-9122-D89AFD5EE118}"/>
          </ac:spMkLst>
        </pc:spChg>
        <pc:spChg chg="add del">
          <ac:chgData name="조 영준" userId="dab14d1343d96be5" providerId="LiveId" clId="{57BA6761-9D79-4742-B6C5-5715850ACE64}" dt="2021-09-21T03:44:50.834" v="6799" actId="26606"/>
          <ac:spMkLst>
            <pc:docMk/>
            <pc:sldMk cId="3774169027" sldId="256"/>
            <ac:spMk id="7" creationId="{1849CA57-76BD-4CF2-80BA-D7A46A01B7B1}"/>
          </ac:spMkLst>
        </pc:spChg>
        <pc:spChg chg="add del">
          <ac:chgData name="조 영준" userId="dab14d1343d96be5" providerId="LiveId" clId="{57BA6761-9D79-4742-B6C5-5715850ACE64}" dt="2021-09-21T03:44:50.834" v="6799" actId="26606"/>
          <ac:spMkLst>
            <pc:docMk/>
            <pc:sldMk cId="3774169027" sldId="256"/>
            <ac:spMk id="8" creationId="{88294908-8B00-4F58-BBBA-20F71A40AA9E}"/>
          </ac:spMkLst>
        </pc:spChg>
        <pc:spChg chg="add del">
          <ac:chgData name="조 영준" userId="dab14d1343d96be5" providerId="LiveId" clId="{57BA6761-9D79-4742-B6C5-5715850ACE64}" dt="2021-09-18T02:33:56.217" v="1307" actId="26606"/>
          <ac:spMkLst>
            <pc:docMk/>
            <pc:sldMk cId="3774169027" sldId="256"/>
            <ac:spMk id="9" creationId="{47942995-B07F-4636-9A06-C6A104B260A8}"/>
          </ac:spMkLst>
        </pc:spChg>
        <pc:spChg chg="add del">
          <ac:chgData name="조 영준" userId="dab14d1343d96be5" providerId="LiveId" clId="{57BA6761-9D79-4742-B6C5-5715850ACE64}" dt="2021-09-21T03:44:50.834" v="6799" actId="26606"/>
          <ac:spMkLst>
            <pc:docMk/>
            <pc:sldMk cId="3774169027" sldId="256"/>
            <ac:spMk id="10" creationId="{4364C879-1404-4203-8E9D-CC5DE0A621A2}"/>
          </ac:spMkLst>
        </pc:spChg>
        <pc:spChg chg="add del">
          <ac:chgData name="조 영준" userId="dab14d1343d96be5" providerId="LiveId" clId="{57BA6761-9D79-4742-B6C5-5715850ACE64}" dt="2021-09-21T03:44:50.834" v="6799" actId="26606"/>
          <ac:spMkLst>
            <pc:docMk/>
            <pc:sldMk cId="3774169027" sldId="256"/>
            <ac:spMk id="12" creationId="{84617302-4B0D-4351-A6BB-6F0930D943AC}"/>
          </ac:spMkLst>
        </pc:spChg>
        <pc:spChg chg="add del">
          <ac:chgData name="조 영준" userId="dab14d1343d96be5" providerId="LiveId" clId="{57BA6761-9D79-4742-B6C5-5715850ACE64}" dt="2021-09-21T03:44:50.834" v="6799" actId="26606"/>
          <ac:spMkLst>
            <pc:docMk/>
            <pc:sldMk cId="3774169027" sldId="256"/>
            <ac:spMk id="14" creationId="{DA2C7802-C2E0-4218-8F89-8DD7CCD2CD1C}"/>
          </ac:spMkLst>
        </pc:spChg>
        <pc:spChg chg="add del">
          <ac:chgData name="조 영준" userId="dab14d1343d96be5" providerId="LiveId" clId="{57BA6761-9D79-4742-B6C5-5715850ACE64}" dt="2021-09-18T02:33:57.647" v="1309" actId="26606"/>
          <ac:spMkLst>
            <pc:docMk/>
            <pc:sldMk cId="3774169027" sldId="256"/>
            <ac:spMk id="15" creationId="{49D6C862-61CC-4B46-8080-96583D653BAB}"/>
          </ac:spMkLst>
        </pc:spChg>
        <pc:spChg chg="add del">
          <ac:chgData name="조 영준" userId="dab14d1343d96be5" providerId="LiveId" clId="{57BA6761-9D79-4742-B6C5-5715850ACE64}" dt="2021-09-18T02:33:56.217" v="1307" actId="26606"/>
          <ac:spMkLst>
            <pc:docMk/>
            <pc:sldMk cId="3774169027" sldId="256"/>
            <ac:spMk id="16" creationId="{B81933D1-5615-42C7-9C0B-4EB7105CCE2D}"/>
          </ac:spMkLst>
        </pc:spChg>
        <pc:spChg chg="add del">
          <ac:chgData name="조 영준" userId="dab14d1343d96be5" providerId="LiveId" clId="{57BA6761-9D79-4742-B6C5-5715850ACE64}" dt="2021-09-18T02:33:57.647" v="1309" actId="26606"/>
          <ac:spMkLst>
            <pc:docMk/>
            <pc:sldMk cId="3774169027" sldId="256"/>
            <ac:spMk id="17" creationId="{E37EECFC-A684-4391-AE85-4CDAF5565F61}"/>
          </ac:spMkLst>
        </pc:spChg>
        <pc:spChg chg="add del">
          <ac:chgData name="조 영준" userId="dab14d1343d96be5" providerId="LiveId" clId="{57BA6761-9D79-4742-B6C5-5715850ACE64}" dt="2021-09-18T02:33:56.217" v="1307" actId="26606"/>
          <ac:spMkLst>
            <pc:docMk/>
            <pc:sldMk cId="3774169027" sldId="256"/>
            <ac:spMk id="18" creationId="{19C9EAEA-39D0-4B0E-A0EB-51E7B26740B1}"/>
          </ac:spMkLst>
        </pc:spChg>
        <pc:spChg chg="add del">
          <ac:chgData name="조 영준" userId="dab14d1343d96be5" providerId="LiveId" clId="{57BA6761-9D79-4742-B6C5-5715850ACE64}" dt="2021-09-21T03:44:50.834" v="6799" actId="26606"/>
          <ac:spMkLst>
            <pc:docMk/>
            <pc:sldMk cId="3774169027" sldId="256"/>
            <ac:spMk id="19" creationId="{35E9085E-E730-4768-83D4-6CB7E9897153}"/>
          </ac:spMkLst>
        </pc:spChg>
        <pc:spChg chg="add del">
          <ac:chgData name="조 영준" userId="dab14d1343d96be5" providerId="LiveId" clId="{57BA6761-9D79-4742-B6C5-5715850ACE64}" dt="2021-09-18T02:33:57.647" v="1309" actId="26606"/>
          <ac:spMkLst>
            <pc:docMk/>
            <pc:sldMk cId="3774169027" sldId="256"/>
            <ac:spMk id="20" creationId="{A8384FB5-9ADC-4DDC-881B-597D56F5B15D}"/>
          </ac:spMkLst>
        </pc:spChg>
        <pc:spChg chg="add del">
          <ac:chgData name="조 영준" userId="dab14d1343d96be5" providerId="LiveId" clId="{57BA6761-9D79-4742-B6C5-5715850ACE64}" dt="2021-09-18T02:33:57.647" v="1309" actId="26606"/>
          <ac:spMkLst>
            <pc:docMk/>
            <pc:sldMk cId="3774169027" sldId="256"/>
            <ac:spMk id="21" creationId="{BC05CA36-AD6A-4ABF-9A05-52E5A143D2BB}"/>
          </ac:spMkLst>
        </pc:spChg>
        <pc:spChg chg="add del">
          <ac:chgData name="조 영준" userId="dab14d1343d96be5" providerId="LiveId" clId="{57BA6761-9D79-4742-B6C5-5715850ACE64}" dt="2021-09-18T02:33:57.647" v="1309" actId="26606"/>
          <ac:spMkLst>
            <pc:docMk/>
            <pc:sldMk cId="3774169027" sldId="256"/>
            <ac:spMk id="22" creationId="{D4331EE8-85A4-4588-8D9E-70E534D477DB}"/>
          </ac:spMkLst>
        </pc:spChg>
        <pc:spChg chg="add del">
          <ac:chgData name="조 영준" userId="dab14d1343d96be5" providerId="LiveId" clId="{57BA6761-9D79-4742-B6C5-5715850ACE64}" dt="2021-09-21T03:44:50.834" v="6799" actId="26606"/>
          <ac:spMkLst>
            <pc:docMk/>
            <pc:sldMk cId="3774169027" sldId="256"/>
            <ac:spMk id="23" creationId="{973272FE-A474-4CAE-8CA2-BCC8B476C3F4}"/>
          </ac:spMkLst>
        </pc:spChg>
        <pc:spChg chg="add del">
          <ac:chgData name="조 영준" userId="dab14d1343d96be5" providerId="LiveId" clId="{57BA6761-9D79-4742-B6C5-5715850ACE64}" dt="2021-09-18T02:33:59.808" v="1311" actId="26606"/>
          <ac:spMkLst>
            <pc:docMk/>
            <pc:sldMk cId="3774169027" sldId="256"/>
            <ac:spMk id="24" creationId="{47942995-B07F-4636-9A06-C6A104B260A8}"/>
          </ac:spMkLst>
        </pc:spChg>
        <pc:spChg chg="add del">
          <ac:chgData name="조 영준" userId="dab14d1343d96be5" providerId="LiveId" clId="{57BA6761-9D79-4742-B6C5-5715850ACE64}" dt="2021-09-18T02:33:59.808" v="1311" actId="26606"/>
          <ac:spMkLst>
            <pc:docMk/>
            <pc:sldMk cId="3774169027" sldId="256"/>
            <ac:spMk id="26" creationId="{B81933D1-5615-42C7-9C0B-4EB7105CCE2D}"/>
          </ac:spMkLst>
        </pc:spChg>
        <pc:spChg chg="add del">
          <ac:chgData name="조 영준" userId="dab14d1343d96be5" providerId="LiveId" clId="{57BA6761-9D79-4742-B6C5-5715850ACE64}" dt="2021-09-18T02:33:59.808" v="1311" actId="26606"/>
          <ac:spMkLst>
            <pc:docMk/>
            <pc:sldMk cId="3774169027" sldId="256"/>
            <ac:spMk id="27" creationId="{19C9EAEA-39D0-4B0E-A0EB-51E7B26740B1}"/>
          </ac:spMkLst>
        </pc:spChg>
        <pc:spChg chg="add del">
          <ac:chgData name="조 영준" userId="dab14d1343d96be5" providerId="LiveId" clId="{57BA6761-9D79-4742-B6C5-5715850ACE64}" dt="2021-09-21T03:44:50.834" v="6799" actId="26606"/>
          <ac:spMkLst>
            <pc:docMk/>
            <pc:sldMk cId="3774169027" sldId="256"/>
            <ac:spMk id="28" creationId="{15E3C750-986E-4769-B1AE-49289FBEE757}"/>
          </ac:spMkLst>
        </pc:spChg>
        <pc:spChg chg="add del">
          <ac:chgData name="조 영준" userId="dab14d1343d96be5" providerId="LiveId" clId="{57BA6761-9D79-4742-B6C5-5715850ACE64}" dt="2021-09-18T02:34:01.295" v="1313" actId="26606"/>
          <ac:spMkLst>
            <pc:docMk/>
            <pc:sldMk cId="3774169027" sldId="256"/>
            <ac:spMk id="29" creationId="{0DE6A193-4755-479A-BC6F-A7EBCA73BE1A}"/>
          </ac:spMkLst>
        </pc:spChg>
        <pc:spChg chg="add del">
          <ac:chgData name="조 영준" userId="dab14d1343d96be5" providerId="LiveId" clId="{57BA6761-9D79-4742-B6C5-5715850ACE64}" dt="2021-09-18T02:34:01.295" v="1313" actId="26606"/>
          <ac:spMkLst>
            <pc:docMk/>
            <pc:sldMk cId="3774169027" sldId="256"/>
            <ac:spMk id="30" creationId="{AB8B8498-A488-40AF-99EB-F622ED9AD6B8}"/>
          </ac:spMkLst>
        </pc:spChg>
        <pc:spChg chg="add del">
          <ac:chgData name="조 영준" userId="dab14d1343d96be5" providerId="LiveId" clId="{57BA6761-9D79-4742-B6C5-5715850ACE64}" dt="2021-09-18T02:34:01.295" v="1313" actId="26606"/>
          <ac:spMkLst>
            <pc:docMk/>
            <pc:sldMk cId="3774169027" sldId="256"/>
            <ac:spMk id="31" creationId="{2F033D07-FE42-4E5C-A00A-FFE1D42C0FFD}"/>
          </ac:spMkLst>
        </pc:spChg>
        <pc:spChg chg="add del">
          <ac:chgData name="조 영준" userId="dab14d1343d96be5" providerId="LiveId" clId="{57BA6761-9D79-4742-B6C5-5715850ACE64}" dt="2021-09-21T03:44:50.834" v="6799" actId="26606"/>
          <ac:spMkLst>
            <pc:docMk/>
            <pc:sldMk cId="3774169027" sldId="256"/>
            <ac:spMk id="32" creationId="{E07981EA-05A6-437C-88D7-B377B92B031D}"/>
          </ac:spMkLst>
        </pc:spChg>
        <pc:spChg chg="add del">
          <ac:chgData name="조 영준" userId="dab14d1343d96be5" providerId="LiveId" clId="{57BA6761-9D79-4742-B6C5-5715850ACE64}" dt="2021-09-18T02:34:01.873" v="1315" actId="26606"/>
          <ac:spMkLst>
            <pc:docMk/>
            <pc:sldMk cId="3774169027" sldId="256"/>
            <ac:spMk id="33" creationId="{DF05ACD0-FF4A-4F8F-B5C5-6A4EBD0D1B38}"/>
          </ac:spMkLst>
        </pc:spChg>
        <pc:spChg chg="add del">
          <ac:chgData name="조 영준" userId="dab14d1343d96be5" providerId="LiveId" clId="{57BA6761-9D79-4742-B6C5-5715850ACE64}" dt="2021-09-18T02:34:01.873" v="1315" actId="26606"/>
          <ac:spMkLst>
            <pc:docMk/>
            <pc:sldMk cId="3774169027" sldId="256"/>
            <ac:spMk id="34" creationId="{4C9AFA28-B5ED-4346-9AF7-68A157F16C7E}"/>
          </ac:spMkLst>
        </pc:spChg>
        <pc:spChg chg="add del">
          <ac:chgData name="조 영준" userId="dab14d1343d96be5" providerId="LiveId" clId="{57BA6761-9D79-4742-B6C5-5715850ACE64}" dt="2021-09-18T02:34:04.119" v="1317" actId="26606"/>
          <ac:spMkLst>
            <pc:docMk/>
            <pc:sldMk cId="3774169027" sldId="256"/>
            <ac:spMk id="36" creationId="{A3363022-C969-41E9-8EB2-E4C94908C1FA}"/>
          </ac:spMkLst>
        </pc:spChg>
        <pc:spChg chg="add del">
          <ac:chgData name="조 영준" userId="dab14d1343d96be5" providerId="LiveId" clId="{57BA6761-9D79-4742-B6C5-5715850ACE64}" dt="2021-09-18T02:34:04.119" v="1317" actId="26606"/>
          <ac:spMkLst>
            <pc:docMk/>
            <pc:sldMk cId="3774169027" sldId="256"/>
            <ac:spMk id="37" creationId="{8D1AD6B3-BE88-4CEB-BA17-790657CC4729}"/>
          </ac:spMkLst>
        </pc:spChg>
        <pc:spChg chg="add del">
          <ac:chgData name="조 영준" userId="dab14d1343d96be5" providerId="LiveId" clId="{57BA6761-9D79-4742-B6C5-5715850ACE64}" dt="2021-09-21T03:44:48.839" v="6794" actId="26606"/>
          <ac:spMkLst>
            <pc:docMk/>
            <pc:sldMk cId="3774169027" sldId="256"/>
            <ac:spMk id="38" creationId="{D660E354-01D0-4D36-9100-7D4CEDE99C5F}"/>
          </ac:spMkLst>
        </pc:spChg>
        <pc:spChg chg="add del">
          <ac:chgData name="조 영준" userId="dab14d1343d96be5" providerId="LiveId" clId="{57BA6761-9D79-4742-B6C5-5715850ACE64}" dt="2021-09-21T03:44:48.839" v="6794" actId="26606"/>
          <ac:spMkLst>
            <pc:docMk/>
            <pc:sldMk cId="3774169027" sldId="256"/>
            <ac:spMk id="40" creationId="{0AA667F3-87CE-43FD-822D-9CE3C90F8418}"/>
          </ac:spMkLst>
        </pc:spChg>
        <pc:spChg chg="add del">
          <ac:chgData name="조 영준" userId="dab14d1343d96be5" providerId="LiveId" clId="{57BA6761-9D79-4742-B6C5-5715850ACE64}" dt="2021-09-18T11:05:54.417" v="2427"/>
          <ac:spMkLst>
            <pc:docMk/>
            <pc:sldMk cId="3774169027" sldId="256"/>
            <ac:spMk id="41" creationId="{6FC11E2E-9797-4FEA-90FD-894E32A208B5}"/>
          </ac:spMkLst>
        </pc:spChg>
        <pc:spChg chg="add del">
          <ac:chgData name="조 영준" userId="dab14d1343d96be5" providerId="LiveId" clId="{57BA6761-9D79-4742-B6C5-5715850ACE64}" dt="2021-09-18T11:05:54.417" v="2427"/>
          <ac:spMkLst>
            <pc:docMk/>
            <pc:sldMk cId="3774169027" sldId="256"/>
            <ac:spMk id="42" creationId="{F8828EFD-56F8-4B00-9A0D-B623CC074A0E}"/>
          </ac:spMkLst>
        </pc:spChg>
        <pc:spChg chg="add del">
          <ac:chgData name="조 영준" userId="dab14d1343d96be5" providerId="LiveId" clId="{57BA6761-9D79-4742-B6C5-5715850ACE64}" dt="2021-09-18T11:05:54.417" v="2427"/>
          <ac:spMkLst>
            <pc:docMk/>
            <pc:sldMk cId="3774169027" sldId="256"/>
            <ac:spMk id="43" creationId="{3D4697C8-4A0D-4493-B526-7CC15E0EE557}"/>
          </ac:spMkLst>
        </pc:spChg>
        <pc:spChg chg="add del">
          <ac:chgData name="조 영준" userId="dab14d1343d96be5" providerId="LiveId" clId="{57BA6761-9D79-4742-B6C5-5715850ACE64}" dt="2021-09-18T11:05:54.417" v="2427"/>
          <ac:spMkLst>
            <pc:docMk/>
            <pc:sldMk cId="3774169027" sldId="256"/>
            <ac:spMk id="44" creationId="{A085B63A-2D2F-4B09-9BFB-E2080686CEE0}"/>
          </ac:spMkLst>
        </pc:spChg>
        <pc:spChg chg="add del">
          <ac:chgData name="조 영준" userId="dab14d1343d96be5" providerId="LiveId" clId="{57BA6761-9D79-4742-B6C5-5715850ACE64}" dt="2021-09-21T03:44:50.054" v="6796" actId="26606"/>
          <ac:spMkLst>
            <pc:docMk/>
            <pc:sldMk cId="3774169027" sldId="256"/>
            <ac:spMk id="46" creationId="{ABB34BBC-69D7-4906-8E5B-64C9EE038FF6}"/>
          </ac:spMkLst>
        </pc:spChg>
        <pc:spChg chg="add del">
          <ac:chgData name="조 영준" userId="dab14d1343d96be5" providerId="LiveId" clId="{57BA6761-9D79-4742-B6C5-5715850ACE64}" dt="2021-09-21T03:44:50.815" v="6798" actId="26606"/>
          <ac:spMkLst>
            <pc:docMk/>
            <pc:sldMk cId="3774169027" sldId="256"/>
            <ac:spMk id="48" creationId="{D660E354-01D0-4D36-9100-7D4CEDE99C5F}"/>
          </ac:spMkLst>
        </pc:spChg>
        <pc:spChg chg="add del">
          <ac:chgData name="조 영준" userId="dab14d1343d96be5" providerId="LiveId" clId="{57BA6761-9D79-4742-B6C5-5715850ACE64}" dt="2021-09-21T03:44:50.815" v="6798" actId="26606"/>
          <ac:spMkLst>
            <pc:docMk/>
            <pc:sldMk cId="3774169027" sldId="256"/>
            <ac:spMk id="50" creationId="{0AA667F3-87CE-43FD-822D-9CE3C90F8418}"/>
          </ac:spMkLst>
        </pc:spChg>
        <pc:spChg chg="add del">
          <ac:chgData name="조 영준" userId="dab14d1343d96be5" providerId="LiveId" clId="{57BA6761-9D79-4742-B6C5-5715850ACE64}" dt="2021-09-21T03:44:54.599" v="6801" actId="26606"/>
          <ac:spMkLst>
            <pc:docMk/>
            <pc:sldMk cId="3774169027" sldId="256"/>
            <ac:spMk id="53" creationId="{ABB34BBC-69D7-4906-8E5B-64C9EE038FF6}"/>
          </ac:spMkLst>
        </pc:spChg>
        <pc:spChg chg="add">
          <ac:chgData name="조 영준" userId="dab14d1343d96be5" providerId="LiveId" clId="{57BA6761-9D79-4742-B6C5-5715850ACE64}" dt="2021-09-21T03:44:54.599" v="6801" actId="26606"/>
          <ac:spMkLst>
            <pc:docMk/>
            <pc:sldMk cId="3774169027" sldId="256"/>
            <ac:spMk id="58" creationId="{10561C7F-1FB6-4653-8600-42B812509507}"/>
          </ac:spMkLst>
        </pc:spChg>
        <pc:spChg chg="add">
          <ac:chgData name="조 영준" userId="dab14d1343d96be5" providerId="LiveId" clId="{57BA6761-9D79-4742-B6C5-5715850ACE64}" dt="2021-09-21T03:44:54.599" v="6801" actId="26606"/>
          <ac:spMkLst>
            <pc:docMk/>
            <pc:sldMk cId="3774169027" sldId="256"/>
            <ac:spMk id="60" creationId="{00152A82-C057-4CCD-9B5D-6FB39B6852C0}"/>
          </ac:spMkLst>
        </pc:spChg>
        <pc:spChg chg="add">
          <ac:chgData name="조 영준" userId="dab14d1343d96be5" providerId="LiveId" clId="{57BA6761-9D79-4742-B6C5-5715850ACE64}" dt="2021-09-21T03:44:54.599" v="6801" actId="26606"/>
          <ac:spMkLst>
            <pc:docMk/>
            <pc:sldMk cId="3774169027" sldId="256"/>
            <ac:spMk id="62" creationId="{09104E4B-FF19-4CD1-9CC7-F8B5579A88C4}"/>
          </ac:spMkLst>
        </pc:spChg>
        <pc:spChg chg="add">
          <ac:chgData name="조 영준" userId="dab14d1343d96be5" providerId="LiveId" clId="{57BA6761-9D79-4742-B6C5-5715850ACE64}" dt="2021-09-21T03:44:54.599" v="6801" actId="26606"/>
          <ac:spMkLst>
            <pc:docMk/>
            <pc:sldMk cId="3774169027" sldId="256"/>
            <ac:spMk id="64" creationId="{580F0919-DC5C-4D6D-80E6-5B9460993038}"/>
          </ac:spMkLst>
        </pc:spChg>
        <pc:spChg chg="add">
          <ac:chgData name="조 영준" userId="dab14d1343d96be5" providerId="LiveId" clId="{57BA6761-9D79-4742-B6C5-5715850ACE64}" dt="2021-09-21T03:44:54.599" v="6801" actId="26606"/>
          <ac:spMkLst>
            <pc:docMk/>
            <pc:sldMk cId="3774169027" sldId="256"/>
            <ac:spMk id="66" creationId="{791304C5-C846-4242-8486-58FEBE640BFC}"/>
          </ac:spMkLst>
        </pc:spChg>
        <pc:grpChg chg="add del">
          <ac:chgData name="조 영준" userId="dab14d1343d96be5" providerId="LiveId" clId="{57BA6761-9D79-4742-B6C5-5715850ACE64}" dt="2021-09-18T02:33:56.217" v="1307" actId="26606"/>
          <ac:grpSpMkLst>
            <pc:docMk/>
            <pc:sldMk cId="3774169027" sldId="256"/>
            <ac:grpSpMk id="11" creationId="{032D8612-31EB-44CF-A1D0-14FD4C705424}"/>
          </ac:grpSpMkLst>
        </pc:grpChg>
        <pc:grpChg chg="add del">
          <ac:chgData name="조 영준" userId="dab14d1343d96be5" providerId="LiveId" clId="{57BA6761-9D79-4742-B6C5-5715850ACE64}" dt="2021-09-18T02:34:04.119" v="1317" actId="26606"/>
          <ac:grpSpMkLst>
            <pc:docMk/>
            <pc:sldMk cId="3774169027" sldId="256"/>
            <ac:grpSpMk id="13" creationId="{89D1390B-7E13-4B4F-9CB2-391063412E54}"/>
          </ac:grpSpMkLst>
        </pc:grpChg>
        <pc:grpChg chg="add del">
          <ac:chgData name="조 영준" userId="dab14d1343d96be5" providerId="LiveId" clId="{57BA6761-9D79-4742-B6C5-5715850ACE64}" dt="2021-09-18T02:33:59.808" v="1311" actId="26606"/>
          <ac:grpSpMkLst>
            <pc:docMk/>
            <pc:sldMk cId="3774169027" sldId="256"/>
            <ac:grpSpMk id="25" creationId="{032D8612-31EB-44CF-A1D0-14FD4C705424}"/>
          </ac:grpSpMkLst>
        </pc:grpChg>
        <pc:picChg chg="add del mod ord">
          <ac:chgData name="조 영준" userId="dab14d1343d96be5" providerId="LiveId" clId="{57BA6761-9D79-4742-B6C5-5715850ACE64}" dt="2021-09-20T09:23:14.386" v="3027" actId="21"/>
          <ac:picMkLst>
            <pc:docMk/>
            <pc:sldMk cId="3774169027" sldId="256"/>
            <ac:picMk id="4" creationId="{81C48BAC-1F90-43AD-8756-95AEC6A06DDF}"/>
          </ac:picMkLst>
        </pc:picChg>
        <pc:picChg chg="add del">
          <ac:chgData name="조 영준" userId="dab14d1343d96be5" providerId="LiveId" clId="{57BA6761-9D79-4742-B6C5-5715850ACE64}" dt="2021-09-21T03:44:48.839" v="6794" actId="26606"/>
          <ac:picMkLst>
            <pc:docMk/>
            <pc:sldMk cId="3774169027" sldId="256"/>
            <ac:picMk id="35" creationId="{F41EE423-2F1B-4875-9CCD-B236272A4829}"/>
          </ac:picMkLst>
        </pc:picChg>
        <pc:picChg chg="add del">
          <ac:chgData name="조 영준" userId="dab14d1343d96be5" providerId="LiveId" clId="{57BA6761-9D79-4742-B6C5-5715850ACE64}" dt="2021-09-21T03:44:50.054" v="6796" actId="26606"/>
          <ac:picMkLst>
            <pc:docMk/>
            <pc:sldMk cId="3774169027" sldId="256"/>
            <ac:picMk id="45" creationId="{F2AD7BA0-9C15-4846-B693-66BC15AD61E7}"/>
          </ac:picMkLst>
        </pc:picChg>
        <pc:picChg chg="add del">
          <ac:chgData name="조 영준" userId="dab14d1343d96be5" providerId="LiveId" clId="{57BA6761-9D79-4742-B6C5-5715850ACE64}" dt="2021-09-21T03:44:50.815" v="6798" actId="26606"/>
          <ac:picMkLst>
            <pc:docMk/>
            <pc:sldMk cId="3774169027" sldId="256"/>
            <ac:picMk id="49" creationId="{F41EE423-2F1B-4875-9CCD-B236272A4829}"/>
          </ac:picMkLst>
        </pc:picChg>
        <pc:picChg chg="add mod ord">
          <ac:chgData name="조 영준" userId="dab14d1343d96be5" providerId="LiveId" clId="{57BA6761-9D79-4742-B6C5-5715850ACE64}" dt="2021-09-21T03:44:54.599" v="6801" actId="26606"/>
          <ac:picMkLst>
            <pc:docMk/>
            <pc:sldMk cId="3774169027" sldId="256"/>
            <ac:picMk id="52" creationId="{F2AD7BA0-9C15-4846-B693-66BC15AD61E7}"/>
          </ac:picMkLst>
        </pc:picChg>
      </pc:sldChg>
      <pc:sldChg chg="addSp delSp modSp new mod setBg addAnim modAnim setClrOvrMap delDesignElem">
        <pc:chgData name="조 영준" userId="dab14d1343d96be5" providerId="LiveId" clId="{57BA6761-9D79-4742-B6C5-5715850ACE64}" dt="2021-09-21T12:36:30.871" v="10357" actId="20577"/>
        <pc:sldMkLst>
          <pc:docMk/>
          <pc:sldMk cId="997616751" sldId="257"/>
        </pc:sldMkLst>
        <pc:spChg chg="mod">
          <ac:chgData name="조 영준" userId="dab14d1343d96be5" providerId="LiveId" clId="{57BA6761-9D79-4742-B6C5-5715850ACE64}" dt="2021-09-18T11:05:57.150" v="2428" actId="26606"/>
          <ac:spMkLst>
            <pc:docMk/>
            <pc:sldMk cId="997616751" sldId="257"/>
            <ac:spMk id="2" creationId="{A765848F-6C1C-4425-A07F-664B88858E00}"/>
          </ac:spMkLst>
        </pc:spChg>
        <pc:spChg chg="del mod">
          <ac:chgData name="조 영준" userId="dab14d1343d96be5" providerId="LiveId" clId="{57BA6761-9D79-4742-B6C5-5715850ACE64}" dt="2021-09-20T10:23:45.443" v="3272" actId="26606"/>
          <ac:spMkLst>
            <pc:docMk/>
            <pc:sldMk cId="997616751" sldId="257"/>
            <ac:spMk id="3" creationId="{0530C930-E38E-4682-8355-EB94A8F447B8}"/>
          </ac:spMkLst>
        </pc:spChg>
        <pc:spChg chg="add del">
          <ac:chgData name="조 영준" userId="dab14d1343d96be5" providerId="LiveId" clId="{57BA6761-9D79-4742-B6C5-5715850ACE64}" dt="2021-09-18T11:07:09.521" v="2460"/>
          <ac:spMkLst>
            <pc:docMk/>
            <pc:sldMk cId="997616751" sldId="257"/>
            <ac:spMk id="5" creationId="{827B839B-9ADE-406B-8590-F1CAEDED45A1}"/>
          </ac:spMkLst>
        </pc:spChg>
        <pc:spChg chg="add del">
          <ac:chgData name="조 영준" userId="dab14d1343d96be5" providerId="LiveId" clId="{57BA6761-9D79-4742-B6C5-5715850ACE64}" dt="2021-09-18T11:07:09.521" v="2460"/>
          <ac:spMkLst>
            <pc:docMk/>
            <pc:sldMk cId="997616751" sldId="257"/>
            <ac:spMk id="6" creationId="{CFE45BF0-46DB-408C-B5F7-7B11716805D4}"/>
          </ac:spMkLst>
        </pc:spChg>
        <pc:spChg chg="add del">
          <ac:chgData name="조 영준" userId="dab14d1343d96be5" providerId="LiveId" clId="{57BA6761-9D79-4742-B6C5-5715850ACE64}" dt="2021-09-18T11:07:09.521" v="2460"/>
          <ac:spMkLst>
            <pc:docMk/>
            <pc:sldMk cId="997616751" sldId="257"/>
            <ac:spMk id="7" creationId="{2AEBC8F2-97B1-41B4-93F1-2D289E197FBA}"/>
          </ac:spMkLst>
        </pc:spChg>
        <pc:spChg chg="add del">
          <ac:chgData name="조 영준" userId="dab14d1343d96be5" providerId="LiveId" clId="{57BA6761-9D79-4742-B6C5-5715850ACE64}" dt="2021-09-18T06:29:42.720" v="1837" actId="26606"/>
          <ac:spMkLst>
            <pc:docMk/>
            <pc:sldMk cId="997616751" sldId="257"/>
            <ac:spMk id="8" creationId="{9264D464-898B-4908-88FD-33A83D6ED64E}"/>
          </ac:spMkLst>
        </pc:spChg>
        <pc:spChg chg="add del">
          <ac:chgData name="조 영준" userId="dab14d1343d96be5" providerId="LiveId" clId="{57BA6761-9D79-4742-B6C5-5715850ACE64}" dt="2021-09-18T11:07:09.521" v="2460"/>
          <ac:spMkLst>
            <pc:docMk/>
            <pc:sldMk cId="997616751" sldId="257"/>
            <ac:spMk id="9" creationId="{472E3A19-F5D5-48FC-BB9C-48C2F68F598B}"/>
          </ac:spMkLst>
        </pc:spChg>
        <pc:spChg chg="add del">
          <ac:chgData name="조 영준" userId="dab14d1343d96be5" providerId="LiveId" clId="{57BA6761-9D79-4742-B6C5-5715850ACE64}" dt="2021-09-18T06:29:42.720" v="1837" actId="26606"/>
          <ac:spMkLst>
            <pc:docMk/>
            <pc:sldMk cId="997616751" sldId="257"/>
            <ac:spMk id="10" creationId="{F0BC1D9E-4401-4EC0-88FD-ED103CB570EA}"/>
          </ac:spMkLst>
        </pc:spChg>
        <pc:spChg chg="add del">
          <ac:chgData name="조 영준" userId="dab14d1343d96be5" providerId="LiveId" clId="{57BA6761-9D79-4742-B6C5-5715850ACE64}" dt="2021-09-18T11:10:28.425" v="2514"/>
          <ac:spMkLst>
            <pc:docMk/>
            <pc:sldMk cId="997616751" sldId="257"/>
            <ac:spMk id="11" creationId="{827B839B-9ADE-406B-8590-F1CAEDED45A1}"/>
          </ac:spMkLst>
        </pc:spChg>
        <pc:spChg chg="add del">
          <ac:chgData name="조 영준" userId="dab14d1343d96be5" providerId="LiveId" clId="{57BA6761-9D79-4742-B6C5-5715850ACE64}" dt="2021-09-18T06:29:42.720" v="1837" actId="26606"/>
          <ac:spMkLst>
            <pc:docMk/>
            <pc:sldMk cId="997616751" sldId="257"/>
            <ac:spMk id="12" creationId="{B0AAF7C9-094E-400C-A428-F6C2262F6527}"/>
          </ac:spMkLst>
        </pc:spChg>
        <pc:spChg chg="add del">
          <ac:chgData name="조 영준" userId="dab14d1343d96be5" providerId="LiveId" clId="{57BA6761-9D79-4742-B6C5-5715850ACE64}" dt="2021-09-18T11:10:28.425" v="2514"/>
          <ac:spMkLst>
            <pc:docMk/>
            <pc:sldMk cId="997616751" sldId="257"/>
            <ac:spMk id="13" creationId="{CFE45BF0-46DB-408C-B5F7-7B11716805D4}"/>
          </ac:spMkLst>
        </pc:spChg>
        <pc:spChg chg="add del">
          <ac:chgData name="조 영준" userId="dab14d1343d96be5" providerId="LiveId" clId="{57BA6761-9D79-4742-B6C5-5715850ACE64}" dt="2021-09-18T06:29:42.720" v="1837" actId="26606"/>
          <ac:spMkLst>
            <pc:docMk/>
            <pc:sldMk cId="997616751" sldId="257"/>
            <ac:spMk id="14" creationId="{6200B311-3585-4069-AAC6-CD443FA5B8AD}"/>
          </ac:spMkLst>
        </pc:spChg>
        <pc:spChg chg="add del">
          <ac:chgData name="조 영준" userId="dab14d1343d96be5" providerId="LiveId" clId="{57BA6761-9D79-4742-B6C5-5715850ACE64}" dt="2021-09-18T11:10:28.425" v="2514"/>
          <ac:spMkLst>
            <pc:docMk/>
            <pc:sldMk cId="997616751" sldId="257"/>
            <ac:spMk id="15" creationId="{2AEBC8F2-97B1-41B4-93F1-2D289E197FBA}"/>
          </ac:spMkLst>
        </pc:spChg>
        <pc:spChg chg="add del">
          <ac:chgData name="조 영준" userId="dab14d1343d96be5" providerId="LiveId" clId="{57BA6761-9D79-4742-B6C5-5715850ACE64}" dt="2021-09-18T11:07:09.521" v="2460"/>
          <ac:spMkLst>
            <pc:docMk/>
            <pc:sldMk cId="997616751" sldId="257"/>
            <ac:spMk id="16" creationId="{7A62E32F-BB65-43A8-8EB5-92346890E549}"/>
          </ac:spMkLst>
        </pc:spChg>
        <pc:spChg chg="add del">
          <ac:chgData name="조 영준" userId="dab14d1343d96be5" providerId="LiveId" clId="{57BA6761-9D79-4742-B6C5-5715850ACE64}" dt="2021-09-18T11:10:28.425" v="2514"/>
          <ac:spMkLst>
            <pc:docMk/>
            <pc:sldMk cId="997616751" sldId="257"/>
            <ac:spMk id="17" creationId="{472E3A19-F5D5-48FC-BB9C-48C2F68F598B}"/>
          </ac:spMkLst>
        </pc:spChg>
        <pc:spChg chg="add del">
          <ac:chgData name="조 영준" userId="dab14d1343d96be5" providerId="LiveId" clId="{57BA6761-9D79-4742-B6C5-5715850ACE64}" dt="2021-09-18T11:07:09.521" v="2460"/>
          <ac:spMkLst>
            <pc:docMk/>
            <pc:sldMk cId="997616751" sldId="257"/>
            <ac:spMk id="18" creationId="{14E91B64-9FCC-451E-AFB4-A827D6329367}"/>
          </ac:spMkLst>
        </pc:spChg>
        <pc:spChg chg="add del">
          <ac:chgData name="조 영준" userId="dab14d1343d96be5" providerId="LiveId" clId="{57BA6761-9D79-4742-B6C5-5715850ACE64}" dt="2021-09-18T11:05:54.417" v="2427"/>
          <ac:spMkLst>
            <pc:docMk/>
            <pc:sldMk cId="997616751" sldId="257"/>
            <ac:spMk id="19" creationId="{7CB4857B-ED7C-444D-9F04-2F885114A1C2}"/>
          </ac:spMkLst>
        </pc:spChg>
        <pc:spChg chg="add del">
          <ac:chgData name="조 영준" userId="dab14d1343d96be5" providerId="LiveId" clId="{57BA6761-9D79-4742-B6C5-5715850ACE64}" dt="2021-09-18T11:10:28.425" v="2514"/>
          <ac:spMkLst>
            <pc:docMk/>
            <pc:sldMk cId="997616751" sldId="257"/>
            <ac:spMk id="20" creationId="{7A62E32F-BB65-43A8-8EB5-92346890E549}"/>
          </ac:spMkLst>
        </pc:spChg>
        <pc:spChg chg="add del">
          <ac:chgData name="조 영준" userId="dab14d1343d96be5" providerId="LiveId" clId="{57BA6761-9D79-4742-B6C5-5715850ACE64}" dt="2021-09-18T11:05:54.417" v="2427"/>
          <ac:spMkLst>
            <pc:docMk/>
            <pc:sldMk cId="997616751" sldId="257"/>
            <ac:spMk id="21" creationId="{D18046FB-44EA-4FD8-A585-EA09A319B2D0}"/>
          </ac:spMkLst>
        </pc:spChg>
        <pc:spChg chg="add del">
          <ac:chgData name="조 영준" userId="dab14d1343d96be5" providerId="LiveId" clId="{57BA6761-9D79-4742-B6C5-5715850ACE64}" dt="2021-09-18T11:10:28.425" v="2514"/>
          <ac:spMkLst>
            <pc:docMk/>
            <pc:sldMk cId="997616751" sldId="257"/>
            <ac:spMk id="22" creationId="{14E91B64-9FCC-451E-AFB4-A827D6329367}"/>
          </ac:spMkLst>
        </pc:spChg>
        <pc:spChg chg="add del">
          <ac:chgData name="조 영준" userId="dab14d1343d96be5" providerId="LiveId" clId="{57BA6761-9D79-4742-B6C5-5715850ACE64}" dt="2021-09-18T11:05:54.417" v="2427"/>
          <ac:spMkLst>
            <pc:docMk/>
            <pc:sldMk cId="997616751" sldId="257"/>
            <ac:spMk id="23" creationId="{479F5F2B-8B58-4140-AE6A-51F6C67B18D9}"/>
          </ac:spMkLst>
        </pc:spChg>
        <pc:spChg chg="add del">
          <ac:chgData name="조 영준" userId="dab14d1343d96be5" providerId="LiveId" clId="{57BA6761-9D79-4742-B6C5-5715850ACE64}" dt="2021-09-18T11:20:23.536" v="2573"/>
          <ac:spMkLst>
            <pc:docMk/>
            <pc:sldMk cId="997616751" sldId="257"/>
            <ac:spMk id="24" creationId="{827B839B-9ADE-406B-8590-F1CAEDED45A1}"/>
          </ac:spMkLst>
        </pc:spChg>
        <pc:spChg chg="add del">
          <ac:chgData name="조 영준" userId="dab14d1343d96be5" providerId="LiveId" clId="{57BA6761-9D79-4742-B6C5-5715850ACE64}" dt="2021-09-18T11:20:23.536" v="2573"/>
          <ac:spMkLst>
            <pc:docMk/>
            <pc:sldMk cId="997616751" sldId="257"/>
            <ac:spMk id="25" creationId="{CFE45BF0-46DB-408C-B5F7-7B11716805D4}"/>
          </ac:spMkLst>
        </pc:spChg>
        <pc:spChg chg="add del">
          <ac:chgData name="조 영준" userId="dab14d1343d96be5" providerId="LiveId" clId="{57BA6761-9D79-4742-B6C5-5715850ACE64}" dt="2021-09-18T11:20:23.536" v="2573"/>
          <ac:spMkLst>
            <pc:docMk/>
            <pc:sldMk cId="997616751" sldId="257"/>
            <ac:spMk id="26" creationId="{2AEBC8F2-97B1-41B4-93F1-2D289E197FBA}"/>
          </ac:spMkLst>
        </pc:spChg>
        <pc:spChg chg="add del">
          <ac:chgData name="조 영준" userId="dab14d1343d96be5" providerId="LiveId" clId="{57BA6761-9D79-4742-B6C5-5715850ACE64}" dt="2021-09-18T11:20:23.536" v="2573"/>
          <ac:spMkLst>
            <pc:docMk/>
            <pc:sldMk cId="997616751" sldId="257"/>
            <ac:spMk id="27" creationId="{472E3A19-F5D5-48FC-BB9C-48C2F68F598B}"/>
          </ac:spMkLst>
        </pc:spChg>
        <pc:spChg chg="add del">
          <ac:chgData name="조 영준" userId="dab14d1343d96be5" providerId="LiveId" clId="{57BA6761-9D79-4742-B6C5-5715850ACE64}" dt="2021-09-18T11:20:23.536" v="2573"/>
          <ac:spMkLst>
            <pc:docMk/>
            <pc:sldMk cId="997616751" sldId="257"/>
            <ac:spMk id="28" creationId="{7A62E32F-BB65-43A8-8EB5-92346890E549}"/>
          </ac:spMkLst>
        </pc:spChg>
        <pc:spChg chg="add del">
          <ac:chgData name="조 영준" userId="dab14d1343d96be5" providerId="LiveId" clId="{57BA6761-9D79-4742-B6C5-5715850ACE64}" dt="2021-09-18T11:20:23.536" v="2573"/>
          <ac:spMkLst>
            <pc:docMk/>
            <pc:sldMk cId="997616751" sldId="257"/>
            <ac:spMk id="29" creationId="{14E91B64-9FCC-451E-AFB4-A827D6329367}"/>
          </ac:spMkLst>
        </pc:spChg>
        <pc:graphicFrameChg chg="add mod">
          <ac:chgData name="조 영준" userId="dab14d1343d96be5" providerId="LiveId" clId="{57BA6761-9D79-4742-B6C5-5715850ACE64}" dt="2021-09-21T12:36:30.871" v="10357" actId="20577"/>
          <ac:graphicFrameMkLst>
            <pc:docMk/>
            <pc:sldMk cId="997616751" sldId="257"/>
            <ac:graphicFrameMk id="31" creationId="{F4281C19-C205-4B51-AA50-001214B1F9CF}"/>
          </ac:graphicFrameMkLst>
        </pc:graphicFrameChg>
      </pc:sldChg>
      <pc:sldChg chg="addSp delSp modSp new del mod setBg modAnim setClrOvrMap delDesignElem">
        <pc:chgData name="조 영준" userId="dab14d1343d96be5" providerId="LiveId" clId="{57BA6761-9D79-4742-B6C5-5715850ACE64}" dt="2021-09-20T13:23:22.930" v="4632" actId="2696"/>
        <pc:sldMkLst>
          <pc:docMk/>
          <pc:sldMk cId="2970229563" sldId="258"/>
        </pc:sldMkLst>
        <pc:spChg chg="mod">
          <ac:chgData name="조 영준" userId="dab14d1343d96be5" providerId="LiveId" clId="{57BA6761-9D79-4742-B6C5-5715850ACE64}" dt="2021-09-20T10:26:09.211" v="3300" actId="20577"/>
          <ac:spMkLst>
            <pc:docMk/>
            <pc:sldMk cId="2970229563" sldId="258"/>
            <ac:spMk id="2" creationId="{AD2D8C02-EF17-4222-BC5A-03A69EB6E9EB}"/>
          </ac:spMkLst>
        </pc:spChg>
        <pc:spChg chg="mod">
          <ac:chgData name="조 영준" userId="dab14d1343d96be5" providerId="LiveId" clId="{57BA6761-9D79-4742-B6C5-5715850ACE64}" dt="2021-09-18T11:10:30.150" v="2515" actId="26606"/>
          <ac:spMkLst>
            <pc:docMk/>
            <pc:sldMk cId="2970229563" sldId="258"/>
            <ac:spMk id="3" creationId="{9A61C82A-BE32-4CC7-8894-8BB3E7D582C8}"/>
          </ac:spMkLst>
        </pc:spChg>
        <pc:spChg chg="add del">
          <ac:chgData name="조 영준" userId="dab14d1343d96be5" providerId="LiveId" clId="{57BA6761-9D79-4742-B6C5-5715850ACE64}" dt="2021-09-18T11:10:36.207" v="2517"/>
          <ac:spMkLst>
            <pc:docMk/>
            <pc:sldMk cId="2970229563" sldId="258"/>
            <ac:spMk id="5" creationId="{827B839B-9ADE-406B-8590-F1CAEDED45A1}"/>
          </ac:spMkLst>
        </pc:spChg>
        <pc:spChg chg="add del">
          <ac:chgData name="조 영준" userId="dab14d1343d96be5" providerId="LiveId" clId="{57BA6761-9D79-4742-B6C5-5715850ACE64}" dt="2021-09-18T11:10:36.207" v="2517"/>
          <ac:spMkLst>
            <pc:docMk/>
            <pc:sldMk cId="2970229563" sldId="258"/>
            <ac:spMk id="6" creationId="{CFE45BF0-46DB-408C-B5F7-7B11716805D4}"/>
          </ac:spMkLst>
        </pc:spChg>
        <pc:spChg chg="add del">
          <ac:chgData name="조 영준" userId="dab14d1343d96be5" providerId="LiveId" clId="{57BA6761-9D79-4742-B6C5-5715850ACE64}" dt="2021-09-18T11:10:36.207" v="2517"/>
          <ac:spMkLst>
            <pc:docMk/>
            <pc:sldMk cId="2970229563" sldId="258"/>
            <ac:spMk id="7" creationId="{2AEBC8F2-97B1-41B4-93F1-2D289E197FBA}"/>
          </ac:spMkLst>
        </pc:spChg>
        <pc:spChg chg="add del">
          <ac:chgData name="조 영준" userId="dab14d1343d96be5" providerId="LiveId" clId="{57BA6761-9D79-4742-B6C5-5715850ACE64}" dt="2021-09-18T06:29:32.451" v="1836" actId="26606"/>
          <ac:spMkLst>
            <pc:docMk/>
            <pc:sldMk cId="2970229563" sldId="258"/>
            <ac:spMk id="8" creationId="{9264D464-898B-4908-88FD-33A83D6ED64E}"/>
          </ac:spMkLst>
        </pc:spChg>
        <pc:spChg chg="add del">
          <ac:chgData name="조 영준" userId="dab14d1343d96be5" providerId="LiveId" clId="{57BA6761-9D79-4742-B6C5-5715850ACE64}" dt="2021-09-18T11:10:36.207" v="2517"/>
          <ac:spMkLst>
            <pc:docMk/>
            <pc:sldMk cId="2970229563" sldId="258"/>
            <ac:spMk id="9" creationId="{472E3A19-F5D5-48FC-BB9C-48C2F68F598B}"/>
          </ac:spMkLst>
        </pc:spChg>
        <pc:spChg chg="add del">
          <ac:chgData name="조 영준" userId="dab14d1343d96be5" providerId="LiveId" clId="{57BA6761-9D79-4742-B6C5-5715850ACE64}" dt="2021-09-18T06:29:32.451" v="1836" actId="26606"/>
          <ac:spMkLst>
            <pc:docMk/>
            <pc:sldMk cId="2970229563" sldId="258"/>
            <ac:spMk id="10" creationId="{F0BC1D9E-4401-4EC0-88FD-ED103CB570EA}"/>
          </ac:spMkLst>
        </pc:spChg>
        <pc:spChg chg="add del">
          <ac:chgData name="조 영준" userId="dab14d1343d96be5" providerId="LiveId" clId="{57BA6761-9D79-4742-B6C5-5715850ACE64}" dt="2021-09-18T11:10:53.350" v="2521"/>
          <ac:spMkLst>
            <pc:docMk/>
            <pc:sldMk cId="2970229563" sldId="258"/>
            <ac:spMk id="11" creationId="{827B839B-9ADE-406B-8590-F1CAEDED45A1}"/>
          </ac:spMkLst>
        </pc:spChg>
        <pc:spChg chg="add del">
          <ac:chgData name="조 영준" userId="dab14d1343d96be5" providerId="LiveId" clId="{57BA6761-9D79-4742-B6C5-5715850ACE64}" dt="2021-09-18T06:29:32.451" v="1836" actId="26606"/>
          <ac:spMkLst>
            <pc:docMk/>
            <pc:sldMk cId="2970229563" sldId="258"/>
            <ac:spMk id="12" creationId="{B0AAF7C9-094E-400C-A428-F6C2262F6527}"/>
          </ac:spMkLst>
        </pc:spChg>
        <pc:spChg chg="add del">
          <ac:chgData name="조 영준" userId="dab14d1343d96be5" providerId="LiveId" clId="{57BA6761-9D79-4742-B6C5-5715850ACE64}" dt="2021-09-18T11:10:53.350" v="2521"/>
          <ac:spMkLst>
            <pc:docMk/>
            <pc:sldMk cId="2970229563" sldId="258"/>
            <ac:spMk id="13" creationId="{CFE45BF0-46DB-408C-B5F7-7B11716805D4}"/>
          </ac:spMkLst>
        </pc:spChg>
        <pc:spChg chg="add del">
          <ac:chgData name="조 영준" userId="dab14d1343d96be5" providerId="LiveId" clId="{57BA6761-9D79-4742-B6C5-5715850ACE64}" dt="2021-09-18T06:29:32.451" v="1836" actId="26606"/>
          <ac:spMkLst>
            <pc:docMk/>
            <pc:sldMk cId="2970229563" sldId="258"/>
            <ac:spMk id="14" creationId="{6200B311-3585-4069-AAC6-CD443FA5B8AD}"/>
          </ac:spMkLst>
        </pc:spChg>
        <pc:spChg chg="add del">
          <ac:chgData name="조 영준" userId="dab14d1343d96be5" providerId="LiveId" clId="{57BA6761-9D79-4742-B6C5-5715850ACE64}" dt="2021-09-18T11:10:53.350" v="2521"/>
          <ac:spMkLst>
            <pc:docMk/>
            <pc:sldMk cId="2970229563" sldId="258"/>
            <ac:spMk id="15" creationId="{2AEBC8F2-97B1-41B4-93F1-2D289E197FBA}"/>
          </ac:spMkLst>
        </pc:spChg>
        <pc:spChg chg="add del">
          <ac:chgData name="조 영준" userId="dab14d1343d96be5" providerId="LiveId" clId="{57BA6761-9D79-4742-B6C5-5715850ACE64}" dt="2021-09-18T11:10:36.207" v="2517"/>
          <ac:spMkLst>
            <pc:docMk/>
            <pc:sldMk cId="2970229563" sldId="258"/>
            <ac:spMk id="16" creationId="{7A62E32F-BB65-43A8-8EB5-92346890E549}"/>
          </ac:spMkLst>
        </pc:spChg>
        <pc:spChg chg="add del">
          <ac:chgData name="조 영준" userId="dab14d1343d96be5" providerId="LiveId" clId="{57BA6761-9D79-4742-B6C5-5715850ACE64}" dt="2021-09-18T11:10:53.350" v="2521"/>
          <ac:spMkLst>
            <pc:docMk/>
            <pc:sldMk cId="2970229563" sldId="258"/>
            <ac:spMk id="17" creationId="{472E3A19-F5D5-48FC-BB9C-48C2F68F598B}"/>
          </ac:spMkLst>
        </pc:spChg>
        <pc:spChg chg="add del">
          <ac:chgData name="조 영준" userId="dab14d1343d96be5" providerId="LiveId" clId="{57BA6761-9D79-4742-B6C5-5715850ACE64}" dt="2021-09-18T11:10:36.207" v="2517"/>
          <ac:spMkLst>
            <pc:docMk/>
            <pc:sldMk cId="2970229563" sldId="258"/>
            <ac:spMk id="18" creationId="{14E91B64-9FCC-451E-AFB4-A827D6329367}"/>
          </ac:spMkLst>
        </pc:spChg>
        <pc:spChg chg="add del">
          <ac:chgData name="조 영준" userId="dab14d1343d96be5" providerId="LiveId" clId="{57BA6761-9D79-4742-B6C5-5715850ACE64}" dt="2021-09-18T11:05:54.417" v="2427"/>
          <ac:spMkLst>
            <pc:docMk/>
            <pc:sldMk cId="2970229563" sldId="258"/>
            <ac:spMk id="19" creationId="{7CB4857B-ED7C-444D-9F04-2F885114A1C2}"/>
          </ac:spMkLst>
        </pc:spChg>
        <pc:spChg chg="add del">
          <ac:chgData name="조 영준" userId="dab14d1343d96be5" providerId="LiveId" clId="{57BA6761-9D79-4742-B6C5-5715850ACE64}" dt="2021-09-18T11:10:53.350" v="2521"/>
          <ac:spMkLst>
            <pc:docMk/>
            <pc:sldMk cId="2970229563" sldId="258"/>
            <ac:spMk id="20" creationId="{7A62E32F-BB65-43A8-8EB5-92346890E549}"/>
          </ac:spMkLst>
        </pc:spChg>
        <pc:spChg chg="add del">
          <ac:chgData name="조 영준" userId="dab14d1343d96be5" providerId="LiveId" clId="{57BA6761-9D79-4742-B6C5-5715850ACE64}" dt="2021-09-18T11:05:54.417" v="2427"/>
          <ac:spMkLst>
            <pc:docMk/>
            <pc:sldMk cId="2970229563" sldId="258"/>
            <ac:spMk id="21" creationId="{D18046FB-44EA-4FD8-A585-EA09A319B2D0}"/>
          </ac:spMkLst>
        </pc:spChg>
        <pc:spChg chg="add del">
          <ac:chgData name="조 영준" userId="dab14d1343d96be5" providerId="LiveId" clId="{57BA6761-9D79-4742-B6C5-5715850ACE64}" dt="2021-09-18T11:10:53.350" v="2521"/>
          <ac:spMkLst>
            <pc:docMk/>
            <pc:sldMk cId="2970229563" sldId="258"/>
            <ac:spMk id="22" creationId="{14E91B64-9FCC-451E-AFB4-A827D6329367}"/>
          </ac:spMkLst>
        </pc:spChg>
        <pc:spChg chg="add del">
          <ac:chgData name="조 영준" userId="dab14d1343d96be5" providerId="LiveId" clId="{57BA6761-9D79-4742-B6C5-5715850ACE64}" dt="2021-09-18T11:05:54.417" v="2427"/>
          <ac:spMkLst>
            <pc:docMk/>
            <pc:sldMk cId="2970229563" sldId="258"/>
            <ac:spMk id="23" creationId="{479F5F2B-8B58-4140-AE6A-51F6C67B18D9}"/>
          </ac:spMkLst>
        </pc:spChg>
        <pc:spChg chg="add del">
          <ac:chgData name="조 영준" userId="dab14d1343d96be5" providerId="LiveId" clId="{57BA6761-9D79-4742-B6C5-5715850ACE64}" dt="2021-09-18T11:20:23.536" v="2573"/>
          <ac:spMkLst>
            <pc:docMk/>
            <pc:sldMk cId="2970229563" sldId="258"/>
            <ac:spMk id="24" creationId="{827B839B-9ADE-406B-8590-F1CAEDED45A1}"/>
          </ac:spMkLst>
        </pc:spChg>
        <pc:spChg chg="add del">
          <ac:chgData name="조 영준" userId="dab14d1343d96be5" providerId="LiveId" clId="{57BA6761-9D79-4742-B6C5-5715850ACE64}" dt="2021-09-18T11:20:23.536" v="2573"/>
          <ac:spMkLst>
            <pc:docMk/>
            <pc:sldMk cId="2970229563" sldId="258"/>
            <ac:spMk id="25" creationId="{CFE45BF0-46DB-408C-B5F7-7B11716805D4}"/>
          </ac:spMkLst>
        </pc:spChg>
        <pc:spChg chg="add del">
          <ac:chgData name="조 영준" userId="dab14d1343d96be5" providerId="LiveId" clId="{57BA6761-9D79-4742-B6C5-5715850ACE64}" dt="2021-09-18T11:20:23.536" v="2573"/>
          <ac:spMkLst>
            <pc:docMk/>
            <pc:sldMk cId="2970229563" sldId="258"/>
            <ac:spMk id="26" creationId="{2AEBC8F2-97B1-41B4-93F1-2D289E197FBA}"/>
          </ac:spMkLst>
        </pc:spChg>
        <pc:spChg chg="add del">
          <ac:chgData name="조 영준" userId="dab14d1343d96be5" providerId="LiveId" clId="{57BA6761-9D79-4742-B6C5-5715850ACE64}" dt="2021-09-18T11:20:23.536" v="2573"/>
          <ac:spMkLst>
            <pc:docMk/>
            <pc:sldMk cId="2970229563" sldId="258"/>
            <ac:spMk id="27" creationId="{472E3A19-F5D5-48FC-BB9C-48C2F68F598B}"/>
          </ac:spMkLst>
        </pc:spChg>
        <pc:spChg chg="add del">
          <ac:chgData name="조 영준" userId="dab14d1343d96be5" providerId="LiveId" clId="{57BA6761-9D79-4742-B6C5-5715850ACE64}" dt="2021-09-18T11:20:23.536" v="2573"/>
          <ac:spMkLst>
            <pc:docMk/>
            <pc:sldMk cId="2970229563" sldId="258"/>
            <ac:spMk id="28" creationId="{7A62E32F-BB65-43A8-8EB5-92346890E549}"/>
          </ac:spMkLst>
        </pc:spChg>
        <pc:spChg chg="add del">
          <ac:chgData name="조 영준" userId="dab14d1343d96be5" providerId="LiveId" clId="{57BA6761-9D79-4742-B6C5-5715850ACE64}" dt="2021-09-18T11:20:23.536" v="2573"/>
          <ac:spMkLst>
            <pc:docMk/>
            <pc:sldMk cId="2970229563" sldId="258"/>
            <ac:spMk id="29" creationId="{14E91B64-9FCC-451E-AFB4-A827D6329367}"/>
          </ac:spMkLst>
        </pc:spChg>
      </pc:sldChg>
      <pc:sldChg chg="addSp delSp modSp new del mod modAnim">
        <pc:chgData name="조 영준" userId="dab14d1343d96be5" providerId="LiveId" clId="{57BA6761-9D79-4742-B6C5-5715850ACE64}" dt="2021-09-20T13:22:20.956" v="4578" actId="2696"/>
        <pc:sldMkLst>
          <pc:docMk/>
          <pc:sldMk cId="288905118" sldId="259"/>
        </pc:sldMkLst>
        <pc:spChg chg="mod">
          <ac:chgData name="조 영준" userId="dab14d1343d96be5" providerId="LiveId" clId="{57BA6761-9D79-4742-B6C5-5715850ACE64}" dt="2021-09-20T11:34:45.001" v="4318" actId="20577"/>
          <ac:spMkLst>
            <pc:docMk/>
            <pc:sldMk cId="288905118" sldId="259"/>
            <ac:spMk id="2" creationId="{BEE9115C-259B-441C-891F-E2FFC32FDCA4}"/>
          </ac:spMkLst>
        </pc:spChg>
        <pc:spChg chg="del mod">
          <ac:chgData name="조 영준" userId="dab14d1343d96be5" providerId="LiveId" clId="{57BA6761-9D79-4742-B6C5-5715850ACE64}" dt="2021-09-18T01:53:25.733" v="493" actId="26606"/>
          <ac:spMkLst>
            <pc:docMk/>
            <pc:sldMk cId="288905118" sldId="259"/>
            <ac:spMk id="3" creationId="{50C29B15-F81A-4691-9F7F-C6A644510726}"/>
          </ac:spMkLst>
        </pc:spChg>
        <pc:spChg chg="del">
          <ac:chgData name="조 영준" userId="dab14d1343d96be5" providerId="LiveId" clId="{57BA6761-9D79-4742-B6C5-5715850ACE64}" dt="2021-09-18T01:52:58.156" v="491"/>
          <ac:spMkLst>
            <pc:docMk/>
            <pc:sldMk cId="288905118" sldId="259"/>
            <ac:spMk id="4" creationId="{5285A910-839F-4C4A-862F-A6038EA7228E}"/>
          </ac:spMkLst>
        </pc:spChg>
        <pc:spChg chg="add mod">
          <ac:chgData name="조 영준" userId="dab14d1343d96be5" providerId="LiveId" clId="{57BA6761-9D79-4742-B6C5-5715850ACE64}" dt="2021-09-18T02:19:56.362" v="975" actId="114"/>
          <ac:spMkLst>
            <pc:docMk/>
            <pc:sldMk cId="288905118" sldId="259"/>
            <ac:spMk id="8" creationId="{A6889B21-7B9A-495B-BB7C-E19F43B57FD7}"/>
          </ac:spMkLst>
        </pc:spChg>
        <pc:graphicFrameChg chg="add mod modGraphic">
          <ac:chgData name="조 영준" userId="dab14d1343d96be5" providerId="LiveId" clId="{57BA6761-9D79-4742-B6C5-5715850ACE64}" dt="2021-09-18T10:48:50.941" v="2212" actId="207"/>
          <ac:graphicFrameMkLst>
            <pc:docMk/>
            <pc:sldMk cId="288905118" sldId="259"/>
            <ac:graphicFrameMk id="7" creationId="{C2CBD98F-7673-4951-8FFD-B1B253B75E0E}"/>
          </ac:graphicFrameMkLst>
        </pc:graphicFrameChg>
        <pc:picChg chg="add del mod">
          <ac:chgData name="조 영준" userId="dab14d1343d96be5" providerId="LiveId" clId="{57BA6761-9D79-4742-B6C5-5715850ACE64}" dt="2021-09-18T01:53:54.863" v="496" actId="21"/>
          <ac:picMkLst>
            <pc:docMk/>
            <pc:sldMk cId="288905118" sldId="259"/>
            <ac:picMk id="5" creationId="{5E4EAB9E-11DE-4C3A-9B24-BE80A33848D2}"/>
          </ac:picMkLst>
        </pc:picChg>
        <pc:picChg chg="add mod">
          <ac:chgData name="조 영준" userId="dab14d1343d96be5" providerId="LiveId" clId="{57BA6761-9D79-4742-B6C5-5715850ACE64}" dt="2021-09-18T01:55:51.921" v="575" actId="1076"/>
          <ac:picMkLst>
            <pc:docMk/>
            <pc:sldMk cId="288905118" sldId="259"/>
            <ac:picMk id="9" creationId="{9012D5C8-68F9-4487-97C4-4E868711A41D}"/>
          </ac:picMkLst>
        </pc:picChg>
      </pc:sldChg>
      <pc:sldChg chg="new add del">
        <pc:chgData name="조 영준" userId="dab14d1343d96be5" providerId="LiveId" clId="{57BA6761-9D79-4742-B6C5-5715850ACE64}" dt="2021-09-18T02:07:19.315" v="680" actId="2696"/>
        <pc:sldMkLst>
          <pc:docMk/>
          <pc:sldMk cId="2262441794" sldId="260"/>
        </pc:sldMkLst>
      </pc:sldChg>
      <pc:sldChg chg="modSp new add del mod">
        <pc:chgData name="조 영준" userId="dab14d1343d96be5" providerId="LiveId" clId="{57BA6761-9D79-4742-B6C5-5715850ACE64}" dt="2021-09-20T13:22:14.991" v="4576" actId="2696"/>
        <pc:sldMkLst>
          <pc:docMk/>
          <pc:sldMk cId="4116432644" sldId="260"/>
        </pc:sldMkLst>
        <pc:spChg chg="mod">
          <ac:chgData name="조 영준" userId="dab14d1343d96be5" providerId="LiveId" clId="{57BA6761-9D79-4742-B6C5-5715850ACE64}" dt="2021-09-20T11:34:48.961" v="4320" actId="20577"/>
          <ac:spMkLst>
            <pc:docMk/>
            <pc:sldMk cId="4116432644" sldId="260"/>
            <ac:spMk id="2" creationId="{65296E5F-9DF4-4FA6-816A-46222B5EDD65}"/>
          </ac:spMkLst>
        </pc:spChg>
        <pc:spChg chg="mod">
          <ac:chgData name="조 영준" userId="dab14d1343d96be5" providerId="LiveId" clId="{57BA6761-9D79-4742-B6C5-5715850ACE64}" dt="2021-09-18T11:32:43.787" v="2847"/>
          <ac:spMkLst>
            <pc:docMk/>
            <pc:sldMk cId="4116432644" sldId="260"/>
            <ac:spMk id="3" creationId="{81E4BA1D-0EF6-4A9B-ADC5-4463A7A55E94}"/>
          </ac:spMkLst>
        </pc:spChg>
        <pc:spChg chg="mod">
          <ac:chgData name="조 영준" userId="dab14d1343d96be5" providerId="LiveId" clId="{57BA6761-9D79-4742-B6C5-5715850ACE64}" dt="2021-09-18T11:20:23.536" v="2573"/>
          <ac:spMkLst>
            <pc:docMk/>
            <pc:sldMk cId="4116432644" sldId="260"/>
            <ac:spMk id="4" creationId="{CF98E904-341A-4581-9401-9A4A55844CBA}"/>
          </ac:spMkLst>
        </pc:spChg>
      </pc:sldChg>
      <pc:sldChg chg="addSp delSp modSp new add del mod setBg setClrOvrMap">
        <pc:chgData name="조 영준" userId="dab14d1343d96be5" providerId="LiveId" clId="{57BA6761-9D79-4742-B6C5-5715850ACE64}" dt="2021-09-20T13:22:18.060" v="4577" actId="2696"/>
        <pc:sldMkLst>
          <pc:docMk/>
          <pc:sldMk cId="1829589793" sldId="261"/>
        </pc:sldMkLst>
        <pc:spChg chg="mod">
          <ac:chgData name="조 영준" userId="dab14d1343d96be5" providerId="LiveId" clId="{57BA6761-9D79-4742-B6C5-5715850ACE64}" dt="2021-09-20T11:34:51.713" v="4322" actId="20577"/>
          <ac:spMkLst>
            <pc:docMk/>
            <pc:sldMk cId="1829589793" sldId="261"/>
            <ac:spMk id="2" creationId="{51AF4A29-883B-4299-8B95-07A4ACBF4D66}"/>
          </ac:spMkLst>
        </pc:spChg>
        <pc:spChg chg="mod">
          <ac:chgData name="조 영준" userId="dab14d1343d96be5" providerId="LiveId" clId="{57BA6761-9D79-4742-B6C5-5715850ACE64}" dt="2021-09-18T11:20:23.536" v="2573"/>
          <ac:spMkLst>
            <pc:docMk/>
            <pc:sldMk cId="1829589793" sldId="261"/>
            <ac:spMk id="3" creationId="{4FC2A70C-4AB5-4CC5-A28C-373A12E2A14F}"/>
          </ac:spMkLst>
        </pc:spChg>
        <pc:spChg chg="mod">
          <ac:chgData name="조 영준" userId="dab14d1343d96be5" providerId="LiveId" clId="{57BA6761-9D79-4742-B6C5-5715850ACE64}" dt="2021-09-18T11:20:23.536" v="2573"/>
          <ac:spMkLst>
            <pc:docMk/>
            <pc:sldMk cId="1829589793" sldId="261"/>
            <ac:spMk id="4" creationId="{C1281C0A-D618-4DFE-B1D8-97EBE67C6F42}"/>
          </ac:spMkLst>
        </pc:spChg>
        <pc:spChg chg="add del">
          <ac:chgData name="조 영준" userId="dab14d1343d96be5" providerId="LiveId" clId="{57BA6761-9D79-4742-B6C5-5715850ACE64}" dt="2021-09-18T11:05:19.917" v="2398" actId="26606"/>
          <ac:spMkLst>
            <pc:docMk/>
            <pc:sldMk cId="1829589793" sldId="261"/>
            <ac:spMk id="9" creationId="{10F24D38-B79E-44B4-830E-043F45D96DC2}"/>
          </ac:spMkLst>
        </pc:spChg>
        <pc:spChg chg="add del">
          <ac:chgData name="조 영준" userId="dab14d1343d96be5" providerId="LiveId" clId="{57BA6761-9D79-4742-B6C5-5715850ACE64}" dt="2021-09-18T11:05:20.765" v="2400" actId="26606"/>
          <ac:spMkLst>
            <pc:docMk/>
            <pc:sldMk cId="1829589793" sldId="261"/>
            <ac:spMk id="13" creationId="{2A6B319F-86FE-4754-878E-06F0804D882B}"/>
          </ac:spMkLst>
        </pc:spChg>
        <pc:spChg chg="add del">
          <ac:chgData name="조 영준" userId="dab14d1343d96be5" providerId="LiveId" clId="{57BA6761-9D79-4742-B6C5-5715850ACE64}" dt="2021-09-18T11:05:20.765" v="2400" actId="26606"/>
          <ac:spMkLst>
            <pc:docMk/>
            <pc:sldMk cId="1829589793" sldId="261"/>
            <ac:spMk id="14" creationId="{DCF7D1B5-3477-499F-ACC5-2C8B07F4EDB3}"/>
          </ac:spMkLst>
        </pc:spChg>
        <pc:spChg chg="add del">
          <ac:chgData name="조 영준" userId="dab14d1343d96be5" providerId="LiveId" clId="{57BA6761-9D79-4742-B6C5-5715850ACE64}" dt="2021-09-18T11:05:21.205" v="2402" actId="26606"/>
          <ac:spMkLst>
            <pc:docMk/>
            <pc:sldMk cId="1829589793" sldId="261"/>
            <ac:spMk id="16" creationId="{B36F400F-DF28-43BC-8D8E-4929793B392A}"/>
          </ac:spMkLst>
        </pc:spChg>
        <pc:spChg chg="add del">
          <ac:chgData name="조 영준" userId="dab14d1343d96be5" providerId="LiveId" clId="{57BA6761-9D79-4742-B6C5-5715850ACE64}" dt="2021-09-18T11:05:21.829" v="2404" actId="26606"/>
          <ac:spMkLst>
            <pc:docMk/>
            <pc:sldMk cId="1829589793" sldId="261"/>
            <ac:spMk id="18" creationId="{19C052EA-05E2-403D-965E-52D1BFFA24DF}"/>
          </ac:spMkLst>
        </pc:spChg>
        <pc:spChg chg="add del">
          <ac:chgData name="조 영준" userId="dab14d1343d96be5" providerId="LiveId" clId="{57BA6761-9D79-4742-B6C5-5715850ACE64}" dt="2021-09-18T11:05:21.829" v="2404" actId="26606"/>
          <ac:spMkLst>
            <pc:docMk/>
            <pc:sldMk cId="1829589793" sldId="261"/>
            <ac:spMk id="19" creationId="{4C1936B8-2FFB-4F78-8388-B8C282B8A5BC}"/>
          </ac:spMkLst>
        </pc:spChg>
        <pc:spChg chg="add del">
          <ac:chgData name="조 영준" userId="dab14d1343d96be5" providerId="LiveId" clId="{57BA6761-9D79-4742-B6C5-5715850ACE64}" dt="2021-09-18T11:05:22.790" v="2406" actId="26606"/>
          <ac:spMkLst>
            <pc:docMk/>
            <pc:sldMk cId="1829589793" sldId="261"/>
            <ac:spMk id="21" creationId="{4FFBEE45-F140-49D5-85EA-C78C24340B23}"/>
          </ac:spMkLst>
        </pc:spChg>
        <pc:spChg chg="add del">
          <ac:chgData name="조 영준" userId="dab14d1343d96be5" providerId="LiveId" clId="{57BA6761-9D79-4742-B6C5-5715850ACE64}" dt="2021-09-18T11:05:23.174" v="2408" actId="26606"/>
          <ac:spMkLst>
            <pc:docMk/>
            <pc:sldMk cId="1829589793" sldId="261"/>
            <ac:spMk id="23" creationId="{1E214AA7-F028-4A0D-8698-61AEC754D1BC}"/>
          </ac:spMkLst>
        </pc:spChg>
        <pc:spChg chg="add del">
          <ac:chgData name="조 영준" userId="dab14d1343d96be5" providerId="LiveId" clId="{57BA6761-9D79-4742-B6C5-5715850ACE64}" dt="2021-09-18T11:05:24.956" v="2410" actId="26606"/>
          <ac:spMkLst>
            <pc:docMk/>
            <pc:sldMk cId="1829589793" sldId="261"/>
            <ac:spMk id="26" creationId="{1DE7243B-5109-444B-8FAF-7437C66BC0E9}"/>
          </ac:spMkLst>
        </pc:spChg>
        <pc:spChg chg="add del">
          <ac:chgData name="조 영준" userId="dab14d1343d96be5" providerId="LiveId" clId="{57BA6761-9D79-4742-B6C5-5715850ACE64}" dt="2021-09-18T11:05:24.956" v="2410" actId="26606"/>
          <ac:spMkLst>
            <pc:docMk/>
            <pc:sldMk cId="1829589793" sldId="261"/>
            <ac:spMk id="27" creationId="{4C5D6221-DA7B-4611-AA26-7D8E349FDE96}"/>
          </ac:spMkLst>
        </pc:spChg>
        <pc:spChg chg="add del">
          <ac:chgData name="조 영준" userId="dab14d1343d96be5" providerId="LiveId" clId="{57BA6761-9D79-4742-B6C5-5715850ACE64}" dt="2021-09-18T11:05:26.557" v="2412" actId="26606"/>
          <ac:spMkLst>
            <pc:docMk/>
            <pc:sldMk cId="1829589793" sldId="261"/>
            <ac:spMk id="29" creationId="{8CA06CD6-90CA-4C45-856C-6771339E1E22}"/>
          </ac:spMkLst>
        </pc:spChg>
        <pc:spChg chg="add del">
          <ac:chgData name="조 영준" userId="dab14d1343d96be5" providerId="LiveId" clId="{57BA6761-9D79-4742-B6C5-5715850ACE64}" dt="2021-09-18T11:05:27.038" v="2414" actId="26606"/>
          <ac:spMkLst>
            <pc:docMk/>
            <pc:sldMk cId="1829589793" sldId="261"/>
            <ac:spMk id="32" creationId="{21739CA5-F0F5-48E1-8E8C-F24B71827E46}"/>
          </ac:spMkLst>
        </pc:spChg>
        <pc:spChg chg="add del">
          <ac:chgData name="조 영준" userId="dab14d1343d96be5" providerId="LiveId" clId="{57BA6761-9D79-4742-B6C5-5715850ACE64}" dt="2021-09-18T11:05:27.038" v="2414" actId="26606"/>
          <ac:spMkLst>
            <pc:docMk/>
            <pc:sldMk cId="1829589793" sldId="261"/>
            <ac:spMk id="33" creationId="{3EAD2937-F230-41D4-B9C5-975B129BFC20}"/>
          </ac:spMkLst>
        </pc:spChg>
        <pc:spChg chg="add del">
          <ac:chgData name="조 영준" userId="dab14d1343d96be5" providerId="LiveId" clId="{57BA6761-9D79-4742-B6C5-5715850ACE64}" dt="2021-09-18T11:05:27.038" v="2414" actId="26606"/>
          <ac:spMkLst>
            <pc:docMk/>
            <pc:sldMk cId="1829589793" sldId="261"/>
            <ac:spMk id="34" creationId="{CCD444A3-C338-4886-B7F1-4BA2AF46EB64}"/>
          </ac:spMkLst>
        </pc:spChg>
        <pc:spChg chg="add del">
          <ac:chgData name="조 영준" userId="dab14d1343d96be5" providerId="LiveId" clId="{57BA6761-9D79-4742-B6C5-5715850ACE64}" dt="2021-09-18T11:05:30.489" v="2416" actId="26606"/>
          <ac:spMkLst>
            <pc:docMk/>
            <pc:sldMk cId="1829589793" sldId="261"/>
            <ac:spMk id="36" creationId="{4C608BEB-860E-4094-8511-78603564A75E}"/>
          </ac:spMkLst>
        </pc:spChg>
        <pc:cxnChg chg="add del">
          <ac:chgData name="조 영준" userId="dab14d1343d96be5" providerId="LiveId" clId="{57BA6761-9D79-4742-B6C5-5715850ACE64}" dt="2021-09-18T11:05:19.917" v="2398" actId="26606"/>
          <ac:cxnSpMkLst>
            <pc:docMk/>
            <pc:sldMk cId="1829589793" sldId="261"/>
            <ac:cxnSpMk id="11" creationId="{FC469874-256B-45B3-A79C-7591B4BA1ECC}"/>
          </ac:cxnSpMkLst>
        </pc:cxnChg>
        <pc:cxnChg chg="add del">
          <ac:chgData name="조 영준" userId="dab14d1343d96be5" providerId="LiveId" clId="{57BA6761-9D79-4742-B6C5-5715850ACE64}" dt="2021-09-18T11:05:23.174" v="2408" actId="26606"/>
          <ac:cxnSpMkLst>
            <pc:docMk/>
            <pc:sldMk cId="1829589793" sldId="261"/>
            <ac:cxnSpMk id="24" creationId="{D6206FDC-2777-4D7F-AF9C-73413DA664C9}"/>
          </ac:cxnSpMkLst>
        </pc:cxnChg>
        <pc:cxnChg chg="add del">
          <ac:chgData name="조 영준" userId="dab14d1343d96be5" providerId="LiveId" clId="{57BA6761-9D79-4742-B6C5-5715850ACE64}" dt="2021-09-18T11:05:26.557" v="2412" actId="26606"/>
          <ac:cxnSpMkLst>
            <pc:docMk/>
            <pc:sldMk cId="1829589793" sldId="261"/>
            <ac:cxnSpMk id="30" creationId="{5021601D-2758-4B15-A31C-FDA184C51B3A}"/>
          </ac:cxnSpMkLst>
        </pc:cxnChg>
        <pc:cxnChg chg="add del">
          <ac:chgData name="조 영준" userId="dab14d1343d96be5" providerId="LiveId" clId="{57BA6761-9D79-4742-B6C5-5715850ACE64}" dt="2021-09-18T11:05:30.489" v="2416" actId="26606"/>
          <ac:cxnSpMkLst>
            <pc:docMk/>
            <pc:sldMk cId="1829589793" sldId="261"/>
            <ac:cxnSpMk id="37" creationId="{1F16A8D4-FE87-4604-88B2-394B5D1EB437}"/>
          </ac:cxnSpMkLst>
        </pc:cxnChg>
      </pc:sldChg>
      <pc:sldChg chg="new del">
        <pc:chgData name="조 영준" userId="dab14d1343d96be5" providerId="LiveId" clId="{57BA6761-9D79-4742-B6C5-5715850ACE64}" dt="2021-09-18T04:12:21.068" v="1353" actId="2696"/>
        <pc:sldMkLst>
          <pc:docMk/>
          <pc:sldMk cId="1115347786" sldId="262"/>
        </pc:sldMkLst>
      </pc:sldChg>
      <pc:sldChg chg="addSp delSp modSp new add del mod setBg modClrScheme modAnim delDesignElem chgLayout">
        <pc:chgData name="조 영준" userId="dab14d1343d96be5" providerId="LiveId" clId="{57BA6761-9D79-4742-B6C5-5715850ACE64}" dt="2021-09-21T12:35:32.864" v="10323" actId="20577"/>
        <pc:sldMkLst>
          <pc:docMk/>
          <pc:sldMk cId="2884194417" sldId="262"/>
        </pc:sldMkLst>
        <pc:spChg chg="mod ord">
          <ac:chgData name="조 영준" userId="dab14d1343d96be5" providerId="LiveId" clId="{57BA6761-9D79-4742-B6C5-5715850ACE64}" dt="2021-09-21T12:35:32.864" v="10323" actId="20577"/>
          <ac:spMkLst>
            <pc:docMk/>
            <pc:sldMk cId="2884194417" sldId="262"/>
            <ac:spMk id="2" creationId="{F3D4D189-85C9-47FF-BC81-13255C459B50}"/>
          </ac:spMkLst>
        </pc:spChg>
        <pc:spChg chg="add del mod ord">
          <ac:chgData name="조 영준" userId="dab14d1343d96be5" providerId="LiveId" clId="{57BA6761-9D79-4742-B6C5-5715850ACE64}" dt="2021-09-18T11:03:18.565" v="2388" actId="26606"/>
          <ac:spMkLst>
            <pc:docMk/>
            <pc:sldMk cId="2884194417" sldId="262"/>
            <ac:spMk id="3" creationId="{7955B0E6-4107-4F60-B662-B35466441AE1}"/>
          </ac:spMkLst>
        </pc:spChg>
        <pc:spChg chg="add del mod ord">
          <ac:chgData name="조 영준" userId="dab14d1343d96be5" providerId="LiveId" clId="{57BA6761-9D79-4742-B6C5-5715850ACE64}" dt="2021-09-18T05:53:17.363" v="1535" actId="700"/>
          <ac:spMkLst>
            <pc:docMk/>
            <pc:sldMk cId="2884194417" sldId="262"/>
            <ac:spMk id="4" creationId="{64EB3F3F-6187-4DFD-8D47-AD7EA8972183}"/>
          </ac:spMkLst>
        </pc:spChg>
        <pc:spChg chg="add del">
          <ac:chgData name="조 영준" userId="dab14d1343d96be5" providerId="LiveId" clId="{57BA6761-9D79-4742-B6C5-5715850ACE64}" dt="2021-09-18T11:03:17.946" v="2385" actId="26606"/>
          <ac:spMkLst>
            <pc:docMk/>
            <pc:sldMk cId="2884194417" sldId="262"/>
            <ac:spMk id="8" creationId="{100EDD19-6802-4EC3-95CE-CFFAB042CFD6}"/>
          </ac:spMkLst>
        </pc:spChg>
        <pc:spChg chg="add del">
          <ac:chgData name="조 영준" userId="dab14d1343d96be5" providerId="LiveId" clId="{57BA6761-9D79-4742-B6C5-5715850ACE64}" dt="2021-09-18T11:03:01.443" v="2369" actId="26606"/>
          <ac:spMkLst>
            <pc:docMk/>
            <pc:sldMk cId="2884194417" sldId="262"/>
            <ac:spMk id="9" creationId="{2B566528-1B12-4246-9431-5C2D7D081168}"/>
          </ac:spMkLst>
        </pc:spChg>
        <pc:spChg chg="add del">
          <ac:chgData name="조 영준" userId="dab14d1343d96be5" providerId="LiveId" clId="{57BA6761-9D79-4742-B6C5-5715850ACE64}" dt="2021-09-18T11:03:17.946" v="2385" actId="26606"/>
          <ac:spMkLst>
            <pc:docMk/>
            <pc:sldMk cId="2884194417" sldId="262"/>
            <ac:spMk id="10" creationId="{DB17E863-922E-4C26-BD64-E8FD41D28661}"/>
          </ac:spMkLst>
        </pc:spChg>
        <pc:spChg chg="add del">
          <ac:chgData name="조 영준" userId="dab14d1343d96be5" providerId="LiveId" clId="{57BA6761-9D79-4742-B6C5-5715850ACE64}" dt="2021-09-18T11:03:16.004" v="2381" actId="26606"/>
          <ac:spMkLst>
            <pc:docMk/>
            <pc:sldMk cId="2884194417" sldId="262"/>
            <ac:spMk id="13" creationId="{AAD0DBB9-1A4B-4391-81D4-CB19F9AB918A}"/>
          </ac:spMkLst>
        </pc:spChg>
        <pc:spChg chg="add del">
          <ac:chgData name="조 영준" userId="dab14d1343d96be5" providerId="LiveId" clId="{57BA6761-9D79-4742-B6C5-5715850ACE64}" dt="2021-09-18T11:03:01.443" v="2369" actId="26606"/>
          <ac:spMkLst>
            <pc:docMk/>
            <pc:sldMk cId="2884194417" sldId="262"/>
            <ac:spMk id="15" creationId="{D3F51FEB-38FB-4F6C-9F7B-2F2AFAB65463}"/>
          </ac:spMkLst>
        </pc:spChg>
        <pc:spChg chg="add del">
          <ac:chgData name="조 영준" userId="dab14d1343d96be5" providerId="LiveId" clId="{57BA6761-9D79-4742-B6C5-5715850ACE64}" dt="2021-09-18T11:03:01.443" v="2369" actId="26606"/>
          <ac:spMkLst>
            <pc:docMk/>
            <pc:sldMk cId="2884194417" sldId="262"/>
            <ac:spMk id="17" creationId="{1E547BA6-BAE0-43BB-A7CA-60F69CE252F0}"/>
          </ac:spMkLst>
        </pc:spChg>
        <pc:spChg chg="add del">
          <ac:chgData name="조 영준" userId="dab14d1343d96be5" providerId="LiveId" clId="{57BA6761-9D79-4742-B6C5-5715850ACE64}" dt="2021-09-18T11:03:02.453" v="2371" actId="26606"/>
          <ac:spMkLst>
            <pc:docMk/>
            <pc:sldMk cId="2884194417" sldId="262"/>
            <ac:spMk id="19" creationId="{04812C46-200A-4DEB-A05E-3ED6C68C2387}"/>
          </ac:spMkLst>
        </pc:spChg>
        <pc:spChg chg="add del">
          <ac:chgData name="조 영준" userId="dab14d1343d96be5" providerId="LiveId" clId="{57BA6761-9D79-4742-B6C5-5715850ACE64}" dt="2021-09-18T11:03:05.988" v="2373" actId="26606"/>
          <ac:spMkLst>
            <pc:docMk/>
            <pc:sldMk cId="2884194417" sldId="262"/>
            <ac:spMk id="22" creationId="{2B566528-1B12-4246-9431-5C2D7D081168}"/>
          </ac:spMkLst>
        </pc:spChg>
        <pc:spChg chg="add del">
          <ac:chgData name="조 영준" userId="dab14d1343d96be5" providerId="LiveId" clId="{57BA6761-9D79-4742-B6C5-5715850ACE64}" dt="2021-09-18T11:03:05.988" v="2373" actId="26606"/>
          <ac:spMkLst>
            <pc:docMk/>
            <pc:sldMk cId="2884194417" sldId="262"/>
            <ac:spMk id="25" creationId="{D3F51FEB-38FB-4F6C-9F7B-2F2AFAB65463}"/>
          </ac:spMkLst>
        </pc:spChg>
        <pc:spChg chg="add del">
          <ac:chgData name="조 영준" userId="dab14d1343d96be5" providerId="LiveId" clId="{57BA6761-9D79-4742-B6C5-5715850ACE64}" dt="2021-09-18T11:03:05.988" v="2373" actId="26606"/>
          <ac:spMkLst>
            <pc:docMk/>
            <pc:sldMk cId="2884194417" sldId="262"/>
            <ac:spMk id="26" creationId="{1E547BA6-BAE0-43BB-A7CA-60F69CE252F0}"/>
          </ac:spMkLst>
        </pc:spChg>
        <pc:spChg chg="add del">
          <ac:chgData name="조 영준" userId="dab14d1343d96be5" providerId="LiveId" clId="{57BA6761-9D79-4742-B6C5-5715850ACE64}" dt="2021-09-18T11:03:16.004" v="2381" actId="26606"/>
          <ac:spMkLst>
            <pc:docMk/>
            <pc:sldMk cId="2884194417" sldId="262"/>
            <ac:spMk id="34" creationId="{BACC6370-2D7E-4714-9D71-7542949D7D5D}"/>
          </ac:spMkLst>
        </pc:spChg>
        <pc:spChg chg="add del">
          <ac:chgData name="조 영준" userId="dab14d1343d96be5" providerId="LiveId" clId="{57BA6761-9D79-4742-B6C5-5715850ACE64}" dt="2021-09-18T11:03:16.004" v="2381" actId="26606"/>
          <ac:spMkLst>
            <pc:docMk/>
            <pc:sldMk cId="2884194417" sldId="262"/>
            <ac:spMk id="35" creationId="{F68B3F68-107C-434F-AA38-110D5EA91B85}"/>
          </ac:spMkLst>
        </pc:spChg>
        <pc:spChg chg="add del">
          <ac:chgData name="조 영준" userId="dab14d1343d96be5" providerId="LiveId" clId="{57BA6761-9D79-4742-B6C5-5715850ACE64}" dt="2021-09-18T11:03:16.004" v="2381" actId="26606"/>
          <ac:spMkLst>
            <pc:docMk/>
            <pc:sldMk cId="2884194417" sldId="262"/>
            <ac:spMk id="36" creationId="{063BBA22-50EA-4C4D-BE05-F1CE4E63AA56}"/>
          </ac:spMkLst>
        </pc:spChg>
        <pc:spChg chg="add del">
          <ac:chgData name="조 영준" userId="dab14d1343d96be5" providerId="LiveId" clId="{57BA6761-9D79-4742-B6C5-5715850ACE64}" dt="2021-09-18T11:03:17.182" v="2383" actId="26606"/>
          <ac:spMkLst>
            <pc:docMk/>
            <pc:sldMk cId="2884194417" sldId="262"/>
            <ac:spMk id="39" creationId="{35DB3719-6FDC-4E5D-891D-FF40B7300F64}"/>
          </ac:spMkLst>
        </pc:spChg>
        <pc:spChg chg="add del">
          <ac:chgData name="조 영준" userId="dab14d1343d96be5" providerId="LiveId" clId="{57BA6761-9D79-4742-B6C5-5715850ACE64}" dt="2021-09-18T11:03:17.182" v="2383" actId="26606"/>
          <ac:spMkLst>
            <pc:docMk/>
            <pc:sldMk cId="2884194417" sldId="262"/>
            <ac:spMk id="40" creationId="{E0CBAC23-2E3F-4A90-BA59-F8299F6A5439}"/>
          </ac:spMkLst>
        </pc:spChg>
        <pc:spChg chg="add del">
          <ac:chgData name="조 영준" userId="dab14d1343d96be5" providerId="LiveId" clId="{57BA6761-9D79-4742-B6C5-5715850ACE64}" dt="2021-09-18T11:03:17.946" v="2385" actId="26606"/>
          <ac:spMkLst>
            <pc:docMk/>
            <pc:sldMk cId="2884194417" sldId="262"/>
            <ac:spMk id="43" creationId="{7955B0E6-4107-4F60-B662-B35466441AE1}"/>
          </ac:spMkLst>
        </pc:spChg>
        <pc:spChg chg="add del">
          <ac:chgData name="조 영준" userId="dab14d1343d96be5" providerId="LiveId" clId="{57BA6761-9D79-4742-B6C5-5715850ACE64}" dt="2021-09-18T11:03:18.538" v="2387" actId="26606"/>
          <ac:spMkLst>
            <pc:docMk/>
            <pc:sldMk cId="2884194417" sldId="262"/>
            <ac:spMk id="45" creationId="{BACC6370-2D7E-4714-9D71-7542949D7D5D}"/>
          </ac:spMkLst>
        </pc:spChg>
        <pc:spChg chg="add del">
          <ac:chgData name="조 영준" userId="dab14d1343d96be5" providerId="LiveId" clId="{57BA6761-9D79-4742-B6C5-5715850ACE64}" dt="2021-09-18T11:03:18.538" v="2387" actId="26606"/>
          <ac:spMkLst>
            <pc:docMk/>
            <pc:sldMk cId="2884194417" sldId="262"/>
            <ac:spMk id="46" creationId="{F68B3F68-107C-434F-AA38-110D5EA91B85}"/>
          </ac:spMkLst>
        </pc:spChg>
        <pc:spChg chg="add del">
          <ac:chgData name="조 영준" userId="dab14d1343d96be5" providerId="LiveId" clId="{57BA6761-9D79-4742-B6C5-5715850ACE64}" dt="2021-09-18T11:03:18.538" v="2387" actId="26606"/>
          <ac:spMkLst>
            <pc:docMk/>
            <pc:sldMk cId="2884194417" sldId="262"/>
            <ac:spMk id="47" creationId="{AAD0DBB9-1A4B-4391-81D4-CB19F9AB918A}"/>
          </ac:spMkLst>
        </pc:spChg>
        <pc:spChg chg="add del">
          <ac:chgData name="조 영준" userId="dab14d1343d96be5" providerId="LiveId" clId="{57BA6761-9D79-4742-B6C5-5715850ACE64}" dt="2021-09-18T11:03:18.538" v="2387" actId="26606"/>
          <ac:spMkLst>
            <pc:docMk/>
            <pc:sldMk cId="2884194417" sldId="262"/>
            <ac:spMk id="48" creationId="{063BBA22-50EA-4C4D-BE05-F1CE4E63AA56}"/>
          </ac:spMkLst>
        </pc:spChg>
        <pc:spChg chg="add del">
          <ac:chgData name="조 영준" userId="dab14d1343d96be5" providerId="LiveId" clId="{57BA6761-9D79-4742-B6C5-5715850ACE64}" dt="2021-09-18T11:05:38.697" v="2420" actId="26606"/>
          <ac:spMkLst>
            <pc:docMk/>
            <pc:sldMk cId="2884194417" sldId="262"/>
            <ac:spMk id="51" creationId="{35DB3719-6FDC-4E5D-891D-FF40B7300F64}"/>
          </ac:spMkLst>
        </pc:spChg>
        <pc:spChg chg="add del">
          <ac:chgData name="조 영준" userId="dab14d1343d96be5" providerId="LiveId" clId="{57BA6761-9D79-4742-B6C5-5715850ACE64}" dt="2021-09-18T11:05:38.697" v="2420" actId="26606"/>
          <ac:spMkLst>
            <pc:docMk/>
            <pc:sldMk cId="2884194417" sldId="262"/>
            <ac:spMk id="52" creationId="{E0CBAC23-2E3F-4A90-BA59-F8299F6A5439}"/>
          </ac:spMkLst>
        </pc:spChg>
        <pc:spChg chg="add del">
          <ac:chgData name="조 영준" userId="dab14d1343d96be5" providerId="LiveId" clId="{57BA6761-9D79-4742-B6C5-5715850ACE64}" dt="2021-09-18T11:06:51.458" v="2445" actId="26606"/>
          <ac:spMkLst>
            <pc:docMk/>
            <pc:sldMk cId="2884194417" sldId="262"/>
            <ac:spMk id="55" creationId="{955A2079-FA98-4876-80F0-72364A7D2EA4}"/>
          </ac:spMkLst>
        </pc:spChg>
        <pc:spChg chg="add del">
          <ac:chgData name="조 영준" userId="dab14d1343d96be5" providerId="LiveId" clId="{57BA6761-9D79-4742-B6C5-5715850ACE64}" dt="2021-09-18T11:07:01.909" v="2455" actId="26606"/>
          <ac:spMkLst>
            <pc:docMk/>
            <pc:sldMk cId="2884194417" sldId="262"/>
            <ac:spMk id="56" creationId="{955A2079-FA98-4876-80F0-72364A7D2EA4}"/>
          </ac:spMkLst>
        </pc:spChg>
        <pc:spChg chg="add del">
          <ac:chgData name="조 영준" userId="dab14d1343d96be5" providerId="LiveId" clId="{57BA6761-9D79-4742-B6C5-5715850ACE64}" dt="2021-09-18T11:07:51.213" v="2496"/>
          <ac:spMkLst>
            <pc:docMk/>
            <pc:sldMk cId="2884194417" sldId="262"/>
            <ac:spMk id="57" creationId="{955A2079-FA98-4876-80F0-72364A7D2EA4}"/>
          </ac:spMkLst>
        </pc:spChg>
        <pc:spChg chg="add del">
          <ac:chgData name="조 영준" userId="dab14d1343d96be5" providerId="LiveId" clId="{57BA6761-9D79-4742-B6C5-5715850ACE64}" dt="2021-09-18T11:05:54.417" v="2427"/>
          <ac:spMkLst>
            <pc:docMk/>
            <pc:sldMk cId="2884194417" sldId="262"/>
            <ac:spMk id="58" creationId="{07E773EB-1EC1-4E49-9DE2-E6F460497242}"/>
          </ac:spMkLst>
        </pc:spChg>
        <pc:spChg chg="add del">
          <ac:chgData name="조 영준" userId="dab14d1343d96be5" providerId="LiveId" clId="{57BA6761-9D79-4742-B6C5-5715850ACE64}" dt="2021-09-18T11:07:09.521" v="2460"/>
          <ac:spMkLst>
            <pc:docMk/>
            <pc:sldMk cId="2884194417" sldId="262"/>
            <ac:spMk id="59" creationId="{BACC6370-2D7E-4714-9D71-7542949D7D5D}"/>
          </ac:spMkLst>
        </pc:spChg>
        <pc:spChg chg="add del">
          <ac:chgData name="조 영준" userId="dab14d1343d96be5" providerId="LiveId" clId="{57BA6761-9D79-4742-B6C5-5715850ACE64}" dt="2021-09-18T11:07:09.521" v="2460"/>
          <ac:spMkLst>
            <pc:docMk/>
            <pc:sldMk cId="2884194417" sldId="262"/>
            <ac:spMk id="60" creationId="{F68B3F68-107C-434F-AA38-110D5EA91B85}"/>
          </ac:spMkLst>
        </pc:spChg>
        <pc:spChg chg="add del">
          <ac:chgData name="조 영준" userId="dab14d1343d96be5" providerId="LiveId" clId="{57BA6761-9D79-4742-B6C5-5715850ACE64}" dt="2021-09-18T11:07:09.521" v="2460"/>
          <ac:spMkLst>
            <pc:docMk/>
            <pc:sldMk cId="2884194417" sldId="262"/>
            <ac:spMk id="62" creationId="{AAD0DBB9-1A4B-4391-81D4-CB19F9AB918A}"/>
          </ac:spMkLst>
        </pc:spChg>
        <pc:spChg chg="add del">
          <ac:chgData name="조 영준" userId="dab14d1343d96be5" providerId="LiveId" clId="{57BA6761-9D79-4742-B6C5-5715850ACE64}" dt="2021-09-18T11:07:09.521" v="2460"/>
          <ac:spMkLst>
            <pc:docMk/>
            <pc:sldMk cId="2884194417" sldId="262"/>
            <ac:spMk id="64" creationId="{063BBA22-50EA-4C4D-BE05-F1CE4E63AA56}"/>
          </ac:spMkLst>
        </pc:spChg>
        <pc:grpChg chg="add del">
          <ac:chgData name="조 영준" userId="dab14d1343d96be5" providerId="LiveId" clId="{57BA6761-9D79-4742-B6C5-5715850ACE64}" dt="2021-09-18T11:03:01.443" v="2369" actId="26606"/>
          <ac:grpSpMkLst>
            <pc:docMk/>
            <pc:sldMk cId="2884194417" sldId="262"/>
            <ac:grpSpMk id="11" creationId="{07EAA094-9CF6-4695-958A-33D9BCAA9474}"/>
          </ac:grpSpMkLst>
        </pc:grpChg>
        <pc:grpChg chg="add del">
          <ac:chgData name="조 영준" userId="dab14d1343d96be5" providerId="LiveId" clId="{57BA6761-9D79-4742-B6C5-5715850ACE64}" dt="2021-09-18T11:03:05.988" v="2373" actId="26606"/>
          <ac:grpSpMkLst>
            <pc:docMk/>
            <pc:sldMk cId="2884194417" sldId="262"/>
            <ac:grpSpMk id="24" creationId="{07EAA094-9CF6-4695-958A-33D9BCAA9474}"/>
          </ac:grpSpMkLst>
        </pc:grpChg>
        <pc:graphicFrameChg chg="add del">
          <ac:chgData name="조 영준" userId="dab14d1343d96be5" providerId="LiveId" clId="{57BA6761-9D79-4742-B6C5-5715850ACE64}" dt="2021-09-18T11:03:08.700" v="2375" actId="26606"/>
          <ac:graphicFrameMkLst>
            <pc:docMk/>
            <pc:sldMk cId="2884194417" sldId="262"/>
            <ac:graphicFrameMk id="28" creationId="{5F72B0E4-DB92-42F1-8D29-E5B68A1A0774}"/>
          </ac:graphicFrameMkLst>
        </pc:graphicFrameChg>
        <pc:graphicFrameChg chg="add del">
          <ac:chgData name="조 영준" userId="dab14d1343d96be5" providerId="LiveId" clId="{57BA6761-9D79-4742-B6C5-5715850ACE64}" dt="2021-09-18T11:03:11.409" v="2377" actId="26606"/>
          <ac:graphicFrameMkLst>
            <pc:docMk/>
            <pc:sldMk cId="2884194417" sldId="262"/>
            <ac:graphicFrameMk id="30" creationId="{2FB47F35-DDDB-468D-B44F-7EEB6B4609AF}"/>
          </ac:graphicFrameMkLst>
        </pc:graphicFrameChg>
        <pc:graphicFrameChg chg="add del">
          <ac:chgData name="조 영준" userId="dab14d1343d96be5" providerId="LiveId" clId="{57BA6761-9D79-4742-B6C5-5715850ACE64}" dt="2021-09-18T11:03:14.933" v="2379" actId="26606"/>
          <ac:graphicFrameMkLst>
            <pc:docMk/>
            <pc:sldMk cId="2884194417" sldId="262"/>
            <ac:graphicFrameMk id="32" creationId="{5F72B0E4-DB92-42F1-8D29-E5B68A1A0774}"/>
          </ac:graphicFrameMkLst>
        </pc:graphicFrameChg>
        <pc:graphicFrameChg chg="add del">
          <ac:chgData name="조 영준" userId="dab14d1343d96be5" providerId="LiveId" clId="{57BA6761-9D79-4742-B6C5-5715850ACE64}" dt="2021-09-18T11:03:16.004" v="2381" actId="26606"/>
          <ac:graphicFrameMkLst>
            <pc:docMk/>
            <pc:sldMk cId="2884194417" sldId="262"/>
            <ac:graphicFrameMk id="37" creationId="{F32F7CD4-897C-4FCC-BD56-33F484600A54}"/>
          </ac:graphicFrameMkLst>
        </pc:graphicFrameChg>
        <pc:graphicFrameChg chg="add del">
          <ac:chgData name="조 영준" userId="dab14d1343d96be5" providerId="LiveId" clId="{57BA6761-9D79-4742-B6C5-5715850ACE64}" dt="2021-09-18T11:03:17.182" v="2383" actId="26606"/>
          <ac:graphicFrameMkLst>
            <pc:docMk/>
            <pc:sldMk cId="2884194417" sldId="262"/>
            <ac:graphicFrameMk id="41" creationId="{532933EB-13F2-4A74-A864-9DA8B97316A2}"/>
          </ac:graphicFrameMkLst>
        </pc:graphicFrameChg>
        <pc:graphicFrameChg chg="add del">
          <ac:chgData name="조 영준" userId="dab14d1343d96be5" providerId="LiveId" clId="{57BA6761-9D79-4742-B6C5-5715850ACE64}" dt="2021-09-18T11:03:18.538" v="2387" actId="26606"/>
          <ac:graphicFrameMkLst>
            <pc:docMk/>
            <pc:sldMk cId="2884194417" sldId="262"/>
            <ac:graphicFrameMk id="49" creationId="{F32F7CD4-897C-4FCC-BD56-33F484600A54}"/>
          </ac:graphicFrameMkLst>
        </pc:graphicFrameChg>
        <pc:graphicFrameChg chg="add mod modGraphic">
          <ac:chgData name="조 영준" userId="dab14d1343d96be5" providerId="LiveId" clId="{57BA6761-9D79-4742-B6C5-5715850ACE64}" dt="2021-09-21T05:06:26.794" v="8778" actId="20577"/>
          <ac:graphicFrameMkLst>
            <pc:docMk/>
            <pc:sldMk cId="2884194417" sldId="262"/>
            <ac:graphicFrameMk id="53" creationId="{532933EB-13F2-4A74-A864-9DA8B97316A2}"/>
          </ac:graphicFrameMkLst>
        </pc:graphicFrameChg>
        <pc:picChg chg="add del">
          <ac:chgData name="조 영준" userId="dab14d1343d96be5" providerId="LiveId" clId="{57BA6761-9D79-4742-B6C5-5715850ACE64}" dt="2021-09-18T11:03:01.443" v="2369" actId="26606"/>
          <ac:picMkLst>
            <pc:docMk/>
            <pc:sldMk cId="2884194417" sldId="262"/>
            <ac:picMk id="5" creationId="{002A9A1F-8F81-4CEE-937F-11423B885178}"/>
          </ac:picMkLst>
        </pc:picChg>
        <pc:picChg chg="add del">
          <ac:chgData name="조 영준" userId="dab14d1343d96be5" providerId="LiveId" clId="{57BA6761-9D79-4742-B6C5-5715850ACE64}" dt="2021-09-18T11:03:02.453" v="2371" actId="26606"/>
          <ac:picMkLst>
            <pc:docMk/>
            <pc:sldMk cId="2884194417" sldId="262"/>
            <ac:picMk id="20" creationId="{A5974E68-2DFA-48DF-B7DF-B11ADE221703}"/>
          </ac:picMkLst>
        </pc:picChg>
        <pc:picChg chg="add del">
          <ac:chgData name="조 영준" userId="dab14d1343d96be5" providerId="LiveId" clId="{57BA6761-9D79-4742-B6C5-5715850ACE64}" dt="2021-09-18T11:03:05.988" v="2373" actId="26606"/>
          <ac:picMkLst>
            <pc:docMk/>
            <pc:sldMk cId="2884194417" sldId="262"/>
            <ac:picMk id="23" creationId="{002A9A1F-8F81-4CEE-937F-11423B885178}"/>
          </ac:picMkLst>
        </pc:picChg>
      </pc:sldChg>
      <pc:sldChg chg="new del">
        <pc:chgData name="조 영준" userId="dab14d1343d96be5" providerId="LiveId" clId="{57BA6761-9D79-4742-B6C5-5715850ACE64}" dt="2021-09-18T05:53:15.496" v="1531" actId="680"/>
        <pc:sldMkLst>
          <pc:docMk/>
          <pc:sldMk cId="510754428" sldId="263"/>
        </pc:sldMkLst>
      </pc:sldChg>
      <pc:sldChg chg="addSp delSp modSp new add del mod setBg modClrScheme modAnim delDesignElem chgLayout">
        <pc:chgData name="조 영준" userId="dab14d1343d96be5" providerId="LiveId" clId="{57BA6761-9D79-4742-B6C5-5715850ACE64}" dt="2021-09-21T12:35:08.913" v="10318" actId="20577"/>
        <pc:sldMkLst>
          <pc:docMk/>
          <pc:sldMk cId="4081546573" sldId="263"/>
        </pc:sldMkLst>
        <pc:spChg chg="mod ord">
          <ac:chgData name="조 영준" userId="dab14d1343d96be5" providerId="LiveId" clId="{57BA6761-9D79-4742-B6C5-5715850ACE64}" dt="2021-09-21T12:35:08.913" v="10318" actId="20577"/>
          <ac:spMkLst>
            <pc:docMk/>
            <pc:sldMk cId="4081546573" sldId="263"/>
            <ac:spMk id="2" creationId="{926D7238-B74D-4FE9-B86C-8DDBCE13DF09}"/>
          </ac:spMkLst>
        </pc:spChg>
        <pc:spChg chg="del mod ord">
          <ac:chgData name="조 영준" userId="dab14d1343d96be5" providerId="LiveId" clId="{57BA6761-9D79-4742-B6C5-5715850ACE64}" dt="2021-09-18T05:53:26.174" v="1538" actId="700"/>
          <ac:spMkLst>
            <pc:docMk/>
            <pc:sldMk cId="4081546573" sldId="263"/>
            <ac:spMk id="3" creationId="{AFFE597B-0EA9-4D13-8426-39A2352E05A4}"/>
          </ac:spMkLst>
        </pc:spChg>
        <pc:spChg chg="add mod ord">
          <ac:chgData name="조 영준" userId="dab14d1343d96be5" providerId="LiveId" clId="{57BA6761-9D79-4742-B6C5-5715850ACE64}" dt="2021-09-21T03:47:30.212" v="6962" actId="20577"/>
          <ac:spMkLst>
            <pc:docMk/>
            <pc:sldMk cId="4081546573" sldId="263"/>
            <ac:spMk id="4" creationId="{43FD2B74-0E29-45F4-A915-79A424D8DCCC}"/>
          </ac:spMkLst>
        </pc:spChg>
        <pc:spChg chg="add del mod ord">
          <ac:chgData name="조 영준" userId="dab14d1343d96be5" providerId="LiveId" clId="{57BA6761-9D79-4742-B6C5-5715850ACE64}" dt="2021-09-18T06:27:12.374" v="1819"/>
          <ac:spMkLst>
            <pc:docMk/>
            <pc:sldMk cId="4081546573" sldId="263"/>
            <ac:spMk id="5" creationId="{EF29875D-9D19-4646-A832-6F6478DEB6C8}"/>
          </ac:spMkLst>
        </pc:spChg>
        <pc:spChg chg="add del">
          <ac:chgData name="조 영준" userId="dab14d1343d96be5" providerId="LiveId" clId="{57BA6761-9D79-4742-B6C5-5715850ACE64}" dt="2021-09-18T11:05:38.097" v="2419" actId="26606"/>
          <ac:spMkLst>
            <pc:docMk/>
            <pc:sldMk cId="4081546573" sldId="263"/>
            <ac:spMk id="8" creationId="{05C7EBC3-4672-4DAB-81C2-58661FAFAED6}"/>
          </ac:spMkLst>
        </pc:spChg>
        <pc:spChg chg="add del">
          <ac:chgData name="조 영준" userId="dab14d1343d96be5" providerId="LiveId" clId="{57BA6761-9D79-4742-B6C5-5715850ACE64}" dt="2021-09-18T11:05:38.097" v="2419" actId="26606"/>
          <ac:spMkLst>
            <pc:docMk/>
            <pc:sldMk cId="4081546573" sldId="263"/>
            <ac:spMk id="9" creationId="{40BF962F-4C6F-461E-86F2-C43F56CC939B}"/>
          </ac:spMkLst>
        </pc:spChg>
        <pc:spChg chg="add del">
          <ac:chgData name="조 영준" userId="dab14d1343d96be5" providerId="LiveId" clId="{57BA6761-9D79-4742-B6C5-5715850ACE64}" dt="2021-09-18T11:07:09.521" v="2460"/>
          <ac:spMkLst>
            <pc:docMk/>
            <pc:sldMk cId="4081546573" sldId="263"/>
            <ac:spMk id="10" creationId="{F4C0B10B-D2C4-4A54-AFAD-3D27DF88BB37}"/>
          </ac:spMkLst>
        </pc:spChg>
        <pc:spChg chg="add del">
          <ac:chgData name="조 영준" userId="dab14d1343d96be5" providerId="LiveId" clId="{57BA6761-9D79-4742-B6C5-5715850ACE64}" dt="2021-09-18T06:28:58.295" v="1834" actId="26606"/>
          <ac:spMkLst>
            <pc:docMk/>
            <pc:sldMk cId="4081546573" sldId="263"/>
            <ac:spMk id="11" creationId="{1557A916-FDD1-44A1-A7A1-70009FD6BE46}"/>
          </ac:spMkLst>
        </pc:spChg>
        <pc:spChg chg="add del">
          <ac:chgData name="조 영준" userId="dab14d1343d96be5" providerId="LiveId" clId="{57BA6761-9D79-4742-B6C5-5715850ACE64}" dt="2021-09-18T06:28:58.295" v="1834" actId="26606"/>
          <ac:spMkLst>
            <pc:docMk/>
            <pc:sldMk cId="4081546573" sldId="263"/>
            <ac:spMk id="13" creationId="{4B874C19-9B23-4B12-823E-D67615A9B3AC}"/>
          </ac:spMkLst>
        </pc:spChg>
        <pc:spChg chg="add del">
          <ac:chgData name="조 영준" userId="dab14d1343d96be5" providerId="LiveId" clId="{57BA6761-9D79-4742-B6C5-5715850ACE64}" dt="2021-09-18T11:05:38.097" v="2419" actId="26606"/>
          <ac:spMkLst>
            <pc:docMk/>
            <pc:sldMk cId="4081546573" sldId="263"/>
            <ac:spMk id="15" creationId="{2E94A4F7-38E4-45EA-8E2E-CE1B5766B4F1}"/>
          </ac:spMkLst>
        </pc:spChg>
        <pc:spChg chg="add del">
          <ac:chgData name="조 영준" userId="dab14d1343d96be5" providerId="LiveId" clId="{57BA6761-9D79-4742-B6C5-5715850ACE64}" dt="2021-09-18T11:07:51.213" v="2496"/>
          <ac:spMkLst>
            <pc:docMk/>
            <pc:sldMk cId="4081546573" sldId="263"/>
            <ac:spMk id="19" creationId="{DD38EE57-B708-47C9-A4A4-E25F09FAB029}"/>
          </ac:spMkLst>
        </pc:spChg>
        <pc:spChg chg="add del">
          <ac:chgData name="조 영준" userId="dab14d1343d96be5" providerId="LiveId" clId="{57BA6761-9D79-4742-B6C5-5715850ACE64}" dt="2021-09-18T11:05:54.417" v="2427"/>
          <ac:spMkLst>
            <pc:docMk/>
            <pc:sldMk cId="4081546573" sldId="263"/>
            <ac:spMk id="20" creationId="{DD38EE57-B708-47C9-A4A4-E25F09FAB029}"/>
          </ac:spMkLst>
        </pc:spChg>
        <pc:spChg chg="add del">
          <ac:chgData name="조 영준" userId="dab14d1343d96be5" providerId="LiveId" clId="{57BA6761-9D79-4742-B6C5-5715850ACE64}" dt="2021-09-18T11:20:41.616" v="2574" actId="26606"/>
          <ac:spMkLst>
            <pc:docMk/>
            <pc:sldMk cId="4081546573" sldId="263"/>
            <ac:spMk id="23" creationId="{F4C0B10B-D2C4-4A54-AFAD-3D27DF88BB37}"/>
          </ac:spMkLst>
        </pc:spChg>
        <pc:spChg chg="add">
          <ac:chgData name="조 영준" userId="dab14d1343d96be5" providerId="LiveId" clId="{57BA6761-9D79-4742-B6C5-5715850ACE64}" dt="2021-09-19T11:30:24.971" v="2848" actId="26606"/>
          <ac:spMkLst>
            <pc:docMk/>
            <pc:sldMk cId="4081546573" sldId="263"/>
            <ac:spMk id="25" creationId="{F4C0B10B-D2C4-4A54-AFAD-3D27DF88BB37}"/>
          </ac:spMkLst>
        </pc:spChg>
        <pc:grpChg chg="add del">
          <ac:chgData name="조 영준" userId="dab14d1343d96be5" providerId="LiveId" clId="{57BA6761-9D79-4742-B6C5-5715850ACE64}" dt="2021-09-18T11:07:09.521" v="2460"/>
          <ac:grpSpMkLst>
            <pc:docMk/>
            <pc:sldMk cId="4081546573" sldId="263"/>
            <ac:grpSpMk id="12" creationId="{B6BADB90-C74B-40D6-86DC-503F65FCE8DC}"/>
          </ac:grpSpMkLst>
        </pc:grpChg>
        <pc:grpChg chg="add del">
          <ac:chgData name="조 영준" userId="dab14d1343d96be5" providerId="LiveId" clId="{57BA6761-9D79-4742-B6C5-5715850ACE64}" dt="2021-09-18T11:07:51.213" v="2496"/>
          <ac:grpSpMkLst>
            <pc:docMk/>
            <pc:sldMk cId="4081546573" sldId="263"/>
            <ac:grpSpMk id="21" creationId="{57A28182-58A5-4DBB-8F64-BD944BCA8154}"/>
          </ac:grpSpMkLst>
        </pc:grpChg>
        <pc:grpChg chg="add del">
          <ac:chgData name="조 영준" userId="dab14d1343d96be5" providerId="LiveId" clId="{57BA6761-9D79-4742-B6C5-5715850ACE64}" dt="2021-09-18T11:05:54.417" v="2427"/>
          <ac:grpSpMkLst>
            <pc:docMk/>
            <pc:sldMk cId="4081546573" sldId="263"/>
            <ac:grpSpMk id="22" creationId="{57A28182-58A5-4DBB-8F64-BD944BCA8154}"/>
          </ac:grpSpMkLst>
        </pc:grpChg>
        <pc:grpChg chg="add del">
          <ac:chgData name="조 영준" userId="dab14d1343d96be5" providerId="LiveId" clId="{57BA6761-9D79-4742-B6C5-5715850ACE64}" dt="2021-09-18T11:20:41.616" v="2574" actId="26606"/>
          <ac:grpSpMkLst>
            <pc:docMk/>
            <pc:sldMk cId="4081546573" sldId="263"/>
            <ac:grpSpMk id="24" creationId="{B6BADB90-C74B-40D6-86DC-503F65FCE8DC}"/>
          </ac:grpSpMkLst>
        </pc:grpChg>
        <pc:grpChg chg="add">
          <ac:chgData name="조 영준" userId="dab14d1343d96be5" providerId="LiveId" clId="{57BA6761-9D79-4742-B6C5-5715850ACE64}" dt="2021-09-19T11:30:24.971" v="2848" actId="26606"/>
          <ac:grpSpMkLst>
            <pc:docMk/>
            <pc:sldMk cId="4081546573" sldId="263"/>
            <ac:grpSpMk id="26" creationId="{B6BADB90-C74B-40D6-86DC-503F65FCE8DC}"/>
          </ac:grpSpMkLst>
        </pc:grpChg>
        <pc:picChg chg="add mod">
          <ac:chgData name="조 영준" userId="dab14d1343d96be5" providerId="LiveId" clId="{57BA6761-9D79-4742-B6C5-5715850ACE64}" dt="2021-09-18T11:06:04.370" v="2429" actId="26606"/>
          <ac:picMkLst>
            <pc:docMk/>
            <pc:sldMk cId="4081546573" sldId="263"/>
            <ac:picMk id="6" creationId="{265C8898-8DCA-4613-AD8E-F9392C4658C8}"/>
          </ac:picMkLst>
        </pc:picChg>
      </pc:sldChg>
      <pc:sldChg chg="add del">
        <pc:chgData name="조 영준" userId="dab14d1343d96be5" providerId="LiveId" clId="{57BA6761-9D79-4742-B6C5-5715850ACE64}" dt="2021-09-18T06:30:33.512" v="1839" actId="2696"/>
        <pc:sldMkLst>
          <pc:docMk/>
          <pc:sldMk cId="1572235131" sldId="264"/>
        </pc:sldMkLst>
      </pc:sldChg>
      <pc:sldChg chg="addSp delSp modSp new add del mod modClrScheme chgLayout">
        <pc:chgData name="조 영준" userId="dab14d1343d96be5" providerId="LiveId" clId="{57BA6761-9D79-4742-B6C5-5715850ACE64}" dt="2021-09-18T05:53:22.793" v="1537" actId="2696"/>
        <pc:sldMkLst>
          <pc:docMk/>
          <pc:sldMk cId="3119515195" sldId="264"/>
        </pc:sldMkLst>
        <pc:spChg chg="add del mod ord">
          <ac:chgData name="조 영준" userId="dab14d1343d96be5" providerId="LiveId" clId="{57BA6761-9D79-4742-B6C5-5715850ACE64}" dt="2021-09-18T05:53:18.776" v="1536" actId="700"/>
          <ac:spMkLst>
            <pc:docMk/>
            <pc:sldMk cId="3119515195" sldId="264"/>
            <ac:spMk id="2" creationId="{4C22BC9F-594E-4FA4-B63A-21AC63BF3104}"/>
          </ac:spMkLst>
        </pc:spChg>
        <pc:spChg chg="add del mod ord">
          <ac:chgData name="조 영준" userId="dab14d1343d96be5" providerId="LiveId" clId="{57BA6761-9D79-4742-B6C5-5715850ACE64}" dt="2021-09-18T05:53:18.776" v="1536" actId="700"/>
          <ac:spMkLst>
            <pc:docMk/>
            <pc:sldMk cId="3119515195" sldId="264"/>
            <ac:spMk id="3" creationId="{75247D19-BE11-403E-AE1B-EB4A611025A8}"/>
          </ac:spMkLst>
        </pc:spChg>
        <pc:spChg chg="add del mod ord">
          <ac:chgData name="조 영준" userId="dab14d1343d96be5" providerId="LiveId" clId="{57BA6761-9D79-4742-B6C5-5715850ACE64}" dt="2021-09-18T05:53:18.776" v="1536" actId="700"/>
          <ac:spMkLst>
            <pc:docMk/>
            <pc:sldMk cId="3119515195" sldId="264"/>
            <ac:spMk id="4" creationId="{74C0A0CA-3090-403E-8B71-5633097EDE0E}"/>
          </ac:spMkLst>
        </pc:spChg>
        <pc:spChg chg="add del mod ord">
          <ac:chgData name="조 영준" userId="dab14d1343d96be5" providerId="LiveId" clId="{57BA6761-9D79-4742-B6C5-5715850ACE64}" dt="2021-09-18T05:53:18.776" v="1536" actId="700"/>
          <ac:spMkLst>
            <pc:docMk/>
            <pc:sldMk cId="3119515195" sldId="264"/>
            <ac:spMk id="5" creationId="{BEAFF0FE-08B2-4434-935A-A49F6B9DCB97}"/>
          </ac:spMkLst>
        </pc:spChg>
        <pc:spChg chg="add del mod ord">
          <ac:chgData name="조 영준" userId="dab14d1343d96be5" providerId="LiveId" clId="{57BA6761-9D79-4742-B6C5-5715850ACE64}" dt="2021-09-18T05:53:18.776" v="1536" actId="700"/>
          <ac:spMkLst>
            <pc:docMk/>
            <pc:sldMk cId="3119515195" sldId="264"/>
            <ac:spMk id="6" creationId="{E1876994-2A19-4C8B-94CF-8D8685B57F44}"/>
          </ac:spMkLst>
        </pc:spChg>
      </pc:sldChg>
      <pc:sldChg chg="addSp delSp modSp new del mod modClrScheme chgLayout">
        <pc:chgData name="조 영준" userId="dab14d1343d96be5" providerId="LiveId" clId="{57BA6761-9D79-4742-B6C5-5715850ACE64}" dt="2021-09-21T03:40:32.235" v="6742" actId="2696"/>
        <pc:sldMkLst>
          <pc:docMk/>
          <pc:sldMk cId="3576667348" sldId="264"/>
        </pc:sldMkLst>
        <pc:spChg chg="mod ord">
          <ac:chgData name="조 영준" userId="dab14d1343d96be5" providerId="LiveId" clId="{57BA6761-9D79-4742-B6C5-5715850ACE64}" dt="2021-09-20T23:35:27.562" v="5825" actId="700"/>
          <ac:spMkLst>
            <pc:docMk/>
            <pc:sldMk cId="3576667348" sldId="264"/>
            <ac:spMk id="2" creationId="{EDA7CB63-94B6-4F9B-BA10-3256FBCB2638}"/>
          </ac:spMkLst>
        </pc:spChg>
        <pc:spChg chg="del mod ord">
          <ac:chgData name="조 영준" userId="dab14d1343d96be5" providerId="LiveId" clId="{57BA6761-9D79-4742-B6C5-5715850ACE64}" dt="2021-09-18T06:38:31.718" v="2014" actId="700"/>
          <ac:spMkLst>
            <pc:docMk/>
            <pc:sldMk cId="3576667348" sldId="264"/>
            <ac:spMk id="3" creationId="{F37E459E-5059-4B9C-B5F0-6ABF63E45CC5}"/>
          </ac:spMkLst>
        </pc:spChg>
        <pc:spChg chg="add mod ord">
          <ac:chgData name="조 영준" userId="dab14d1343d96be5" providerId="LiveId" clId="{57BA6761-9D79-4742-B6C5-5715850ACE64}" dt="2021-09-20T23:35:27.562" v="5825" actId="700"/>
          <ac:spMkLst>
            <pc:docMk/>
            <pc:sldMk cId="3576667348" sldId="264"/>
            <ac:spMk id="4" creationId="{B61C6B6A-0972-447D-BE3C-C4965DEFD301}"/>
          </ac:spMkLst>
        </pc:spChg>
        <pc:spChg chg="add del mod ord">
          <ac:chgData name="조 영준" userId="dab14d1343d96be5" providerId="LiveId" clId="{57BA6761-9D79-4742-B6C5-5715850ACE64}" dt="2021-09-18T06:40:42.247" v="2098"/>
          <ac:spMkLst>
            <pc:docMk/>
            <pc:sldMk cId="3576667348" sldId="264"/>
            <ac:spMk id="5" creationId="{F702B911-9F11-4AF7-94E2-C2F09EAFA4A1}"/>
          </ac:spMkLst>
        </pc:spChg>
        <pc:spChg chg="add mod ord">
          <ac:chgData name="조 영준" userId="dab14d1343d96be5" providerId="LiveId" clId="{57BA6761-9D79-4742-B6C5-5715850ACE64}" dt="2021-09-20T23:35:27.562" v="5825" actId="700"/>
          <ac:spMkLst>
            <pc:docMk/>
            <pc:sldMk cId="3576667348" sldId="264"/>
            <ac:spMk id="6" creationId="{24E1B836-F1C3-4BBC-AEEB-4288F47E367B}"/>
          </ac:spMkLst>
        </pc:spChg>
        <pc:spChg chg="add mod ord">
          <ac:chgData name="조 영준" userId="dab14d1343d96be5" providerId="LiveId" clId="{57BA6761-9D79-4742-B6C5-5715850ACE64}" dt="2021-09-20T23:35:27.562" v="5825" actId="700"/>
          <ac:spMkLst>
            <pc:docMk/>
            <pc:sldMk cId="3576667348" sldId="264"/>
            <ac:spMk id="7" creationId="{2BA64D49-C146-4350-ACCB-DB88CF8399F0}"/>
          </ac:spMkLst>
        </pc:spChg>
        <pc:spChg chg="add mod ord">
          <ac:chgData name="조 영준" userId="dab14d1343d96be5" providerId="LiveId" clId="{57BA6761-9D79-4742-B6C5-5715850ACE64}" dt="2021-09-20T23:35:27.562" v="5825" actId="700"/>
          <ac:spMkLst>
            <pc:docMk/>
            <pc:sldMk cId="3576667348" sldId="264"/>
            <ac:spMk id="10" creationId="{D8F9511B-B2BE-4210-9847-7C7F4FB5CF4C}"/>
          </ac:spMkLst>
        </pc:spChg>
        <pc:picChg chg="add mod">
          <ac:chgData name="조 영준" userId="dab14d1343d96be5" providerId="LiveId" clId="{57BA6761-9D79-4742-B6C5-5715850ACE64}" dt="2021-09-18T10:53:03.314" v="2270" actId="14100"/>
          <ac:picMkLst>
            <pc:docMk/>
            <pc:sldMk cId="3576667348" sldId="264"/>
            <ac:picMk id="3" creationId="{8C0474BE-7E65-424B-839D-6C405A3BFCAA}"/>
          </ac:picMkLst>
        </pc:picChg>
        <pc:picChg chg="add del mod">
          <ac:chgData name="조 영준" userId="dab14d1343d96be5" providerId="LiveId" clId="{57BA6761-9D79-4742-B6C5-5715850ACE64}" dt="2021-09-18T06:40:47.712" v="2100" actId="21"/>
          <ac:picMkLst>
            <pc:docMk/>
            <pc:sldMk cId="3576667348" sldId="264"/>
            <ac:picMk id="8" creationId="{74585AC1-6175-4910-BC11-6D527662F078}"/>
          </ac:picMkLst>
        </pc:picChg>
        <pc:picChg chg="add mod">
          <ac:chgData name="조 영준" userId="dab14d1343d96be5" providerId="LiveId" clId="{57BA6761-9D79-4742-B6C5-5715850ACE64}" dt="2021-09-18T06:43:54.084" v="2210" actId="14100"/>
          <ac:picMkLst>
            <pc:docMk/>
            <pc:sldMk cId="3576667348" sldId="264"/>
            <ac:picMk id="11" creationId="{0D11D5EE-C77E-4334-9853-970D9AB21B7C}"/>
          </ac:picMkLst>
        </pc:picChg>
      </pc:sldChg>
      <pc:sldChg chg="addSp delSp modSp new mod setBg modAnim delDesignElem">
        <pc:chgData name="조 영준" userId="dab14d1343d96be5" providerId="LiveId" clId="{57BA6761-9D79-4742-B6C5-5715850ACE64}" dt="2021-09-21T13:02:19.166" v="10384"/>
        <pc:sldMkLst>
          <pc:docMk/>
          <pc:sldMk cId="3187956710" sldId="265"/>
        </pc:sldMkLst>
        <pc:spChg chg="mod">
          <ac:chgData name="조 영준" userId="dab14d1343d96be5" providerId="LiveId" clId="{57BA6761-9D79-4742-B6C5-5715850ACE64}" dt="2021-09-21T12:35:40.986" v="10329" actId="20577"/>
          <ac:spMkLst>
            <pc:docMk/>
            <pc:sldMk cId="3187956710" sldId="265"/>
            <ac:spMk id="2" creationId="{C8B0FD4C-AEF6-41B7-A6AE-2D47A707E86F}"/>
          </ac:spMkLst>
        </pc:spChg>
        <pc:spChg chg="mod">
          <ac:chgData name="조 영준" userId="dab14d1343d96be5" providerId="LiveId" clId="{57BA6761-9D79-4742-B6C5-5715850ACE64}" dt="2021-09-21T13:02:19.166" v="10384"/>
          <ac:spMkLst>
            <pc:docMk/>
            <pc:sldMk cId="3187956710" sldId="265"/>
            <ac:spMk id="3" creationId="{B2E9EB01-2460-4F2A-BBB7-02E4E15077D3}"/>
          </ac:spMkLst>
        </pc:spChg>
        <pc:spChg chg="del">
          <ac:chgData name="조 영준" userId="dab14d1343d96be5" providerId="LiveId" clId="{57BA6761-9D79-4742-B6C5-5715850ACE64}" dt="2021-09-18T11:01:24.717" v="2327"/>
          <ac:spMkLst>
            <pc:docMk/>
            <pc:sldMk cId="3187956710" sldId="265"/>
            <ac:spMk id="4" creationId="{FCCCF8DD-DE82-4B1C-904F-0ED6EDDB117E}"/>
          </ac:spMkLst>
        </pc:spChg>
        <pc:spChg chg="add">
          <ac:chgData name="조 영준" userId="dab14d1343d96be5" providerId="LiveId" clId="{57BA6761-9D79-4742-B6C5-5715850ACE64}" dt="2021-09-20T10:50:51.151" v="3349" actId="26606"/>
          <ac:spMkLst>
            <pc:docMk/>
            <pc:sldMk cId="3187956710" sldId="265"/>
            <ac:spMk id="7" creationId="{F4C0B10B-D2C4-4A54-AFAD-3D27DF88BB37}"/>
          </ac:spMkLst>
        </pc:spChg>
        <pc:spChg chg="add del">
          <ac:chgData name="조 영준" userId="dab14d1343d96be5" providerId="LiveId" clId="{57BA6761-9D79-4742-B6C5-5715850ACE64}" dt="2021-09-18T11:01:46.027" v="2331" actId="26606"/>
          <ac:spMkLst>
            <pc:docMk/>
            <pc:sldMk cId="3187956710" sldId="265"/>
            <ac:spMk id="10" creationId="{9427AF5F-9A0E-42B7-A252-FD64C9885F9C}"/>
          </ac:spMkLst>
        </pc:spChg>
        <pc:spChg chg="add del">
          <ac:chgData name="조 영준" userId="dab14d1343d96be5" providerId="LiveId" clId="{57BA6761-9D79-4742-B6C5-5715850ACE64}" dt="2021-09-18T11:05:54.417" v="2427"/>
          <ac:spMkLst>
            <pc:docMk/>
            <pc:sldMk cId="3187956710" sldId="265"/>
            <ac:spMk id="15" creationId="{05C7EBC3-4672-4DAB-81C2-58661FAFAED6}"/>
          </ac:spMkLst>
        </pc:spChg>
        <pc:spChg chg="add del">
          <ac:chgData name="조 영준" userId="dab14d1343d96be5" providerId="LiveId" clId="{57BA6761-9D79-4742-B6C5-5715850ACE64}" dt="2021-09-18T11:05:54.417" v="2427"/>
          <ac:spMkLst>
            <pc:docMk/>
            <pc:sldMk cId="3187956710" sldId="265"/>
            <ac:spMk id="17" creationId="{40BF962F-4C6F-461E-86F2-C43F56CC939B}"/>
          </ac:spMkLst>
        </pc:spChg>
        <pc:spChg chg="add del">
          <ac:chgData name="조 영준" userId="dab14d1343d96be5" providerId="LiveId" clId="{57BA6761-9D79-4742-B6C5-5715850ACE64}" dt="2021-09-18T11:05:54.417" v="2427"/>
          <ac:spMkLst>
            <pc:docMk/>
            <pc:sldMk cId="3187956710" sldId="265"/>
            <ac:spMk id="19" creationId="{2E94A4F7-38E4-45EA-8E2E-CE1B5766B4F1}"/>
          </ac:spMkLst>
        </pc:spChg>
        <pc:grpChg chg="add">
          <ac:chgData name="조 영준" userId="dab14d1343d96be5" providerId="LiveId" clId="{57BA6761-9D79-4742-B6C5-5715850ACE64}" dt="2021-09-20T10:50:51.151" v="3349" actId="26606"/>
          <ac:grpSpMkLst>
            <pc:docMk/>
            <pc:sldMk cId="3187956710" sldId="265"/>
            <ac:grpSpMk id="12" creationId="{B6BADB90-C74B-40D6-86DC-503F65FCE8DC}"/>
          </ac:grpSpMkLst>
        </pc:grpChg>
        <pc:picChg chg="add mod">
          <ac:chgData name="조 영준" userId="dab14d1343d96be5" providerId="LiveId" clId="{57BA6761-9D79-4742-B6C5-5715850ACE64}" dt="2021-09-20T10:50:51.151" v="3349" actId="26606"/>
          <ac:picMkLst>
            <pc:docMk/>
            <pc:sldMk cId="3187956710" sldId="265"/>
            <ac:picMk id="5" creationId="{E903B815-DD19-4049-9BDC-895E34342896}"/>
          </ac:picMkLst>
        </pc:picChg>
      </pc:sldChg>
      <pc:sldChg chg="addSp delSp modSp new del mod modClrScheme chgLayout">
        <pc:chgData name="조 영준" userId="dab14d1343d96be5" providerId="LiveId" clId="{57BA6761-9D79-4742-B6C5-5715850ACE64}" dt="2021-09-21T03:38:48.058" v="6720" actId="2696"/>
        <pc:sldMkLst>
          <pc:docMk/>
          <pc:sldMk cId="1735625409" sldId="266"/>
        </pc:sldMkLst>
        <pc:spChg chg="mod ord">
          <ac:chgData name="조 영준" userId="dab14d1343d96be5" providerId="LiveId" clId="{57BA6761-9D79-4742-B6C5-5715850ACE64}" dt="2021-09-20T23:35:48.481" v="5826" actId="700"/>
          <ac:spMkLst>
            <pc:docMk/>
            <pc:sldMk cId="1735625409" sldId="266"/>
            <ac:spMk id="2" creationId="{71B93BB9-EF2A-43E7-87A5-B09DE28C032E}"/>
          </ac:spMkLst>
        </pc:spChg>
        <pc:spChg chg="del mod ord">
          <ac:chgData name="조 영준" userId="dab14d1343d96be5" providerId="LiveId" clId="{57BA6761-9D79-4742-B6C5-5715850ACE64}" dt="2021-09-20T23:35:05.204" v="5817" actId="700"/>
          <ac:spMkLst>
            <pc:docMk/>
            <pc:sldMk cId="1735625409" sldId="266"/>
            <ac:spMk id="3" creationId="{D396A36D-D915-4D11-AE52-49B33B7B21FC}"/>
          </ac:spMkLst>
        </pc:spChg>
        <pc:spChg chg="del mod">
          <ac:chgData name="조 영준" userId="dab14d1343d96be5" providerId="LiveId" clId="{57BA6761-9D79-4742-B6C5-5715850ACE64}" dt="2021-09-20T23:35:05.204" v="5817" actId="700"/>
          <ac:spMkLst>
            <pc:docMk/>
            <pc:sldMk cId="1735625409" sldId="266"/>
            <ac:spMk id="4" creationId="{E7E9BF6F-42DE-44CD-914F-9E8CB875BF32}"/>
          </ac:spMkLst>
        </pc:spChg>
        <pc:spChg chg="add del mod ord">
          <ac:chgData name="조 영준" userId="dab14d1343d96be5" providerId="LiveId" clId="{57BA6761-9D79-4742-B6C5-5715850ACE64}" dt="2021-09-20T23:35:48.481" v="5826" actId="700"/>
          <ac:spMkLst>
            <pc:docMk/>
            <pc:sldMk cId="1735625409" sldId="266"/>
            <ac:spMk id="5" creationId="{B7086FBD-C762-4691-BE80-7327718101B4}"/>
          </ac:spMkLst>
        </pc:spChg>
        <pc:spChg chg="add mod ord">
          <ac:chgData name="조 영준" userId="dab14d1343d96be5" providerId="LiveId" clId="{57BA6761-9D79-4742-B6C5-5715850ACE64}" dt="2021-09-20T23:35:48.481" v="5826" actId="700"/>
          <ac:spMkLst>
            <pc:docMk/>
            <pc:sldMk cId="1735625409" sldId="266"/>
            <ac:spMk id="6" creationId="{B92133E0-425C-4728-8448-9A6ECFE21C54}"/>
          </ac:spMkLst>
        </pc:spChg>
        <pc:spChg chg="add mod ord">
          <ac:chgData name="조 영준" userId="dab14d1343d96be5" providerId="LiveId" clId="{57BA6761-9D79-4742-B6C5-5715850ACE64}" dt="2021-09-20T23:35:48.481" v="5826" actId="700"/>
          <ac:spMkLst>
            <pc:docMk/>
            <pc:sldMk cId="1735625409" sldId="266"/>
            <ac:spMk id="7" creationId="{77DF7BEF-4EB3-4EE2-9388-834E5325FA63}"/>
          </ac:spMkLst>
        </pc:spChg>
        <pc:spChg chg="add mod ord">
          <ac:chgData name="조 영준" userId="dab14d1343d96be5" providerId="LiveId" clId="{57BA6761-9D79-4742-B6C5-5715850ACE64}" dt="2021-09-20T23:35:48.481" v="5826" actId="700"/>
          <ac:spMkLst>
            <pc:docMk/>
            <pc:sldMk cId="1735625409" sldId="266"/>
            <ac:spMk id="8" creationId="{A4ACC811-7F55-4132-845B-FA52C821CD0F}"/>
          </ac:spMkLst>
        </pc:spChg>
        <pc:spChg chg="add mod ord">
          <ac:chgData name="조 영준" userId="dab14d1343d96be5" providerId="LiveId" clId="{57BA6761-9D79-4742-B6C5-5715850ACE64}" dt="2021-09-20T23:35:48.481" v="5826" actId="700"/>
          <ac:spMkLst>
            <pc:docMk/>
            <pc:sldMk cId="1735625409" sldId="266"/>
            <ac:spMk id="9" creationId="{4C125873-C5D0-4117-9A48-D109FCF9A38A}"/>
          </ac:spMkLst>
        </pc:spChg>
      </pc:sldChg>
      <pc:sldChg chg="modSp new del">
        <pc:chgData name="조 영준" userId="dab14d1343d96be5" providerId="LiveId" clId="{57BA6761-9D79-4742-B6C5-5715850ACE64}" dt="2021-09-20T10:42:56.847" v="3341" actId="2696"/>
        <pc:sldMkLst>
          <pc:docMk/>
          <pc:sldMk cId="326781373" sldId="267"/>
        </pc:sldMkLst>
        <pc:spChg chg="mod">
          <ac:chgData name="조 영준" userId="dab14d1343d96be5" providerId="LiveId" clId="{57BA6761-9D79-4742-B6C5-5715850ACE64}" dt="2021-09-18T11:20:23.536" v="2573"/>
          <ac:spMkLst>
            <pc:docMk/>
            <pc:sldMk cId="326781373" sldId="267"/>
            <ac:spMk id="2" creationId="{871473E3-597B-453C-A590-08BD79002E05}"/>
          </ac:spMkLst>
        </pc:spChg>
        <pc:spChg chg="mod">
          <ac:chgData name="조 영준" userId="dab14d1343d96be5" providerId="LiveId" clId="{57BA6761-9D79-4742-B6C5-5715850ACE64}" dt="2021-09-18T11:20:23.536" v="2573"/>
          <ac:spMkLst>
            <pc:docMk/>
            <pc:sldMk cId="326781373" sldId="267"/>
            <ac:spMk id="3" creationId="{2341A0BF-4115-4D33-AC08-34507F57CB23}"/>
          </ac:spMkLst>
        </pc:spChg>
        <pc:spChg chg="mod">
          <ac:chgData name="조 영준" userId="dab14d1343d96be5" providerId="LiveId" clId="{57BA6761-9D79-4742-B6C5-5715850ACE64}" dt="2021-09-18T11:20:23.536" v="2573"/>
          <ac:spMkLst>
            <pc:docMk/>
            <pc:sldMk cId="326781373" sldId="267"/>
            <ac:spMk id="4" creationId="{C1E6874E-69EA-4511-B1A1-220AB0E2114B}"/>
          </ac:spMkLst>
        </pc:spChg>
      </pc:sldChg>
      <pc:sldChg chg="modSp new del mod">
        <pc:chgData name="조 영준" userId="dab14d1343d96be5" providerId="LiveId" clId="{57BA6761-9D79-4742-B6C5-5715850ACE64}" dt="2021-09-20T10:12:06.472" v="3219" actId="2696"/>
        <pc:sldMkLst>
          <pc:docMk/>
          <pc:sldMk cId="151178655" sldId="268"/>
        </pc:sldMkLst>
        <pc:spChg chg="mod">
          <ac:chgData name="조 영준" userId="dab14d1343d96be5" providerId="LiveId" clId="{57BA6761-9D79-4742-B6C5-5715850ACE64}" dt="2021-09-20T10:11:38.735" v="3218" actId="120"/>
          <ac:spMkLst>
            <pc:docMk/>
            <pc:sldMk cId="151178655" sldId="268"/>
            <ac:spMk id="2" creationId="{A13981A4-1863-4016-A724-67C866BE7700}"/>
          </ac:spMkLst>
        </pc:spChg>
      </pc:sldChg>
      <pc:sldChg chg="addSp delSp modSp new del mod">
        <pc:chgData name="조 영준" userId="dab14d1343d96be5" providerId="LiveId" clId="{57BA6761-9D79-4742-B6C5-5715850ACE64}" dt="2021-09-18T11:18:52.901" v="2553" actId="2696"/>
        <pc:sldMkLst>
          <pc:docMk/>
          <pc:sldMk cId="556177461" sldId="268"/>
        </pc:sldMkLst>
        <pc:spChg chg="mod">
          <ac:chgData name="조 영준" userId="dab14d1343d96be5" providerId="LiveId" clId="{57BA6761-9D79-4742-B6C5-5715850ACE64}" dt="2021-09-18T11:16:38.332" v="2533" actId="14100"/>
          <ac:spMkLst>
            <pc:docMk/>
            <pc:sldMk cId="556177461" sldId="268"/>
            <ac:spMk id="3" creationId="{C38737A0-88B8-49E6-8411-8163273DEFCA}"/>
          </ac:spMkLst>
        </pc:spChg>
        <pc:spChg chg="add del mod">
          <ac:chgData name="조 영준" userId="dab14d1343d96be5" providerId="LiveId" clId="{57BA6761-9D79-4742-B6C5-5715850ACE64}" dt="2021-09-18T11:17:39.640" v="2540"/>
          <ac:spMkLst>
            <pc:docMk/>
            <pc:sldMk cId="556177461" sldId="268"/>
            <ac:spMk id="4" creationId="{4B3D3CD9-271E-4D7B-8D1B-4CAE7DFB2611}"/>
          </ac:spMkLst>
        </pc:spChg>
        <pc:spChg chg="add del mod">
          <ac:chgData name="조 영준" userId="dab14d1343d96be5" providerId="LiveId" clId="{57BA6761-9D79-4742-B6C5-5715850ACE64}" dt="2021-09-18T11:17:57.771" v="2543"/>
          <ac:spMkLst>
            <pc:docMk/>
            <pc:sldMk cId="556177461" sldId="268"/>
            <ac:spMk id="5" creationId="{B18EC340-E72F-4826-BCFC-DB14ABF051EA}"/>
          </ac:spMkLst>
        </pc:spChg>
        <pc:spChg chg="add del mod">
          <ac:chgData name="조 영준" userId="dab14d1343d96be5" providerId="LiveId" clId="{57BA6761-9D79-4742-B6C5-5715850ACE64}" dt="2021-09-18T11:18:17.567" v="2546"/>
          <ac:spMkLst>
            <pc:docMk/>
            <pc:sldMk cId="556177461" sldId="268"/>
            <ac:spMk id="6" creationId="{322A1D2C-45A8-4C77-8770-91D8B76E3DDB}"/>
          </ac:spMkLst>
        </pc:spChg>
        <pc:spChg chg="add del mod">
          <ac:chgData name="조 영준" userId="dab14d1343d96be5" providerId="LiveId" clId="{57BA6761-9D79-4742-B6C5-5715850ACE64}" dt="2021-09-18T11:18:49.716" v="2550"/>
          <ac:spMkLst>
            <pc:docMk/>
            <pc:sldMk cId="556177461" sldId="268"/>
            <ac:spMk id="7" creationId="{F1962A38-01CE-4FCF-8642-8372CD554352}"/>
          </ac:spMkLst>
        </pc:spChg>
        <pc:spChg chg="add del mod">
          <ac:chgData name="조 영준" userId="dab14d1343d96be5" providerId="LiveId" clId="{57BA6761-9D79-4742-B6C5-5715850ACE64}" dt="2021-09-18T11:18:49.717" v="2552"/>
          <ac:spMkLst>
            <pc:docMk/>
            <pc:sldMk cId="556177461" sldId="268"/>
            <ac:spMk id="8" creationId="{A1B1C539-B76E-4C38-87EB-FAD3C7928C29}"/>
          </ac:spMkLst>
        </pc:spChg>
      </pc:sldChg>
      <pc:sldChg chg="addSp delSp modSp new mod ord setBg modClrScheme addAnim delAnim modAnim delDesignElem chgLayout">
        <pc:chgData name="조 영준" userId="dab14d1343d96be5" providerId="LiveId" clId="{57BA6761-9D79-4742-B6C5-5715850ACE64}" dt="2021-09-21T10:09:07.443" v="10301"/>
        <pc:sldMkLst>
          <pc:docMk/>
          <pc:sldMk cId="1743442902" sldId="269"/>
        </pc:sldMkLst>
        <pc:spChg chg="mod ord">
          <ac:chgData name="조 영준" userId="dab14d1343d96be5" providerId="LiveId" clId="{57BA6761-9D79-4742-B6C5-5715850ACE64}" dt="2021-09-21T09:45:19.784" v="9751" actId="20577"/>
          <ac:spMkLst>
            <pc:docMk/>
            <pc:sldMk cId="1743442902" sldId="269"/>
            <ac:spMk id="2" creationId="{8BEC954A-034D-4090-AE8D-76541EF42493}"/>
          </ac:spMkLst>
        </pc:spChg>
        <pc:spChg chg="mod ord">
          <ac:chgData name="조 영준" userId="dab14d1343d96be5" providerId="LiveId" clId="{57BA6761-9D79-4742-B6C5-5715850ACE64}" dt="2021-09-21T10:04:37.638" v="10291" actId="27636"/>
          <ac:spMkLst>
            <pc:docMk/>
            <pc:sldMk cId="1743442902" sldId="269"/>
            <ac:spMk id="3" creationId="{FFB1E3D7-235C-4A09-8D19-CC42637A518A}"/>
          </ac:spMkLst>
        </pc:spChg>
        <pc:spChg chg="add del mod ord">
          <ac:chgData name="조 영준" userId="dab14d1343d96be5" providerId="LiveId" clId="{57BA6761-9D79-4742-B6C5-5715850ACE64}" dt="2021-09-20T09:25:41.366" v="3199"/>
          <ac:spMkLst>
            <pc:docMk/>
            <pc:sldMk cId="1743442902" sldId="269"/>
            <ac:spMk id="4" creationId="{98D9FBBC-EC17-4E9B-B321-50DDC2038C59}"/>
          </ac:spMkLst>
        </pc:spChg>
        <pc:spChg chg="add del mod">
          <ac:chgData name="조 영준" userId="dab14d1343d96be5" providerId="LiveId" clId="{57BA6761-9D79-4742-B6C5-5715850ACE64}" dt="2021-09-20T10:22:03.848" v="3227" actId="21"/>
          <ac:spMkLst>
            <pc:docMk/>
            <pc:sldMk cId="1743442902" sldId="269"/>
            <ac:spMk id="6" creationId="{0018278D-3EB1-4F1A-94D6-C82C0E8D174B}"/>
          </ac:spMkLst>
        </pc:spChg>
        <pc:spChg chg="add del mod">
          <ac:chgData name="조 영준" userId="dab14d1343d96be5" providerId="LiveId" clId="{57BA6761-9D79-4742-B6C5-5715850ACE64}" dt="2021-09-21T00:27:13.662" v="6378" actId="21"/>
          <ac:spMkLst>
            <pc:docMk/>
            <pc:sldMk cId="1743442902" sldId="269"/>
            <ac:spMk id="8" creationId="{8B1494D8-C9E1-425E-AF8F-0BA300A0C2B0}"/>
          </ac:spMkLst>
        </pc:spChg>
        <pc:spChg chg="add del mod">
          <ac:chgData name="조 영준" userId="dab14d1343d96be5" providerId="LiveId" clId="{57BA6761-9D79-4742-B6C5-5715850ACE64}" dt="2021-09-20T10:22:30.303" v="3230"/>
          <ac:spMkLst>
            <pc:docMk/>
            <pc:sldMk cId="1743442902" sldId="269"/>
            <ac:spMk id="9" creationId="{6CE9872A-3114-49F5-9EEC-95CADBBD7A7B}"/>
          </ac:spMkLst>
        </pc:spChg>
        <pc:spChg chg="add del">
          <ac:chgData name="조 영준" userId="dab14d1343d96be5" providerId="LiveId" clId="{57BA6761-9D79-4742-B6C5-5715850ACE64}" dt="2021-09-20T10:22:34.715" v="3233" actId="26606"/>
          <ac:spMkLst>
            <pc:docMk/>
            <pc:sldMk cId="1743442902" sldId="269"/>
            <ac:spMk id="10" creationId="{427D15F9-FBA9-45B6-A1EE-7E2610907483}"/>
          </ac:spMkLst>
        </pc:spChg>
        <pc:spChg chg="add del mod">
          <ac:chgData name="조 영준" userId="dab14d1343d96be5" providerId="LiveId" clId="{57BA6761-9D79-4742-B6C5-5715850ACE64}" dt="2021-09-21T09:19:24.486" v="8789" actId="700"/>
          <ac:spMkLst>
            <pc:docMk/>
            <pc:sldMk cId="1743442902" sldId="269"/>
            <ac:spMk id="12" creationId="{934F424C-EB02-4E44-8E7B-55E1EF6C87C9}"/>
          </ac:spMkLst>
        </pc:spChg>
        <pc:spChg chg="add del">
          <ac:chgData name="조 영준" userId="dab14d1343d96be5" providerId="LiveId" clId="{57BA6761-9D79-4742-B6C5-5715850ACE64}" dt="2021-09-21T09:31:01.712" v="9169" actId="26606"/>
          <ac:spMkLst>
            <pc:docMk/>
            <pc:sldMk cId="1743442902" sldId="269"/>
            <ac:spMk id="14" creationId="{F4C0B10B-D2C4-4A54-AFAD-3D27DF88BB37}"/>
          </ac:spMkLst>
        </pc:spChg>
        <pc:spChg chg="add del">
          <ac:chgData name="조 영준" userId="dab14d1343d96be5" providerId="LiveId" clId="{57BA6761-9D79-4742-B6C5-5715850ACE64}" dt="2021-09-20T10:22:34.709" v="3232" actId="26606"/>
          <ac:spMkLst>
            <pc:docMk/>
            <pc:sldMk cId="1743442902" sldId="269"/>
            <ac:spMk id="22" creationId="{DD38EE57-B708-47C9-A4A4-E25F09FAB029}"/>
          </ac:spMkLst>
        </pc:spChg>
        <pc:spChg chg="add del">
          <ac:chgData name="조 영준" userId="dab14d1343d96be5" providerId="LiveId" clId="{57BA6761-9D79-4742-B6C5-5715850ACE64}" dt="2021-09-21T09:31:01.705" v="9168" actId="26606"/>
          <ac:spMkLst>
            <pc:docMk/>
            <pc:sldMk cId="1743442902" sldId="269"/>
            <ac:spMk id="26" creationId="{F4C0B10B-D2C4-4A54-AFAD-3D27DF88BB37}"/>
          </ac:spMkLst>
        </pc:spChg>
        <pc:spChg chg="add del">
          <ac:chgData name="조 영준" userId="dab14d1343d96be5" providerId="LiveId" clId="{57BA6761-9D79-4742-B6C5-5715850ACE64}" dt="2021-09-21T09:19:24.486" v="8789" actId="700"/>
          <ac:spMkLst>
            <pc:docMk/>
            <pc:sldMk cId="1743442902" sldId="269"/>
            <ac:spMk id="31" creationId="{427D15F9-FBA9-45B6-A1EE-7E2610907483}"/>
          </ac:spMkLst>
        </pc:spChg>
        <pc:spChg chg="add">
          <ac:chgData name="조 영준" userId="dab14d1343d96be5" providerId="LiveId" clId="{57BA6761-9D79-4742-B6C5-5715850ACE64}" dt="2021-09-21T09:31:01.712" v="9169" actId="26606"/>
          <ac:spMkLst>
            <pc:docMk/>
            <pc:sldMk cId="1743442902" sldId="269"/>
            <ac:spMk id="35" creationId="{DD38EE57-B708-47C9-A4A4-E25F09FAB029}"/>
          </ac:spMkLst>
        </pc:spChg>
        <pc:grpChg chg="add del">
          <ac:chgData name="조 영준" userId="dab14d1343d96be5" providerId="LiveId" clId="{57BA6761-9D79-4742-B6C5-5715850ACE64}" dt="2021-09-20T10:22:34.715" v="3233" actId="26606"/>
          <ac:grpSpMkLst>
            <pc:docMk/>
            <pc:sldMk cId="1743442902" sldId="269"/>
            <ac:grpSpMk id="12" creationId="{549D845D-9A57-49AC-9523-BB0D6DA6FECA}"/>
          </ac:grpSpMkLst>
        </pc:grpChg>
        <pc:grpChg chg="add del">
          <ac:chgData name="조 영준" userId="dab14d1343d96be5" providerId="LiveId" clId="{57BA6761-9D79-4742-B6C5-5715850ACE64}" dt="2021-09-21T09:31:01.712" v="9169" actId="26606"/>
          <ac:grpSpMkLst>
            <pc:docMk/>
            <pc:sldMk cId="1743442902" sldId="269"/>
            <ac:grpSpMk id="16" creationId="{B6BADB90-C74B-40D6-86DC-503F65FCE8DC}"/>
          </ac:grpSpMkLst>
        </pc:grpChg>
        <pc:grpChg chg="add del">
          <ac:chgData name="조 영준" userId="dab14d1343d96be5" providerId="LiveId" clId="{57BA6761-9D79-4742-B6C5-5715850ACE64}" dt="2021-09-20T10:22:34.709" v="3232" actId="26606"/>
          <ac:grpSpMkLst>
            <pc:docMk/>
            <pc:sldMk cId="1743442902" sldId="269"/>
            <ac:grpSpMk id="24" creationId="{57A28182-58A5-4DBB-8F64-BD944BCA8154}"/>
          </ac:grpSpMkLst>
        </pc:grpChg>
        <pc:grpChg chg="add del">
          <ac:chgData name="조 영준" userId="dab14d1343d96be5" providerId="LiveId" clId="{57BA6761-9D79-4742-B6C5-5715850ACE64}" dt="2021-09-21T09:31:01.705" v="9168" actId="26606"/>
          <ac:grpSpMkLst>
            <pc:docMk/>
            <pc:sldMk cId="1743442902" sldId="269"/>
            <ac:grpSpMk id="28" creationId="{B6BADB90-C74B-40D6-86DC-503F65FCE8DC}"/>
          </ac:grpSpMkLst>
        </pc:grpChg>
        <pc:grpChg chg="add del">
          <ac:chgData name="조 영준" userId="dab14d1343d96be5" providerId="LiveId" clId="{57BA6761-9D79-4742-B6C5-5715850ACE64}" dt="2021-09-21T09:19:24.486" v="8789" actId="700"/>
          <ac:grpSpMkLst>
            <pc:docMk/>
            <pc:sldMk cId="1743442902" sldId="269"/>
            <ac:grpSpMk id="32" creationId="{549D845D-9A57-49AC-9523-BB0D6DA6FECA}"/>
          </ac:grpSpMkLst>
        </pc:grpChg>
        <pc:grpChg chg="add">
          <ac:chgData name="조 영준" userId="dab14d1343d96be5" providerId="LiveId" clId="{57BA6761-9D79-4742-B6C5-5715850ACE64}" dt="2021-09-21T09:31:01.712" v="9169" actId="26606"/>
          <ac:grpSpMkLst>
            <pc:docMk/>
            <pc:sldMk cId="1743442902" sldId="269"/>
            <ac:grpSpMk id="36" creationId="{57A28182-58A5-4DBB-8F64-BD944BCA8154}"/>
          </ac:grpSpMkLst>
        </pc:grpChg>
        <pc:picChg chg="add mod">
          <ac:chgData name="조 영준" userId="dab14d1343d96be5" providerId="LiveId" clId="{57BA6761-9D79-4742-B6C5-5715850ACE64}" dt="2021-09-21T09:31:01.712" v="9169" actId="26606"/>
          <ac:picMkLst>
            <pc:docMk/>
            <pc:sldMk cId="1743442902" sldId="269"/>
            <ac:picMk id="4" creationId="{506096FD-2E73-4276-A912-81A9F368F0FF}"/>
          </ac:picMkLst>
        </pc:picChg>
        <pc:picChg chg="add del">
          <ac:chgData name="조 영준" userId="dab14d1343d96be5" providerId="LiveId" clId="{57BA6761-9D79-4742-B6C5-5715850ACE64}" dt="2021-09-21T00:26:04.632" v="6343" actId="21"/>
          <ac:picMkLst>
            <pc:docMk/>
            <pc:sldMk cId="1743442902" sldId="269"/>
            <ac:picMk id="4" creationId="{8CA0F523-B6EA-4789-B215-13C8819F8909}"/>
          </ac:picMkLst>
        </pc:picChg>
        <pc:picChg chg="add del">
          <ac:chgData name="조 영준" userId="dab14d1343d96be5" providerId="LiveId" clId="{57BA6761-9D79-4742-B6C5-5715850ACE64}" dt="2021-09-21T00:26:14.898" v="6345" actId="21"/>
          <ac:picMkLst>
            <pc:docMk/>
            <pc:sldMk cId="1743442902" sldId="269"/>
            <ac:picMk id="5" creationId="{2BF303C7-16B7-46CB-B2D1-F494C3CEB5E6}"/>
          </ac:picMkLst>
        </pc:picChg>
        <pc:picChg chg="add del mod">
          <ac:chgData name="조 영준" userId="dab14d1343d96be5" providerId="LiveId" clId="{57BA6761-9D79-4742-B6C5-5715850ACE64}" dt="2021-09-20T10:22:13.350" v="3228" actId="21"/>
          <ac:picMkLst>
            <pc:docMk/>
            <pc:sldMk cId="1743442902" sldId="269"/>
            <ac:picMk id="5" creationId="{8BBF3944-7C3A-487D-9C9E-BAE583CA5B6D}"/>
          </ac:picMkLst>
        </pc:picChg>
        <pc:picChg chg="add del mod">
          <ac:chgData name="조 영준" userId="dab14d1343d96be5" providerId="LiveId" clId="{57BA6761-9D79-4742-B6C5-5715850ACE64}" dt="2021-09-21T00:27:14.353" v="6379"/>
          <ac:picMkLst>
            <pc:docMk/>
            <pc:sldMk cId="1743442902" sldId="269"/>
            <ac:picMk id="6" creationId="{AB1F09BF-E186-45AE-A6BE-0F0F02746266}"/>
          </ac:picMkLst>
        </pc:picChg>
        <pc:picChg chg="add del mod">
          <ac:chgData name="조 영준" userId="dab14d1343d96be5" providerId="LiveId" clId="{57BA6761-9D79-4742-B6C5-5715850ACE64}" dt="2021-09-20T10:22:03.415" v="3226"/>
          <ac:picMkLst>
            <pc:docMk/>
            <pc:sldMk cId="1743442902" sldId="269"/>
            <ac:picMk id="7" creationId="{BE83933E-D125-4836-9839-599CD94793AA}"/>
          </ac:picMkLst>
        </pc:picChg>
        <pc:picChg chg="add del mod">
          <ac:chgData name="조 영준" userId="dab14d1343d96be5" providerId="LiveId" clId="{57BA6761-9D79-4742-B6C5-5715850ACE64}" dt="2021-09-21T09:19:31.154" v="8791" actId="21"/>
          <ac:picMkLst>
            <pc:docMk/>
            <pc:sldMk cId="1743442902" sldId="269"/>
            <ac:picMk id="9" creationId="{6AFA5461-FA9A-4F92-9124-3164CAF46837}"/>
          </ac:picMkLst>
        </pc:picChg>
        <pc:picChg chg="add del mod">
          <ac:chgData name="조 영준" userId="dab14d1343d96be5" providerId="LiveId" clId="{57BA6761-9D79-4742-B6C5-5715850ACE64}" dt="2021-09-21T00:28:12.127" v="6394" actId="21"/>
          <ac:picMkLst>
            <pc:docMk/>
            <pc:sldMk cId="1743442902" sldId="269"/>
            <ac:picMk id="11" creationId="{00236175-4201-490D-A0D7-75C9077B9085}"/>
          </ac:picMkLst>
        </pc:picChg>
      </pc:sldChg>
      <pc:sldChg chg="addSp delSp modSp new mod setBg modAnim">
        <pc:chgData name="조 영준" userId="dab14d1343d96be5" providerId="LiveId" clId="{57BA6761-9D79-4742-B6C5-5715850ACE64}" dt="2021-09-20T10:54:26.556" v="3441" actId="14100"/>
        <pc:sldMkLst>
          <pc:docMk/>
          <pc:sldMk cId="2792027109" sldId="270"/>
        </pc:sldMkLst>
        <pc:spChg chg="add del mod">
          <ac:chgData name="조 영준" userId="dab14d1343d96be5" providerId="LiveId" clId="{57BA6761-9D79-4742-B6C5-5715850ACE64}" dt="2021-09-20T10:53:57.591" v="3433"/>
          <ac:spMkLst>
            <pc:docMk/>
            <pc:sldMk cId="2792027109" sldId="270"/>
            <ac:spMk id="2" creationId="{E8A13E92-1E47-47F0-897B-B0E801AC60C4}"/>
          </ac:spMkLst>
        </pc:spChg>
        <pc:spChg chg="del">
          <ac:chgData name="조 영준" userId="dab14d1343d96be5" providerId="LiveId" clId="{57BA6761-9D79-4742-B6C5-5715850ACE64}" dt="2021-09-20T10:33:39.026" v="3314"/>
          <ac:spMkLst>
            <pc:docMk/>
            <pc:sldMk cId="2792027109" sldId="270"/>
            <ac:spMk id="3" creationId="{4D986380-E23F-45B0-8875-BA6802D0A08F}"/>
          </ac:spMkLst>
        </pc:spChg>
        <pc:spChg chg="add">
          <ac:chgData name="조 영준" userId="dab14d1343d96be5" providerId="LiveId" clId="{57BA6761-9D79-4742-B6C5-5715850ACE64}" dt="2021-09-20T10:53:37.938" v="3403" actId="26606"/>
          <ac:spMkLst>
            <pc:docMk/>
            <pc:sldMk cId="2792027109" sldId="270"/>
            <ac:spMk id="6" creationId="{DD38EE57-B708-47C9-A4A4-E25F09FAB029}"/>
          </ac:spMkLst>
        </pc:spChg>
        <pc:spChg chg="add">
          <ac:chgData name="조 영준" userId="dab14d1343d96be5" providerId="LiveId" clId="{57BA6761-9D79-4742-B6C5-5715850ACE64}" dt="2021-09-20T10:53:37.938" v="3403" actId="26606"/>
          <ac:spMkLst>
            <pc:docMk/>
            <pc:sldMk cId="2792027109" sldId="270"/>
            <ac:spMk id="8" creationId="{DF646FFC-5112-44CB-9B8D-7A87C63139DF}"/>
          </ac:spMkLst>
        </pc:spChg>
        <pc:spChg chg="add del">
          <ac:chgData name="조 영준" userId="dab14d1343d96be5" providerId="LiveId" clId="{57BA6761-9D79-4742-B6C5-5715850ACE64}" dt="2021-09-20T10:34:35.815" v="3328" actId="26606"/>
          <ac:spMkLst>
            <pc:docMk/>
            <pc:sldMk cId="2792027109" sldId="270"/>
            <ac:spMk id="9" creationId="{C6B298B9-AA3F-4E48-9ADE-DD1A49F40A94}"/>
          </ac:spMkLst>
        </pc:spChg>
        <pc:spChg chg="add del">
          <ac:chgData name="조 영준" userId="dab14d1343d96be5" providerId="LiveId" clId="{57BA6761-9D79-4742-B6C5-5715850ACE64}" dt="2021-09-20T10:34:35.815" v="3328" actId="26606"/>
          <ac:spMkLst>
            <pc:docMk/>
            <pc:sldMk cId="2792027109" sldId="270"/>
            <ac:spMk id="11" creationId="{78A6362C-DAA2-46F0-8F9D-238EA1E6FD27}"/>
          </ac:spMkLst>
        </pc:spChg>
        <pc:spChg chg="add del">
          <ac:chgData name="조 영준" userId="dab14d1343d96be5" providerId="LiveId" clId="{57BA6761-9D79-4742-B6C5-5715850ACE64}" dt="2021-09-20T10:34:34.639" v="3326" actId="26606"/>
          <ac:spMkLst>
            <pc:docMk/>
            <pc:sldMk cId="2792027109" sldId="270"/>
            <ac:spMk id="15" creationId="{2D491DEA-01E3-4D87-8407-398CC47F0D51}"/>
          </ac:spMkLst>
        </pc:spChg>
        <pc:spChg chg="add del">
          <ac:chgData name="조 영준" userId="dab14d1343d96be5" providerId="LiveId" clId="{57BA6761-9D79-4742-B6C5-5715850ACE64}" dt="2021-09-20T10:34:34.639" v="3326" actId="26606"/>
          <ac:spMkLst>
            <pc:docMk/>
            <pc:sldMk cId="2792027109" sldId="270"/>
            <ac:spMk id="18" creationId="{DD38EE57-B708-47C9-A4A4-E25F09FAB029}"/>
          </ac:spMkLst>
        </pc:spChg>
        <pc:grpChg chg="add">
          <ac:chgData name="조 영준" userId="dab14d1343d96be5" providerId="LiveId" clId="{57BA6761-9D79-4742-B6C5-5715850ACE64}" dt="2021-09-20T10:53:37.938" v="3403" actId="26606"/>
          <ac:grpSpMkLst>
            <pc:docMk/>
            <pc:sldMk cId="2792027109" sldId="270"/>
            <ac:grpSpMk id="13" creationId="{57A28182-58A5-4DBB-8F64-BD944BCA8154}"/>
          </ac:grpSpMkLst>
        </pc:grpChg>
        <pc:grpChg chg="add del">
          <ac:chgData name="조 영준" userId="dab14d1343d96be5" providerId="LiveId" clId="{57BA6761-9D79-4742-B6C5-5715850ACE64}" dt="2021-09-20T10:34:34.639" v="3326" actId="26606"/>
          <ac:grpSpMkLst>
            <pc:docMk/>
            <pc:sldMk cId="2792027109" sldId="270"/>
            <ac:grpSpMk id="20" creationId="{57A28182-58A5-4DBB-8F64-BD944BCA8154}"/>
          </ac:grpSpMkLst>
        </pc:grpChg>
        <pc:picChg chg="add mod">
          <ac:chgData name="조 영준" userId="dab14d1343d96be5" providerId="LiveId" clId="{57BA6761-9D79-4742-B6C5-5715850ACE64}" dt="2021-09-20T10:54:26.556" v="3441" actId="14100"/>
          <ac:picMkLst>
            <pc:docMk/>
            <pc:sldMk cId="2792027109" sldId="270"/>
            <ac:picMk id="4" creationId="{F8E007ED-35D2-4703-9B4C-D05715A2E7C6}"/>
          </ac:picMkLst>
        </pc:picChg>
      </pc:sldChg>
      <pc:sldChg chg="addSp delSp modSp new mod setBg modAnim">
        <pc:chgData name="조 영준" userId="dab14d1343d96be5" providerId="LiveId" clId="{57BA6761-9D79-4742-B6C5-5715850ACE64}" dt="2021-09-20T10:53:27.614" v="3402" actId="14100"/>
        <pc:sldMkLst>
          <pc:docMk/>
          <pc:sldMk cId="1185662740" sldId="271"/>
        </pc:sldMkLst>
        <pc:spChg chg="mod">
          <ac:chgData name="조 영준" userId="dab14d1343d96be5" providerId="LiveId" clId="{57BA6761-9D79-4742-B6C5-5715850ACE64}" dt="2021-09-20T10:53:27.614" v="3402" actId="14100"/>
          <ac:spMkLst>
            <pc:docMk/>
            <pc:sldMk cId="1185662740" sldId="271"/>
            <ac:spMk id="2" creationId="{67111EC2-B0FE-45CF-B04E-65B8F2B88E9D}"/>
          </ac:spMkLst>
        </pc:spChg>
        <pc:spChg chg="del">
          <ac:chgData name="조 영준" userId="dab14d1343d96be5" providerId="LiveId" clId="{57BA6761-9D79-4742-B6C5-5715850ACE64}" dt="2021-09-20T10:43:21.922" v="3342"/>
          <ac:spMkLst>
            <pc:docMk/>
            <pc:sldMk cId="1185662740" sldId="271"/>
            <ac:spMk id="3" creationId="{5563D49D-E331-4F63-8023-C7E0913AF2CC}"/>
          </ac:spMkLst>
        </pc:spChg>
        <pc:spChg chg="add mod">
          <ac:chgData name="조 영준" userId="dab14d1343d96be5" providerId="LiveId" clId="{57BA6761-9D79-4742-B6C5-5715850ACE64}" dt="2021-09-20T10:52:19.825" v="3353" actId="27636"/>
          <ac:spMkLst>
            <pc:docMk/>
            <pc:sldMk cId="1185662740" sldId="271"/>
            <ac:spMk id="8" creationId="{A12E98B9-99DD-4E19-92EF-F3639208E7CE}"/>
          </ac:spMkLst>
        </pc:spChg>
        <pc:spChg chg="add">
          <ac:chgData name="조 영준" userId="dab14d1343d96be5" providerId="LiveId" clId="{57BA6761-9D79-4742-B6C5-5715850ACE64}" dt="2021-09-20T10:52:06.577" v="3351" actId="26606"/>
          <ac:spMkLst>
            <pc:docMk/>
            <pc:sldMk cId="1185662740" sldId="271"/>
            <ac:spMk id="11" creationId="{DD38EE57-B708-47C9-A4A4-E25F09FAB029}"/>
          </ac:spMkLst>
        </pc:spChg>
        <pc:grpChg chg="add">
          <ac:chgData name="조 영준" userId="dab14d1343d96be5" providerId="LiveId" clId="{57BA6761-9D79-4742-B6C5-5715850ACE64}" dt="2021-09-20T10:52:06.577" v="3351" actId="26606"/>
          <ac:grpSpMkLst>
            <pc:docMk/>
            <pc:sldMk cId="1185662740" sldId="271"/>
            <ac:grpSpMk id="13" creationId="{57A28182-58A5-4DBB-8F64-BD944BCA8154}"/>
          </ac:grpSpMkLst>
        </pc:grpChg>
        <pc:picChg chg="add mod">
          <ac:chgData name="조 영준" userId="dab14d1343d96be5" providerId="LiveId" clId="{57BA6761-9D79-4742-B6C5-5715850ACE64}" dt="2021-09-20T10:53:09.587" v="3398" actId="14100"/>
          <ac:picMkLst>
            <pc:docMk/>
            <pc:sldMk cId="1185662740" sldId="271"/>
            <ac:picMk id="4" creationId="{489E0F8B-8FC4-4099-8A5E-0D8A8DEED1F3}"/>
          </ac:picMkLst>
        </pc:picChg>
      </pc:sldChg>
      <pc:sldChg chg="addSp delSp modSp new del mod setBg setClrOvrMap">
        <pc:chgData name="조 영준" userId="dab14d1343d96be5" providerId="LiveId" clId="{57BA6761-9D79-4742-B6C5-5715850ACE64}" dt="2021-09-20T10:40:27.622" v="3340" actId="2696"/>
        <pc:sldMkLst>
          <pc:docMk/>
          <pc:sldMk cId="250699643" sldId="272"/>
        </pc:sldMkLst>
        <pc:spChg chg="mod">
          <ac:chgData name="조 영준" userId="dab14d1343d96be5" providerId="LiveId" clId="{57BA6761-9D79-4742-B6C5-5715850ACE64}" dt="2021-09-20T10:38:30.567" v="3339" actId="26606"/>
          <ac:spMkLst>
            <pc:docMk/>
            <pc:sldMk cId="250699643" sldId="272"/>
            <ac:spMk id="2" creationId="{58313B9F-E299-4E77-9081-9C5C5DF57E2E}"/>
          </ac:spMkLst>
        </pc:spChg>
        <pc:spChg chg="mod">
          <ac:chgData name="조 영준" userId="dab14d1343d96be5" providerId="LiveId" clId="{57BA6761-9D79-4742-B6C5-5715850ACE64}" dt="2021-09-20T10:38:30.567" v="3339" actId="26606"/>
          <ac:spMkLst>
            <pc:docMk/>
            <pc:sldMk cId="250699643" sldId="272"/>
            <ac:spMk id="3" creationId="{1A212D89-CEC8-4F26-BE1E-809E50B643E9}"/>
          </ac:spMkLst>
        </pc:spChg>
        <pc:spChg chg="mod">
          <ac:chgData name="조 영준" userId="dab14d1343d96be5" providerId="LiveId" clId="{57BA6761-9D79-4742-B6C5-5715850ACE64}" dt="2021-09-20T10:38:30.567" v="3339" actId="26606"/>
          <ac:spMkLst>
            <pc:docMk/>
            <pc:sldMk cId="250699643" sldId="272"/>
            <ac:spMk id="4" creationId="{73F77142-3ABF-4988-AD24-91FAC7583ABF}"/>
          </ac:spMkLst>
        </pc:spChg>
        <pc:spChg chg="add del">
          <ac:chgData name="조 영준" userId="dab14d1343d96be5" providerId="LiveId" clId="{57BA6761-9D79-4742-B6C5-5715850ACE64}" dt="2021-09-20T10:38:30.567" v="3339" actId="26606"/>
          <ac:spMkLst>
            <pc:docMk/>
            <pc:sldMk cId="250699643" sldId="272"/>
            <ac:spMk id="9" creationId="{10F24D38-B79E-44B4-830E-043F45D96DC2}"/>
          </ac:spMkLst>
        </pc:spChg>
        <pc:spChg chg="add del">
          <ac:chgData name="조 영준" userId="dab14d1343d96be5" providerId="LiveId" clId="{57BA6761-9D79-4742-B6C5-5715850ACE64}" dt="2021-09-20T10:38:29.554" v="3336" actId="26606"/>
          <ac:spMkLst>
            <pc:docMk/>
            <pc:sldMk cId="250699643" sldId="272"/>
            <ac:spMk id="16" creationId="{8045BF01-625E-4022-91E5-488DB3FCB734}"/>
          </ac:spMkLst>
        </pc:spChg>
        <pc:spChg chg="add del">
          <ac:chgData name="조 영준" userId="dab14d1343d96be5" providerId="LiveId" clId="{57BA6761-9D79-4742-B6C5-5715850ACE64}" dt="2021-09-20T10:38:29.554" v="3336" actId="26606"/>
          <ac:spMkLst>
            <pc:docMk/>
            <pc:sldMk cId="250699643" sldId="272"/>
            <ac:spMk id="18" creationId="{0E442549-290E-4B7E-892E-F2DB911DD205}"/>
          </ac:spMkLst>
        </pc:spChg>
        <pc:spChg chg="add del">
          <ac:chgData name="조 영준" userId="dab14d1343d96be5" providerId="LiveId" clId="{57BA6761-9D79-4742-B6C5-5715850ACE64}" dt="2021-09-20T10:38:30.558" v="3338" actId="26606"/>
          <ac:spMkLst>
            <pc:docMk/>
            <pc:sldMk cId="250699643" sldId="272"/>
            <ac:spMk id="20" creationId="{4FFBEE45-F140-49D5-85EA-C78C24340B23}"/>
          </ac:spMkLst>
        </pc:spChg>
        <pc:spChg chg="add">
          <ac:chgData name="조 영준" userId="dab14d1343d96be5" providerId="LiveId" clId="{57BA6761-9D79-4742-B6C5-5715850ACE64}" dt="2021-09-20T10:38:30.567" v="3339" actId="26606"/>
          <ac:spMkLst>
            <pc:docMk/>
            <pc:sldMk cId="250699643" sldId="272"/>
            <ac:spMk id="22" creationId="{1E214AA7-F028-4A0D-8698-61AEC754D1BC}"/>
          </ac:spMkLst>
        </pc:spChg>
        <pc:cxnChg chg="add del">
          <ac:chgData name="조 영준" userId="dab14d1343d96be5" providerId="LiveId" clId="{57BA6761-9D79-4742-B6C5-5715850ACE64}" dt="2021-09-20T10:38:30.567" v="3339" actId="26606"/>
          <ac:cxnSpMkLst>
            <pc:docMk/>
            <pc:sldMk cId="250699643" sldId="272"/>
            <ac:cxnSpMk id="11" creationId="{FC469874-256B-45B3-A79C-7591B4BA1ECC}"/>
          </ac:cxnSpMkLst>
        </pc:cxnChg>
        <pc:cxnChg chg="add">
          <ac:chgData name="조 영준" userId="dab14d1343d96be5" providerId="LiveId" clId="{57BA6761-9D79-4742-B6C5-5715850ACE64}" dt="2021-09-20T10:38:30.567" v="3339" actId="26606"/>
          <ac:cxnSpMkLst>
            <pc:docMk/>
            <pc:sldMk cId="250699643" sldId="272"/>
            <ac:cxnSpMk id="23" creationId="{D6206FDC-2777-4D7F-AF9C-73413DA664C9}"/>
          </ac:cxnSpMkLst>
        </pc:cxnChg>
      </pc:sldChg>
      <pc:sldChg chg="modSp new del mod">
        <pc:chgData name="조 영준" userId="dab14d1343d96be5" providerId="LiveId" clId="{57BA6761-9D79-4742-B6C5-5715850ACE64}" dt="2021-09-21T03:38:50.042" v="6721" actId="2696"/>
        <pc:sldMkLst>
          <pc:docMk/>
          <pc:sldMk cId="4229846129" sldId="272"/>
        </pc:sldMkLst>
        <pc:spChg chg="mod">
          <ac:chgData name="조 영준" userId="dab14d1343d96be5" providerId="LiveId" clId="{57BA6761-9D79-4742-B6C5-5715850ACE64}" dt="2021-09-20T10:56:37.345" v="3493" actId="20577"/>
          <ac:spMkLst>
            <pc:docMk/>
            <pc:sldMk cId="4229846129" sldId="272"/>
            <ac:spMk id="2" creationId="{E3A8702E-7DAF-4B68-9466-8D51BF6F3957}"/>
          </ac:spMkLst>
        </pc:spChg>
      </pc:sldChg>
      <pc:sldChg chg="addSp delSp modSp new mod setBg modClrScheme modAnim chgLayout">
        <pc:chgData name="조 영준" userId="dab14d1343d96be5" providerId="LiveId" clId="{57BA6761-9D79-4742-B6C5-5715850ACE64}" dt="2021-09-21T12:35:46.154" v="10334"/>
        <pc:sldMkLst>
          <pc:docMk/>
          <pc:sldMk cId="2429704888" sldId="273"/>
        </pc:sldMkLst>
        <pc:spChg chg="mod ord">
          <ac:chgData name="조 영준" userId="dab14d1343d96be5" providerId="LiveId" clId="{57BA6761-9D79-4742-B6C5-5715850ACE64}" dt="2021-09-21T12:35:46.154" v="10334"/>
          <ac:spMkLst>
            <pc:docMk/>
            <pc:sldMk cId="2429704888" sldId="273"/>
            <ac:spMk id="2" creationId="{4CF8688D-0D37-4FE8-BEFD-EAA6337F6754}"/>
          </ac:spMkLst>
        </pc:spChg>
        <pc:spChg chg="del mod ord">
          <ac:chgData name="조 영준" userId="dab14d1343d96be5" providerId="LiveId" clId="{57BA6761-9D79-4742-B6C5-5715850ACE64}" dt="2021-09-20T11:25:45.507" v="3970" actId="700"/>
          <ac:spMkLst>
            <pc:docMk/>
            <pc:sldMk cId="2429704888" sldId="273"/>
            <ac:spMk id="3" creationId="{8198CCFF-DA2B-4C42-BD78-E470214C0033}"/>
          </ac:spMkLst>
        </pc:spChg>
        <pc:spChg chg="del">
          <ac:chgData name="조 영준" userId="dab14d1343d96be5" providerId="LiveId" clId="{57BA6761-9D79-4742-B6C5-5715850ACE64}" dt="2021-09-20T11:25:45.507" v="3970" actId="700"/>
          <ac:spMkLst>
            <pc:docMk/>
            <pc:sldMk cId="2429704888" sldId="273"/>
            <ac:spMk id="4" creationId="{9B122BC1-9533-406D-85FA-CA76EEF4B629}"/>
          </ac:spMkLst>
        </pc:spChg>
        <pc:spChg chg="add del mod ord">
          <ac:chgData name="조 영준" userId="dab14d1343d96be5" providerId="LiveId" clId="{57BA6761-9D79-4742-B6C5-5715850ACE64}" dt="2021-09-20T11:26:02.517" v="3971" actId="700"/>
          <ac:spMkLst>
            <pc:docMk/>
            <pc:sldMk cId="2429704888" sldId="273"/>
            <ac:spMk id="5" creationId="{244432E8-0E53-4402-BE10-B209D8AA675D}"/>
          </ac:spMkLst>
        </pc:spChg>
        <pc:spChg chg="add del mod ord">
          <ac:chgData name="조 영준" userId="dab14d1343d96be5" providerId="LiveId" clId="{57BA6761-9D79-4742-B6C5-5715850ACE64}" dt="2021-09-21T04:39:41.779" v="7802" actId="20577"/>
          <ac:spMkLst>
            <pc:docMk/>
            <pc:sldMk cId="2429704888" sldId="273"/>
            <ac:spMk id="6" creationId="{AAEC4F86-5AA3-4F54-B3A2-76D058532C46}"/>
          </ac:spMkLst>
        </pc:spChg>
        <pc:spChg chg="add del mod ord">
          <ac:chgData name="조 영준" userId="dab14d1343d96be5" providerId="LiveId" clId="{57BA6761-9D79-4742-B6C5-5715850ACE64}" dt="2021-09-20T11:29:13.839" v="4093"/>
          <ac:spMkLst>
            <pc:docMk/>
            <pc:sldMk cId="2429704888" sldId="273"/>
            <ac:spMk id="7" creationId="{99CBA2B4-8261-4EF5-A580-1056E96E2910}"/>
          </ac:spMkLst>
        </pc:spChg>
        <pc:spChg chg="add del mod ord">
          <ac:chgData name="조 영준" userId="dab14d1343d96be5" providerId="LiveId" clId="{57BA6761-9D79-4742-B6C5-5715850ACE64}" dt="2021-09-20T11:26:42.824" v="3981" actId="700"/>
          <ac:spMkLst>
            <pc:docMk/>
            <pc:sldMk cId="2429704888" sldId="273"/>
            <ac:spMk id="8" creationId="{015E26CA-AA51-4A8B-8072-58F4B7D747C4}"/>
          </ac:spMkLst>
        </pc:spChg>
        <pc:spChg chg="add del mod ord">
          <ac:chgData name="조 영준" userId="dab14d1343d96be5" providerId="LiveId" clId="{57BA6761-9D79-4742-B6C5-5715850ACE64}" dt="2021-09-20T11:26:42.824" v="3981" actId="700"/>
          <ac:spMkLst>
            <pc:docMk/>
            <pc:sldMk cId="2429704888" sldId="273"/>
            <ac:spMk id="9" creationId="{11F7A968-4176-4DFC-8E04-46CBB3F7D3BD}"/>
          </ac:spMkLst>
        </pc:spChg>
        <pc:spChg chg="add del mod ord">
          <ac:chgData name="조 영준" userId="dab14d1343d96be5" providerId="LiveId" clId="{57BA6761-9D79-4742-B6C5-5715850ACE64}" dt="2021-09-20T11:26:42.824" v="3981" actId="700"/>
          <ac:spMkLst>
            <pc:docMk/>
            <pc:sldMk cId="2429704888" sldId="273"/>
            <ac:spMk id="10" creationId="{1054E917-FDFC-42A5-A450-2A951B0C62A2}"/>
          </ac:spMkLst>
        </pc:spChg>
        <pc:spChg chg="add del mod ord">
          <ac:chgData name="조 영준" userId="dab14d1343d96be5" providerId="LiveId" clId="{57BA6761-9D79-4742-B6C5-5715850ACE64}" dt="2021-09-20T11:26:42.824" v="3981" actId="700"/>
          <ac:spMkLst>
            <pc:docMk/>
            <pc:sldMk cId="2429704888" sldId="273"/>
            <ac:spMk id="11" creationId="{C1E94E66-FA90-4BCE-91EC-8FF81FCC16D6}"/>
          </ac:spMkLst>
        </pc:spChg>
        <pc:spChg chg="add del mod ord">
          <ac:chgData name="조 영준" userId="dab14d1343d96be5" providerId="LiveId" clId="{57BA6761-9D79-4742-B6C5-5715850ACE64}" dt="2021-09-20T11:26:42.504" v="3980" actId="700"/>
          <ac:spMkLst>
            <pc:docMk/>
            <pc:sldMk cId="2429704888" sldId="273"/>
            <ac:spMk id="12" creationId="{EC2DD897-1CE2-4E27-ABC3-FD3C7A4FB319}"/>
          </ac:spMkLst>
        </pc:spChg>
        <pc:spChg chg="add del">
          <ac:chgData name="조 영준" userId="dab14d1343d96be5" providerId="LiveId" clId="{57BA6761-9D79-4742-B6C5-5715850ACE64}" dt="2021-09-20T11:26:26.401" v="3975" actId="26606"/>
          <ac:spMkLst>
            <pc:docMk/>
            <pc:sldMk cId="2429704888" sldId="273"/>
            <ac:spMk id="17" creationId="{B26EE4FD-480F-42A5-9FEB-DA630457CFB7}"/>
          </ac:spMkLst>
        </pc:spChg>
        <pc:spChg chg="add">
          <ac:chgData name="조 영준" userId="dab14d1343d96be5" providerId="LiveId" clId="{57BA6761-9D79-4742-B6C5-5715850ACE64}" dt="2021-09-20T11:29:17.769" v="4095" actId="26606"/>
          <ac:spMkLst>
            <pc:docMk/>
            <pc:sldMk cId="2429704888" sldId="273"/>
            <ac:spMk id="18" creationId="{F4C0B10B-D2C4-4A54-AFAD-3D27DF88BB37}"/>
          </ac:spMkLst>
        </pc:spChg>
        <pc:spChg chg="add del">
          <ac:chgData name="조 영준" userId="dab14d1343d96be5" providerId="LiveId" clId="{57BA6761-9D79-4742-B6C5-5715850ACE64}" dt="2021-09-20T11:26:26.401" v="3975" actId="26606"/>
          <ac:spMkLst>
            <pc:docMk/>
            <pc:sldMk cId="2429704888" sldId="273"/>
            <ac:spMk id="19" creationId="{A187062F-BE14-42FC-B06A-607DB23849C3}"/>
          </ac:spMkLst>
        </pc:spChg>
        <pc:spChg chg="add del">
          <ac:chgData name="조 영준" userId="dab14d1343d96be5" providerId="LiveId" clId="{57BA6761-9D79-4742-B6C5-5715850ACE64}" dt="2021-09-20T11:26:26.401" v="3975" actId="26606"/>
          <ac:spMkLst>
            <pc:docMk/>
            <pc:sldMk cId="2429704888" sldId="273"/>
            <ac:spMk id="21" creationId="{731FE21B-2A45-4BF5-8B03-E12341988774}"/>
          </ac:spMkLst>
        </pc:spChg>
        <pc:spChg chg="add del">
          <ac:chgData name="조 영준" userId="dab14d1343d96be5" providerId="LiveId" clId="{57BA6761-9D79-4742-B6C5-5715850ACE64}" dt="2021-09-20T11:26:26.401" v="3975" actId="26606"/>
          <ac:spMkLst>
            <pc:docMk/>
            <pc:sldMk cId="2429704888" sldId="273"/>
            <ac:spMk id="23" creationId="{2DC5A94D-79ED-48F5-9DC5-96CBB507CEC8}"/>
          </ac:spMkLst>
        </pc:spChg>
        <pc:spChg chg="add del">
          <ac:chgData name="조 영준" userId="dab14d1343d96be5" providerId="LiveId" clId="{57BA6761-9D79-4742-B6C5-5715850ACE64}" dt="2021-09-20T11:26:26.401" v="3975" actId="26606"/>
          <ac:spMkLst>
            <pc:docMk/>
            <pc:sldMk cId="2429704888" sldId="273"/>
            <ac:spMk id="25" creationId="{93A3D4BE-AF25-4F9A-9C29-1145CCE24A28}"/>
          </ac:spMkLst>
        </pc:spChg>
        <pc:spChg chg="add del">
          <ac:chgData name="조 영준" userId="dab14d1343d96be5" providerId="LiveId" clId="{57BA6761-9D79-4742-B6C5-5715850ACE64}" dt="2021-09-20T11:26:42.338" v="3979" actId="26606"/>
          <ac:spMkLst>
            <pc:docMk/>
            <pc:sldMk cId="2429704888" sldId="273"/>
            <ac:spMk id="27" creationId="{3932437D-69C7-41AF-8DA3-28AE212E1A52}"/>
          </ac:spMkLst>
        </pc:spChg>
        <pc:spChg chg="add del">
          <ac:chgData name="조 영준" userId="dab14d1343d96be5" providerId="LiveId" clId="{57BA6761-9D79-4742-B6C5-5715850ACE64}" dt="2021-09-20T11:26:42.338" v="3979" actId="26606"/>
          <ac:spMkLst>
            <pc:docMk/>
            <pc:sldMk cId="2429704888" sldId="273"/>
            <ac:spMk id="28" creationId="{D91C6979-50E4-4EE2-898F-C6C12778BD34}"/>
          </ac:spMkLst>
        </pc:spChg>
        <pc:spChg chg="add del">
          <ac:chgData name="조 영준" userId="dab14d1343d96be5" providerId="LiveId" clId="{57BA6761-9D79-4742-B6C5-5715850ACE64}" dt="2021-09-20T11:26:42.338" v="3979" actId="26606"/>
          <ac:spMkLst>
            <pc:docMk/>
            <pc:sldMk cId="2429704888" sldId="273"/>
            <ac:spMk id="29" creationId="{47C5A609-4AC8-4DED-80A9-5303643561E9}"/>
          </ac:spMkLst>
        </pc:spChg>
        <pc:spChg chg="add del">
          <ac:chgData name="조 영준" userId="dab14d1343d96be5" providerId="LiveId" clId="{57BA6761-9D79-4742-B6C5-5715850ACE64}" dt="2021-09-20T11:26:42.338" v="3979" actId="26606"/>
          <ac:spMkLst>
            <pc:docMk/>
            <pc:sldMk cId="2429704888" sldId="273"/>
            <ac:spMk id="30" creationId="{72E44FCB-1CD3-4165-BB80-B9725454FF53}"/>
          </ac:spMkLst>
        </pc:spChg>
        <pc:spChg chg="add del">
          <ac:chgData name="조 영준" userId="dab14d1343d96be5" providerId="LiveId" clId="{57BA6761-9D79-4742-B6C5-5715850ACE64}" dt="2021-09-20T11:26:42.338" v="3979" actId="26606"/>
          <ac:spMkLst>
            <pc:docMk/>
            <pc:sldMk cId="2429704888" sldId="273"/>
            <ac:spMk id="31" creationId="{13581BFA-99C5-4E44-9DE8-D2609F86299F}"/>
          </ac:spMkLst>
        </pc:spChg>
        <pc:spChg chg="add del">
          <ac:chgData name="조 영준" userId="dab14d1343d96be5" providerId="LiveId" clId="{57BA6761-9D79-4742-B6C5-5715850ACE64}" dt="2021-09-20T11:26:42.338" v="3979" actId="26606"/>
          <ac:spMkLst>
            <pc:docMk/>
            <pc:sldMk cId="2429704888" sldId="273"/>
            <ac:spMk id="32" creationId="{81089C96-ABA7-4974-ACD5-74686A5534CB}"/>
          </ac:spMkLst>
        </pc:spChg>
        <pc:spChg chg="add del">
          <ac:chgData name="조 영준" userId="dab14d1343d96be5" providerId="LiveId" clId="{57BA6761-9D79-4742-B6C5-5715850ACE64}" dt="2021-09-20T11:26:42.338" v="3979" actId="26606"/>
          <ac:spMkLst>
            <pc:docMk/>
            <pc:sldMk cId="2429704888" sldId="273"/>
            <ac:spMk id="33" creationId="{6FA230C2-E9CA-4943-A930-10AA88473A8E}"/>
          </ac:spMkLst>
        </pc:spChg>
        <pc:spChg chg="add del">
          <ac:chgData name="조 영준" userId="dab14d1343d96be5" providerId="LiveId" clId="{57BA6761-9D79-4742-B6C5-5715850ACE64}" dt="2021-09-20T11:26:42.338" v="3979" actId="26606"/>
          <ac:spMkLst>
            <pc:docMk/>
            <pc:sldMk cId="2429704888" sldId="273"/>
            <ac:spMk id="34" creationId="{CC988297-7FEA-4B53-AC29-C3E10B38F5FE}"/>
          </ac:spMkLst>
        </pc:spChg>
        <pc:spChg chg="add del">
          <ac:chgData name="조 영준" userId="dab14d1343d96be5" providerId="LiveId" clId="{57BA6761-9D79-4742-B6C5-5715850ACE64}" dt="2021-09-20T11:26:42.338" v="3979" actId="26606"/>
          <ac:spMkLst>
            <pc:docMk/>
            <pc:sldMk cId="2429704888" sldId="273"/>
            <ac:spMk id="35" creationId="{EC2DD897-1CE2-4E27-ABC3-FD3C7A4FB319}"/>
          </ac:spMkLst>
        </pc:spChg>
        <pc:spChg chg="add del mod">
          <ac:chgData name="조 영준" userId="dab14d1343d96be5" providerId="LiveId" clId="{57BA6761-9D79-4742-B6C5-5715850ACE64}" dt="2021-09-20T11:30:45.876" v="4105" actId="21"/>
          <ac:spMkLst>
            <pc:docMk/>
            <pc:sldMk cId="2429704888" sldId="273"/>
            <ac:spMk id="37" creationId="{6356B3A6-0831-4283-91DE-B1F2F7281BE6}"/>
          </ac:spMkLst>
        </pc:spChg>
        <pc:spChg chg="add del mod">
          <ac:chgData name="조 영준" userId="dab14d1343d96be5" providerId="LiveId" clId="{57BA6761-9D79-4742-B6C5-5715850ACE64}" dt="2021-09-20T11:31:01.530" v="4110" actId="21"/>
          <ac:spMkLst>
            <pc:docMk/>
            <pc:sldMk cId="2429704888" sldId="273"/>
            <ac:spMk id="39" creationId="{E4E2FC9A-2C11-425C-A88D-40964F53756E}"/>
          </ac:spMkLst>
        </pc:spChg>
        <pc:spChg chg="add mod">
          <ac:chgData name="조 영준" userId="dab14d1343d96be5" providerId="LiveId" clId="{57BA6761-9D79-4742-B6C5-5715850ACE64}" dt="2021-09-20T11:31:27.671" v="4118" actId="27636"/>
          <ac:spMkLst>
            <pc:docMk/>
            <pc:sldMk cId="2429704888" sldId="273"/>
            <ac:spMk id="41" creationId="{D87BD382-458A-4A36-BF37-D5A25579AB82}"/>
          </ac:spMkLst>
        </pc:spChg>
        <pc:grpChg chg="add">
          <ac:chgData name="조 영준" userId="dab14d1343d96be5" providerId="LiveId" clId="{57BA6761-9D79-4742-B6C5-5715850ACE64}" dt="2021-09-20T11:29:17.769" v="4095" actId="26606"/>
          <ac:grpSpMkLst>
            <pc:docMk/>
            <pc:sldMk cId="2429704888" sldId="273"/>
            <ac:grpSpMk id="20" creationId="{B6BADB90-C74B-40D6-86DC-503F65FCE8DC}"/>
          </ac:grpSpMkLst>
        </pc:grpChg>
        <pc:picChg chg="add mod">
          <ac:chgData name="조 영준" userId="dab14d1343d96be5" providerId="LiveId" clId="{57BA6761-9D79-4742-B6C5-5715850ACE64}" dt="2021-09-21T04:40:29.515" v="7819" actId="14100"/>
          <ac:picMkLst>
            <pc:docMk/>
            <pc:sldMk cId="2429704888" sldId="273"/>
            <ac:picMk id="3" creationId="{97CEC001-9D30-4103-8B1A-EDAE74701F2E}"/>
          </ac:picMkLst>
        </pc:picChg>
        <pc:picChg chg="add del mod">
          <ac:chgData name="조 영준" userId="dab14d1343d96be5" providerId="LiveId" clId="{57BA6761-9D79-4742-B6C5-5715850ACE64}" dt="2021-09-20T11:31:12.911" v="4114" actId="21"/>
          <ac:picMkLst>
            <pc:docMk/>
            <pc:sldMk cId="2429704888" sldId="273"/>
            <ac:picMk id="13" creationId="{37127B26-9FBF-4E40-BE8A-510FC26F262B}"/>
          </ac:picMkLst>
        </pc:picChg>
        <pc:picChg chg="add mod">
          <ac:chgData name="조 영준" userId="dab14d1343d96be5" providerId="LiveId" clId="{57BA6761-9D79-4742-B6C5-5715850ACE64}" dt="2021-09-21T04:40:34.459" v="7821" actId="14100"/>
          <ac:picMkLst>
            <pc:docMk/>
            <pc:sldMk cId="2429704888" sldId="273"/>
            <ac:picMk id="14" creationId="{4B65DD03-822F-4D77-8A3C-E900F79FC6E8}"/>
          </ac:picMkLst>
        </pc:picChg>
      </pc:sldChg>
      <pc:sldChg chg="addSp delSp modSp new mod setBg modAnim">
        <pc:chgData name="조 영준" userId="dab14d1343d96be5" providerId="LiveId" clId="{57BA6761-9D79-4742-B6C5-5715850ACE64}" dt="2021-09-21T12:35:51.890" v="10339"/>
        <pc:sldMkLst>
          <pc:docMk/>
          <pc:sldMk cId="3923140463" sldId="274"/>
        </pc:sldMkLst>
        <pc:spChg chg="mod">
          <ac:chgData name="조 영준" userId="dab14d1343d96be5" providerId="LiveId" clId="{57BA6761-9D79-4742-B6C5-5715850ACE64}" dt="2021-09-21T12:35:51.890" v="10339"/>
          <ac:spMkLst>
            <pc:docMk/>
            <pc:sldMk cId="3923140463" sldId="274"/>
            <ac:spMk id="2" creationId="{1D8762AF-7FA4-4CE9-B401-C4551665A62B}"/>
          </ac:spMkLst>
        </pc:spChg>
        <pc:spChg chg="del mod">
          <ac:chgData name="조 영준" userId="dab14d1343d96be5" providerId="LiveId" clId="{57BA6761-9D79-4742-B6C5-5715850ACE64}" dt="2021-09-20T11:36:29.373" v="4341"/>
          <ac:spMkLst>
            <pc:docMk/>
            <pc:sldMk cId="3923140463" sldId="274"/>
            <ac:spMk id="3" creationId="{1B94D45C-279C-4758-8F70-448B584D7508}"/>
          </ac:spMkLst>
        </pc:spChg>
        <pc:spChg chg="add del">
          <ac:chgData name="조 영준" userId="dab14d1343d96be5" providerId="LiveId" clId="{57BA6761-9D79-4742-B6C5-5715850ACE64}" dt="2021-09-20T11:40:37.432" v="4372" actId="26606"/>
          <ac:spMkLst>
            <pc:docMk/>
            <pc:sldMk cId="3923140463" sldId="274"/>
            <ac:spMk id="8" creationId="{827B839B-9ADE-406B-8590-F1CAEDED45A1}"/>
          </ac:spMkLst>
        </pc:spChg>
        <pc:spChg chg="add del">
          <ac:chgData name="조 영준" userId="dab14d1343d96be5" providerId="LiveId" clId="{57BA6761-9D79-4742-B6C5-5715850ACE64}" dt="2021-09-20T11:40:37.432" v="4372" actId="26606"/>
          <ac:spMkLst>
            <pc:docMk/>
            <pc:sldMk cId="3923140463" sldId="274"/>
            <ac:spMk id="10" creationId="{CFE45BF0-46DB-408C-B5F7-7B11716805D4}"/>
          </ac:spMkLst>
        </pc:spChg>
        <pc:spChg chg="add del">
          <ac:chgData name="조 영준" userId="dab14d1343d96be5" providerId="LiveId" clId="{57BA6761-9D79-4742-B6C5-5715850ACE64}" dt="2021-09-20T11:40:37.432" v="4372" actId="26606"/>
          <ac:spMkLst>
            <pc:docMk/>
            <pc:sldMk cId="3923140463" sldId="274"/>
            <ac:spMk id="12" creationId="{2AEBC8F2-97B1-41B4-93F1-2D289E197FBA}"/>
          </ac:spMkLst>
        </pc:spChg>
        <pc:spChg chg="add del">
          <ac:chgData name="조 영준" userId="dab14d1343d96be5" providerId="LiveId" clId="{57BA6761-9D79-4742-B6C5-5715850ACE64}" dt="2021-09-20T11:40:37.432" v="4372" actId="26606"/>
          <ac:spMkLst>
            <pc:docMk/>
            <pc:sldMk cId="3923140463" sldId="274"/>
            <ac:spMk id="14" creationId="{472E3A19-F5D5-48FC-BB9C-48C2F68F598B}"/>
          </ac:spMkLst>
        </pc:spChg>
        <pc:spChg chg="add del">
          <ac:chgData name="조 영준" userId="dab14d1343d96be5" providerId="LiveId" clId="{57BA6761-9D79-4742-B6C5-5715850ACE64}" dt="2021-09-20T11:40:37.432" v="4372" actId="26606"/>
          <ac:spMkLst>
            <pc:docMk/>
            <pc:sldMk cId="3923140463" sldId="274"/>
            <ac:spMk id="16" creationId="{7A62E32F-BB65-43A8-8EB5-92346890E549}"/>
          </ac:spMkLst>
        </pc:spChg>
        <pc:spChg chg="add del">
          <ac:chgData name="조 영준" userId="dab14d1343d96be5" providerId="LiveId" clId="{57BA6761-9D79-4742-B6C5-5715850ACE64}" dt="2021-09-20T11:40:37.432" v="4372" actId="26606"/>
          <ac:spMkLst>
            <pc:docMk/>
            <pc:sldMk cId="3923140463" sldId="274"/>
            <ac:spMk id="18" creationId="{14E91B64-9FCC-451E-AFB4-A827D6329367}"/>
          </ac:spMkLst>
        </pc:spChg>
        <pc:spChg chg="add mod">
          <ac:chgData name="조 영준" userId="dab14d1343d96be5" providerId="LiveId" clId="{57BA6761-9D79-4742-B6C5-5715850ACE64}" dt="2021-09-20T11:46:27.419" v="4562" actId="113"/>
          <ac:spMkLst>
            <pc:docMk/>
            <pc:sldMk cId="3923140463" sldId="274"/>
            <ac:spMk id="22" creationId="{9E7657A7-7973-484F-B7C0-2F43CDF4A736}"/>
          </ac:spMkLst>
        </pc:spChg>
        <pc:spChg chg="add">
          <ac:chgData name="조 영준" userId="dab14d1343d96be5" providerId="LiveId" clId="{57BA6761-9D79-4742-B6C5-5715850ACE64}" dt="2021-09-20T11:40:37.432" v="4372" actId="26606"/>
          <ac:spMkLst>
            <pc:docMk/>
            <pc:sldMk cId="3923140463" sldId="274"/>
            <ac:spMk id="25" creationId="{C3CEEA84-2B15-406C-BDC0-872E09BF02B1}"/>
          </ac:spMkLst>
        </pc:spChg>
        <pc:grpChg chg="add">
          <ac:chgData name="조 영준" userId="dab14d1343d96be5" providerId="LiveId" clId="{57BA6761-9D79-4742-B6C5-5715850ACE64}" dt="2021-09-20T11:40:37.432" v="4372" actId="26606"/>
          <ac:grpSpMkLst>
            <pc:docMk/>
            <pc:sldMk cId="3923140463" sldId="274"/>
            <ac:grpSpMk id="27" creationId="{2B715E4C-8C4D-421A-81B5-03788126C57B}"/>
          </ac:grpSpMkLst>
        </pc:grpChg>
        <pc:picChg chg="add mod">
          <ac:chgData name="조 영준" userId="dab14d1343d96be5" providerId="LiveId" clId="{57BA6761-9D79-4742-B6C5-5715850ACE64}" dt="2021-09-20T11:41:18.610" v="4387" actId="1076"/>
          <ac:picMkLst>
            <pc:docMk/>
            <pc:sldMk cId="3923140463" sldId="274"/>
            <ac:picMk id="4" creationId="{7CC7F8B0-2648-4FA7-B891-A13EE4714C4F}"/>
          </ac:picMkLst>
        </pc:picChg>
        <pc:picChg chg="add mod">
          <ac:chgData name="조 영준" userId="dab14d1343d96be5" providerId="LiveId" clId="{57BA6761-9D79-4742-B6C5-5715850ACE64}" dt="2021-09-20T11:41:09.193" v="4385" actId="1076"/>
          <ac:picMkLst>
            <pc:docMk/>
            <pc:sldMk cId="3923140463" sldId="274"/>
            <ac:picMk id="5" creationId="{585CCC71-8FD7-4702-9012-7D41BF31635F}"/>
          </ac:picMkLst>
        </pc:picChg>
        <pc:picChg chg="add mod">
          <ac:chgData name="조 영준" userId="dab14d1343d96be5" providerId="LiveId" clId="{57BA6761-9D79-4742-B6C5-5715850ACE64}" dt="2021-09-20T11:40:44.928" v="4374" actId="27614"/>
          <ac:picMkLst>
            <pc:docMk/>
            <pc:sldMk cId="3923140463" sldId="274"/>
            <ac:picMk id="6" creationId="{FAA26EC0-F17D-40CF-8BA2-86743802834E}"/>
          </ac:picMkLst>
        </pc:picChg>
        <pc:picChg chg="add mod ord">
          <ac:chgData name="조 영준" userId="dab14d1343d96be5" providerId="LiveId" clId="{57BA6761-9D79-4742-B6C5-5715850ACE64}" dt="2021-09-20T11:40:45.201" v="4376" actId="27614"/>
          <ac:picMkLst>
            <pc:docMk/>
            <pc:sldMk cId="3923140463" sldId="274"/>
            <ac:picMk id="7" creationId="{7260BD7F-0E87-495D-B365-3D623F16190F}"/>
          </ac:picMkLst>
        </pc:picChg>
        <pc:cxnChg chg="add">
          <ac:chgData name="조 영준" userId="dab14d1343d96be5" providerId="LiveId" clId="{57BA6761-9D79-4742-B6C5-5715850ACE64}" dt="2021-09-20T11:40:37.432" v="4372" actId="26606"/>
          <ac:cxnSpMkLst>
            <pc:docMk/>
            <pc:sldMk cId="3923140463" sldId="274"/>
            <ac:cxnSpMk id="34" creationId="{87BD2F1A-8881-4A9A-B637-45A4B708D4B5}"/>
          </ac:cxnSpMkLst>
        </pc:cxnChg>
        <pc:cxnChg chg="add">
          <ac:chgData name="조 영준" userId="dab14d1343d96be5" providerId="LiveId" clId="{57BA6761-9D79-4742-B6C5-5715850ACE64}" dt="2021-09-20T11:40:37.432" v="4372" actId="26606"/>
          <ac:cxnSpMkLst>
            <pc:docMk/>
            <pc:sldMk cId="3923140463" sldId="274"/>
            <ac:cxnSpMk id="36" creationId="{F3B6DCF0-8712-4AB5-B738-40CBF5297221}"/>
          </ac:cxnSpMkLst>
        </pc:cxnChg>
      </pc:sldChg>
      <pc:sldChg chg="addSp delSp modSp new mod setBg modAnim">
        <pc:chgData name="조 영준" userId="dab14d1343d96be5" providerId="LiveId" clId="{57BA6761-9D79-4742-B6C5-5715850ACE64}" dt="2021-09-21T09:58:29.696" v="9978" actId="20577"/>
        <pc:sldMkLst>
          <pc:docMk/>
          <pc:sldMk cId="1299319624" sldId="275"/>
        </pc:sldMkLst>
        <pc:spChg chg="mod">
          <ac:chgData name="조 영준" userId="dab14d1343d96be5" providerId="LiveId" clId="{57BA6761-9D79-4742-B6C5-5715850ACE64}" dt="2021-09-20T13:45:46.620" v="5236" actId="26606"/>
          <ac:spMkLst>
            <pc:docMk/>
            <pc:sldMk cId="1299319624" sldId="275"/>
            <ac:spMk id="2" creationId="{734508E8-20B0-47A3-910A-F2EB64010858}"/>
          </ac:spMkLst>
        </pc:spChg>
        <pc:spChg chg="add del mod">
          <ac:chgData name="조 영준" userId="dab14d1343d96be5" providerId="LiveId" clId="{57BA6761-9D79-4742-B6C5-5715850ACE64}" dt="2021-09-20T13:45:46.620" v="5236" actId="26606"/>
          <ac:spMkLst>
            <pc:docMk/>
            <pc:sldMk cId="1299319624" sldId="275"/>
            <ac:spMk id="3" creationId="{EE4AE4D5-5065-4AC1-B022-95EF16A9D223}"/>
          </ac:spMkLst>
        </pc:spChg>
        <pc:spChg chg="add del">
          <ac:chgData name="조 영준" userId="dab14d1343d96be5" providerId="LiveId" clId="{57BA6761-9D79-4742-B6C5-5715850ACE64}" dt="2021-09-20T13:45:46.620" v="5236" actId="26606"/>
          <ac:spMkLst>
            <pc:docMk/>
            <pc:sldMk cId="1299319624" sldId="275"/>
            <ac:spMk id="8" creationId="{827B839B-9ADE-406B-8590-F1CAEDED45A1}"/>
          </ac:spMkLst>
        </pc:spChg>
        <pc:spChg chg="add del">
          <ac:chgData name="조 영준" userId="dab14d1343d96be5" providerId="LiveId" clId="{57BA6761-9D79-4742-B6C5-5715850ACE64}" dt="2021-09-20T13:45:46.620" v="5236" actId="26606"/>
          <ac:spMkLst>
            <pc:docMk/>
            <pc:sldMk cId="1299319624" sldId="275"/>
            <ac:spMk id="10" creationId="{CFE45BF0-46DB-408C-B5F7-7B11716805D4}"/>
          </ac:spMkLst>
        </pc:spChg>
        <pc:spChg chg="add del">
          <ac:chgData name="조 영준" userId="dab14d1343d96be5" providerId="LiveId" clId="{57BA6761-9D79-4742-B6C5-5715850ACE64}" dt="2021-09-20T13:45:46.620" v="5236" actId="26606"/>
          <ac:spMkLst>
            <pc:docMk/>
            <pc:sldMk cId="1299319624" sldId="275"/>
            <ac:spMk id="12" creationId="{2AEBC8F2-97B1-41B4-93F1-2D289E197FBA}"/>
          </ac:spMkLst>
        </pc:spChg>
        <pc:spChg chg="add del">
          <ac:chgData name="조 영준" userId="dab14d1343d96be5" providerId="LiveId" clId="{57BA6761-9D79-4742-B6C5-5715850ACE64}" dt="2021-09-20T13:45:46.620" v="5236" actId="26606"/>
          <ac:spMkLst>
            <pc:docMk/>
            <pc:sldMk cId="1299319624" sldId="275"/>
            <ac:spMk id="14" creationId="{472E3A19-F5D5-48FC-BB9C-48C2F68F598B}"/>
          </ac:spMkLst>
        </pc:spChg>
        <pc:spChg chg="add del">
          <ac:chgData name="조 영준" userId="dab14d1343d96be5" providerId="LiveId" clId="{57BA6761-9D79-4742-B6C5-5715850ACE64}" dt="2021-09-20T13:45:46.620" v="5236" actId="26606"/>
          <ac:spMkLst>
            <pc:docMk/>
            <pc:sldMk cId="1299319624" sldId="275"/>
            <ac:spMk id="16" creationId="{7A62E32F-BB65-43A8-8EB5-92346890E549}"/>
          </ac:spMkLst>
        </pc:spChg>
        <pc:spChg chg="add del">
          <ac:chgData name="조 영준" userId="dab14d1343d96be5" providerId="LiveId" clId="{57BA6761-9D79-4742-B6C5-5715850ACE64}" dt="2021-09-20T13:45:46.620" v="5236" actId="26606"/>
          <ac:spMkLst>
            <pc:docMk/>
            <pc:sldMk cId="1299319624" sldId="275"/>
            <ac:spMk id="18" creationId="{14E91B64-9FCC-451E-AFB4-A827D6329367}"/>
          </ac:spMkLst>
        </pc:spChg>
        <pc:spChg chg="add mod">
          <ac:chgData name="조 영준" userId="dab14d1343d96be5" providerId="LiveId" clId="{57BA6761-9D79-4742-B6C5-5715850ACE64}" dt="2021-09-21T09:58:29.696" v="9978" actId="20577"/>
          <ac:spMkLst>
            <pc:docMk/>
            <pc:sldMk cId="1299319624" sldId="275"/>
            <ac:spMk id="24" creationId="{EE4AE4D5-5065-4AC1-B022-95EF16A9D223}"/>
          </ac:spMkLst>
        </pc:spChg>
        <pc:spChg chg="add">
          <ac:chgData name="조 영준" userId="dab14d1343d96be5" providerId="LiveId" clId="{57BA6761-9D79-4742-B6C5-5715850ACE64}" dt="2021-09-20T13:45:46.620" v="5236" actId="26606"/>
          <ac:spMkLst>
            <pc:docMk/>
            <pc:sldMk cId="1299319624" sldId="275"/>
            <ac:spMk id="25" creationId="{59A309A7-1751-4ABE-A3C1-EEC40366AD89}"/>
          </ac:spMkLst>
        </pc:spChg>
        <pc:spChg chg="add">
          <ac:chgData name="조 영준" userId="dab14d1343d96be5" providerId="LiveId" clId="{57BA6761-9D79-4742-B6C5-5715850ACE64}" dt="2021-09-20T13:45:46.620" v="5236" actId="26606"/>
          <ac:spMkLst>
            <pc:docMk/>
            <pc:sldMk cId="1299319624" sldId="275"/>
            <ac:spMk id="27" creationId="{967D8EB6-EAE1-4F9C-B398-83321E287204}"/>
          </ac:spMkLst>
        </pc:spChg>
        <pc:graphicFrameChg chg="add del">
          <ac:chgData name="조 영준" userId="dab14d1343d96be5" providerId="LiveId" clId="{57BA6761-9D79-4742-B6C5-5715850ACE64}" dt="2021-09-20T13:45:44.321" v="5233" actId="26606"/>
          <ac:graphicFrameMkLst>
            <pc:docMk/>
            <pc:sldMk cId="1299319624" sldId="275"/>
            <ac:graphicFrameMk id="20" creationId="{291C2651-D3B4-4D59-9328-DFA4EFB8039E}"/>
          </ac:graphicFrameMkLst>
        </pc:graphicFrameChg>
        <pc:graphicFrameChg chg="add del">
          <ac:chgData name="조 영준" userId="dab14d1343d96be5" providerId="LiveId" clId="{57BA6761-9D79-4742-B6C5-5715850ACE64}" dt="2021-09-20T13:45:46.608" v="5235" actId="26606"/>
          <ac:graphicFrameMkLst>
            <pc:docMk/>
            <pc:sldMk cId="1299319624" sldId="275"/>
            <ac:graphicFrameMk id="22" creationId="{F4B3E609-086A-4C17-B892-C47EFA41D89B}"/>
          </ac:graphicFrameMkLst>
        </pc:graphicFrameChg>
        <pc:picChg chg="add">
          <ac:chgData name="조 영준" userId="dab14d1343d96be5" providerId="LiveId" clId="{57BA6761-9D79-4742-B6C5-5715850ACE64}" dt="2021-09-20T13:45:46.620" v="5236" actId="26606"/>
          <ac:picMkLst>
            <pc:docMk/>
            <pc:sldMk cId="1299319624" sldId="275"/>
            <ac:picMk id="26" creationId="{1ED08DD9-84C1-4E3D-B85D-E329A0104C3B}"/>
          </ac:picMkLst>
        </pc:picChg>
      </pc:sldChg>
      <pc:sldChg chg="addSp delSp modSp new del mod setBg modClrScheme delDesignElem chgLayout">
        <pc:chgData name="조 영준" userId="dab14d1343d96be5" providerId="LiveId" clId="{57BA6761-9D79-4742-B6C5-5715850ACE64}" dt="2021-09-20T13:38:11.044" v="5143" actId="2696"/>
        <pc:sldMkLst>
          <pc:docMk/>
          <pc:sldMk cId="240843772" sldId="276"/>
        </pc:sldMkLst>
        <pc:spChg chg="del mod ord">
          <ac:chgData name="조 영준" userId="dab14d1343d96be5" providerId="LiveId" clId="{57BA6761-9D79-4742-B6C5-5715850ACE64}" dt="2021-09-20T13:37:17.514" v="5138" actId="700"/>
          <ac:spMkLst>
            <pc:docMk/>
            <pc:sldMk cId="240843772" sldId="276"/>
            <ac:spMk id="2" creationId="{2C19F693-FF0B-4887-804C-BE8F9FAFCCED}"/>
          </ac:spMkLst>
        </pc:spChg>
        <pc:spChg chg="del mod ord">
          <ac:chgData name="조 영준" userId="dab14d1343d96be5" providerId="LiveId" clId="{57BA6761-9D79-4742-B6C5-5715850ACE64}" dt="2021-09-20T13:37:17.514" v="5138" actId="700"/>
          <ac:spMkLst>
            <pc:docMk/>
            <pc:sldMk cId="240843772" sldId="276"/>
            <ac:spMk id="3" creationId="{8DB9C84E-7771-4F2D-A510-488240D33C18}"/>
          </ac:spMkLst>
        </pc:spChg>
        <pc:spChg chg="del">
          <ac:chgData name="조 영준" userId="dab14d1343d96be5" providerId="LiveId" clId="{57BA6761-9D79-4742-B6C5-5715850ACE64}" dt="2021-09-20T13:37:17.514" v="5138" actId="700"/>
          <ac:spMkLst>
            <pc:docMk/>
            <pc:sldMk cId="240843772" sldId="276"/>
            <ac:spMk id="4" creationId="{14DEA1B1-97AA-4AD0-A5FB-C042DC0C5167}"/>
          </ac:spMkLst>
        </pc:spChg>
        <pc:spChg chg="add del mod ord">
          <ac:chgData name="조 영준" userId="dab14d1343d96be5" providerId="LiveId" clId="{57BA6761-9D79-4742-B6C5-5715850ACE64}" dt="2021-09-20T13:37:23.084" v="5140" actId="700"/>
          <ac:spMkLst>
            <pc:docMk/>
            <pc:sldMk cId="240843772" sldId="276"/>
            <ac:spMk id="5" creationId="{D91FCDB1-572A-4C7A-9F15-1740765A28F0}"/>
          </ac:spMkLst>
        </pc:spChg>
        <pc:spChg chg="add del mod ord">
          <ac:chgData name="조 영준" userId="dab14d1343d96be5" providerId="LiveId" clId="{57BA6761-9D79-4742-B6C5-5715850ACE64}" dt="2021-09-20T13:37:23.084" v="5140" actId="700"/>
          <ac:spMkLst>
            <pc:docMk/>
            <pc:sldMk cId="240843772" sldId="276"/>
            <ac:spMk id="6" creationId="{A49E7497-276C-41B4-980A-D19588D0D442}"/>
          </ac:spMkLst>
        </pc:spChg>
        <pc:spChg chg="add mod ord">
          <ac:chgData name="조 영준" userId="dab14d1343d96be5" providerId="LiveId" clId="{57BA6761-9D79-4742-B6C5-5715850ACE64}" dt="2021-09-20T13:37:23.084" v="5140" actId="700"/>
          <ac:spMkLst>
            <pc:docMk/>
            <pc:sldMk cId="240843772" sldId="276"/>
            <ac:spMk id="7" creationId="{1A75ABE8-747E-4D44-BD0C-7117631EA4DD}"/>
          </ac:spMkLst>
        </pc:spChg>
        <pc:spChg chg="add mod ord">
          <ac:chgData name="조 영준" userId="dab14d1343d96be5" providerId="LiveId" clId="{57BA6761-9D79-4742-B6C5-5715850ACE64}" dt="2021-09-20T13:37:23.084" v="5140" actId="700"/>
          <ac:spMkLst>
            <pc:docMk/>
            <pc:sldMk cId="240843772" sldId="276"/>
            <ac:spMk id="8" creationId="{64EA8E79-1D7C-4291-A901-2075D6CC61D1}"/>
          </ac:spMkLst>
        </pc:spChg>
        <pc:spChg chg="add mod ord">
          <ac:chgData name="조 영준" userId="dab14d1343d96be5" providerId="LiveId" clId="{57BA6761-9D79-4742-B6C5-5715850ACE64}" dt="2021-09-20T13:37:23.084" v="5140" actId="700"/>
          <ac:spMkLst>
            <pc:docMk/>
            <pc:sldMk cId="240843772" sldId="276"/>
            <ac:spMk id="9" creationId="{58E387B8-40AF-4E66-A3E3-8C8211A3DDE9}"/>
          </ac:spMkLst>
        </pc:spChg>
        <pc:spChg chg="add del">
          <ac:chgData name="조 영준" userId="dab14d1343d96be5" providerId="LiveId" clId="{57BA6761-9D79-4742-B6C5-5715850ACE64}" dt="2021-09-20T13:37:23.084" v="5140" actId="700"/>
          <ac:spMkLst>
            <pc:docMk/>
            <pc:sldMk cId="240843772" sldId="276"/>
            <ac:spMk id="11" creationId="{827B839B-9ADE-406B-8590-F1CAEDED45A1}"/>
          </ac:spMkLst>
        </pc:spChg>
        <pc:spChg chg="add del">
          <ac:chgData name="조 영준" userId="dab14d1343d96be5" providerId="LiveId" clId="{57BA6761-9D79-4742-B6C5-5715850ACE64}" dt="2021-09-20T13:37:23.084" v="5140" actId="700"/>
          <ac:spMkLst>
            <pc:docMk/>
            <pc:sldMk cId="240843772" sldId="276"/>
            <ac:spMk id="13" creationId="{CFE45BF0-46DB-408C-B5F7-7B11716805D4}"/>
          </ac:spMkLst>
        </pc:spChg>
        <pc:spChg chg="add del">
          <ac:chgData name="조 영준" userId="dab14d1343d96be5" providerId="LiveId" clId="{57BA6761-9D79-4742-B6C5-5715850ACE64}" dt="2021-09-20T13:37:23.084" v="5140" actId="700"/>
          <ac:spMkLst>
            <pc:docMk/>
            <pc:sldMk cId="240843772" sldId="276"/>
            <ac:spMk id="15" creationId="{2AEBC8F2-97B1-41B4-93F1-2D289E197FBA}"/>
          </ac:spMkLst>
        </pc:spChg>
        <pc:spChg chg="add del">
          <ac:chgData name="조 영준" userId="dab14d1343d96be5" providerId="LiveId" clId="{57BA6761-9D79-4742-B6C5-5715850ACE64}" dt="2021-09-20T13:37:23.084" v="5140" actId="700"/>
          <ac:spMkLst>
            <pc:docMk/>
            <pc:sldMk cId="240843772" sldId="276"/>
            <ac:spMk id="17" creationId="{472E3A19-F5D5-48FC-BB9C-48C2F68F598B}"/>
          </ac:spMkLst>
        </pc:spChg>
        <pc:spChg chg="add del">
          <ac:chgData name="조 영준" userId="dab14d1343d96be5" providerId="LiveId" clId="{57BA6761-9D79-4742-B6C5-5715850ACE64}" dt="2021-09-20T13:37:23.084" v="5140" actId="700"/>
          <ac:spMkLst>
            <pc:docMk/>
            <pc:sldMk cId="240843772" sldId="276"/>
            <ac:spMk id="19" creationId="{7A62E32F-BB65-43A8-8EB5-92346890E549}"/>
          </ac:spMkLst>
        </pc:spChg>
        <pc:spChg chg="add del">
          <ac:chgData name="조 영준" userId="dab14d1343d96be5" providerId="LiveId" clId="{57BA6761-9D79-4742-B6C5-5715850ACE64}" dt="2021-09-20T13:37:23.084" v="5140" actId="700"/>
          <ac:spMkLst>
            <pc:docMk/>
            <pc:sldMk cId="240843772" sldId="276"/>
            <ac:spMk id="21" creationId="{14E91B64-9FCC-451E-AFB4-A827D6329367}"/>
          </ac:spMkLst>
        </pc:spChg>
      </pc:sldChg>
      <pc:sldChg chg="addSp delSp modSp new del mod modClrScheme chgLayout">
        <pc:chgData name="조 영준" userId="dab14d1343d96be5" providerId="LiveId" clId="{57BA6761-9D79-4742-B6C5-5715850ACE64}" dt="2021-09-20T13:38:23.815" v="5146" actId="2696"/>
        <pc:sldMkLst>
          <pc:docMk/>
          <pc:sldMk cId="869566529" sldId="276"/>
        </pc:sldMkLst>
        <pc:spChg chg="del mod ord">
          <ac:chgData name="조 영준" userId="dab14d1343d96be5" providerId="LiveId" clId="{57BA6761-9D79-4742-B6C5-5715850ACE64}" dt="2021-09-20T13:38:17.741" v="5145" actId="700"/>
          <ac:spMkLst>
            <pc:docMk/>
            <pc:sldMk cId="869566529" sldId="276"/>
            <ac:spMk id="2" creationId="{A638817A-EAC4-4A74-B43A-B3DB84CFDC6F}"/>
          </ac:spMkLst>
        </pc:spChg>
        <pc:spChg chg="del mod ord">
          <ac:chgData name="조 영준" userId="dab14d1343d96be5" providerId="LiveId" clId="{57BA6761-9D79-4742-B6C5-5715850ACE64}" dt="2021-09-20T13:38:17.741" v="5145" actId="700"/>
          <ac:spMkLst>
            <pc:docMk/>
            <pc:sldMk cId="869566529" sldId="276"/>
            <ac:spMk id="3" creationId="{ED97248C-03E0-444D-BA9D-0055659226D7}"/>
          </ac:spMkLst>
        </pc:spChg>
        <pc:spChg chg="add mod ord">
          <ac:chgData name="조 영준" userId="dab14d1343d96be5" providerId="LiveId" clId="{57BA6761-9D79-4742-B6C5-5715850ACE64}" dt="2021-09-20T13:38:17.741" v="5145" actId="700"/>
          <ac:spMkLst>
            <pc:docMk/>
            <pc:sldMk cId="869566529" sldId="276"/>
            <ac:spMk id="4" creationId="{288B4972-C69E-4390-91E2-4C63311AD188}"/>
          </ac:spMkLst>
        </pc:spChg>
        <pc:spChg chg="add mod ord">
          <ac:chgData name="조 영준" userId="dab14d1343d96be5" providerId="LiveId" clId="{57BA6761-9D79-4742-B6C5-5715850ACE64}" dt="2021-09-20T13:38:17.741" v="5145" actId="700"/>
          <ac:spMkLst>
            <pc:docMk/>
            <pc:sldMk cId="869566529" sldId="276"/>
            <ac:spMk id="5" creationId="{36904D4E-B5E0-4996-B050-F78E4DCD80C2}"/>
          </ac:spMkLst>
        </pc:spChg>
        <pc:spChg chg="add mod ord">
          <ac:chgData name="조 영준" userId="dab14d1343d96be5" providerId="LiveId" clId="{57BA6761-9D79-4742-B6C5-5715850ACE64}" dt="2021-09-20T13:38:17.741" v="5145" actId="700"/>
          <ac:spMkLst>
            <pc:docMk/>
            <pc:sldMk cId="869566529" sldId="276"/>
            <ac:spMk id="6" creationId="{ADC08DBC-2C64-4CDD-B3D6-E856E107137F}"/>
          </ac:spMkLst>
        </pc:spChg>
        <pc:spChg chg="add mod ord">
          <ac:chgData name="조 영준" userId="dab14d1343d96be5" providerId="LiveId" clId="{57BA6761-9D79-4742-B6C5-5715850ACE64}" dt="2021-09-20T13:38:17.741" v="5145" actId="700"/>
          <ac:spMkLst>
            <pc:docMk/>
            <pc:sldMk cId="869566529" sldId="276"/>
            <ac:spMk id="7" creationId="{9258DE86-2DA4-4DA5-98F1-658BBC08F264}"/>
          </ac:spMkLst>
        </pc:spChg>
        <pc:spChg chg="add mod ord">
          <ac:chgData name="조 영준" userId="dab14d1343d96be5" providerId="LiveId" clId="{57BA6761-9D79-4742-B6C5-5715850ACE64}" dt="2021-09-20T13:38:17.741" v="5145" actId="700"/>
          <ac:spMkLst>
            <pc:docMk/>
            <pc:sldMk cId="869566529" sldId="276"/>
            <ac:spMk id="8" creationId="{475F0ABE-B56B-4BB4-8BD3-996B46ACB1FC}"/>
          </ac:spMkLst>
        </pc:spChg>
      </pc:sldChg>
      <pc:sldChg chg="addSp delSp modSp new mod setBg modClrScheme delAnim modAnim chgLayout">
        <pc:chgData name="조 영준" userId="dab14d1343d96be5" providerId="LiveId" clId="{57BA6761-9D79-4742-B6C5-5715850ACE64}" dt="2021-09-21T10:09:21.292" v="10305"/>
        <pc:sldMkLst>
          <pc:docMk/>
          <pc:sldMk cId="2970243186" sldId="276"/>
        </pc:sldMkLst>
        <pc:spChg chg="mod ord">
          <ac:chgData name="조 영준" userId="dab14d1343d96be5" providerId="LiveId" clId="{57BA6761-9D79-4742-B6C5-5715850ACE64}" dt="2021-09-21T09:45:25.147" v="9752" actId="20577"/>
          <ac:spMkLst>
            <pc:docMk/>
            <pc:sldMk cId="2970243186" sldId="276"/>
            <ac:spMk id="2" creationId="{894E71AE-22D3-4927-A9B8-B11DA7E127A7}"/>
          </ac:spMkLst>
        </pc:spChg>
        <pc:spChg chg="del mod ord">
          <ac:chgData name="조 영준" userId="dab14d1343d96be5" providerId="LiveId" clId="{57BA6761-9D79-4742-B6C5-5715850ACE64}" dt="2021-09-20T13:50:16.952" v="5263" actId="700"/>
          <ac:spMkLst>
            <pc:docMk/>
            <pc:sldMk cId="2970243186" sldId="276"/>
            <ac:spMk id="3" creationId="{81093AFF-DB28-4A9A-B215-A7E94206EBE4}"/>
          </ac:spMkLst>
        </pc:spChg>
        <pc:spChg chg="del">
          <ac:chgData name="조 영준" userId="dab14d1343d96be5" providerId="LiveId" clId="{57BA6761-9D79-4742-B6C5-5715850ACE64}" dt="2021-09-20T13:50:16.952" v="5263" actId="700"/>
          <ac:spMkLst>
            <pc:docMk/>
            <pc:sldMk cId="2970243186" sldId="276"/>
            <ac:spMk id="4" creationId="{A3BBFE04-543B-4A1C-ACF4-9FD9B274E617}"/>
          </ac:spMkLst>
        </pc:spChg>
        <pc:spChg chg="add mod ord">
          <ac:chgData name="조 영준" userId="dab14d1343d96be5" providerId="LiveId" clId="{57BA6761-9D79-4742-B6C5-5715850ACE64}" dt="2021-09-21T10:04:44.630" v="10292" actId="255"/>
          <ac:spMkLst>
            <pc:docMk/>
            <pc:sldMk cId="2970243186" sldId="276"/>
            <ac:spMk id="5" creationId="{7116E4F4-B695-4205-BD07-49B686FD4DC8}"/>
          </ac:spMkLst>
        </pc:spChg>
        <pc:spChg chg="add del">
          <ac:chgData name="조 영준" userId="dab14d1343d96be5" providerId="LiveId" clId="{57BA6761-9D79-4742-B6C5-5715850ACE64}" dt="2021-09-21T09:41:43.338" v="9670" actId="26606"/>
          <ac:spMkLst>
            <pc:docMk/>
            <pc:sldMk cId="2970243186" sldId="276"/>
            <ac:spMk id="10" creationId="{827B839B-9ADE-406B-8590-F1CAEDED45A1}"/>
          </ac:spMkLst>
        </pc:spChg>
        <pc:spChg chg="add del">
          <ac:chgData name="조 영준" userId="dab14d1343d96be5" providerId="LiveId" clId="{57BA6761-9D79-4742-B6C5-5715850ACE64}" dt="2021-09-21T09:41:43.338" v="9670" actId="26606"/>
          <ac:spMkLst>
            <pc:docMk/>
            <pc:sldMk cId="2970243186" sldId="276"/>
            <ac:spMk id="12" creationId="{CFE45BF0-46DB-408C-B5F7-7B11716805D4}"/>
          </ac:spMkLst>
        </pc:spChg>
        <pc:spChg chg="add del">
          <ac:chgData name="조 영준" userId="dab14d1343d96be5" providerId="LiveId" clId="{57BA6761-9D79-4742-B6C5-5715850ACE64}" dt="2021-09-21T09:41:43.338" v="9670" actId="26606"/>
          <ac:spMkLst>
            <pc:docMk/>
            <pc:sldMk cId="2970243186" sldId="276"/>
            <ac:spMk id="14" creationId="{2AEBC8F2-97B1-41B4-93F1-2D289E197FBA}"/>
          </ac:spMkLst>
        </pc:spChg>
        <pc:spChg chg="add del">
          <ac:chgData name="조 영준" userId="dab14d1343d96be5" providerId="LiveId" clId="{57BA6761-9D79-4742-B6C5-5715850ACE64}" dt="2021-09-21T09:41:43.338" v="9670" actId="26606"/>
          <ac:spMkLst>
            <pc:docMk/>
            <pc:sldMk cId="2970243186" sldId="276"/>
            <ac:spMk id="16" creationId="{472E3A19-F5D5-48FC-BB9C-48C2F68F598B}"/>
          </ac:spMkLst>
        </pc:spChg>
        <pc:spChg chg="add del">
          <ac:chgData name="조 영준" userId="dab14d1343d96be5" providerId="LiveId" clId="{57BA6761-9D79-4742-B6C5-5715850ACE64}" dt="2021-09-21T09:41:43.338" v="9670" actId="26606"/>
          <ac:spMkLst>
            <pc:docMk/>
            <pc:sldMk cId="2970243186" sldId="276"/>
            <ac:spMk id="18" creationId="{7A62E32F-BB65-43A8-8EB5-92346890E549}"/>
          </ac:spMkLst>
        </pc:spChg>
        <pc:spChg chg="add del">
          <ac:chgData name="조 영준" userId="dab14d1343d96be5" providerId="LiveId" clId="{57BA6761-9D79-4742-B6C5-5715850ACE64}" dt="2021-09-21T09:41:43.338" v="9670" actId="26606"/>
          <ac:spMkLst>
            <pc:docMk/>
            <pc:sldMk cId="2970243186" sldId="276"/>
            <ac:spMk id="20" creationId="{14E91B64-9FCC-451E-AFB4-A827D6329367}"/>
          </ac:spMkLst>
        </pc:spChg>
        <pc:spChg chg="add del">
          <ac:chgData name="조 영준" userId="dab14d1343d96be5" providerId="LiveId" clId="{57BA6761-9D79-4742-B6C5-5715850ACE64}" dt="2021-09-21T09:41:42.534" v="9667" actId="26606"/>
          <ac:spMkLst>
            <pc:docMk/>
            <pc:sldMk cId="2970243186" sldId="276"/>
            <ac:spMk id="25" creationId="{DD38EE57-B708-47C9-A4A4-E25F09FAB029}"/>
          </ac:spMkLst>
        </pc:spChg>
        <pc:spChg chg="add del">
          <ac:chgData name="조 영준" userId="dab14d1343d96be5" providerId="LiveId" clId="{57BA6761-9D79-4742-B6C5-5715850ACE64}" dt="2021-09-21T09:41:43.332" v="9669" actId="26606"/>
          <ac:spMkLst>
            <pc:docMk/>
            <pc:sldMk cId="2970243186" sldId="276"/>
            <ac:spMk id="34" creationId="{F4C0B10B-D2C4-4A54-AFAD-3D27DF88BB37}"/>
          </ac:spMkLst>
        </pc:spChg>
        <pc:spChg chg="add del">
          <ac:chgData name="조 영준" userId="dab14d1343d96be5" providerId="LiveId" clId="{57BA6761-9D79-4742-B6C5-5715850ACE64}" dt="2021-09-21T09:42:01.297" v="9673" actId="26606"/>
          <ac:spMkLst>
            <pc:docMk/>
            <pc:sldMk cId="2970243186" sldId="276"/>
            <ac:spMk id="42" creationId="{DD38EE57-B708-47C9-A4A4-E25F09FAB029}"/>
          </ac:spMkLst>
        </pc:spChg>
        <pc:spChg chg="add del">
          <ac:chgData name="조 영준" userId="dab14d1343d96be5" providerId="LiveId" clId="{57BA6761-9D79-4742-B6C5-5715850ACE64}" dt="2021-09-21T09:43:29.514" v="9689" actId="26606"/>
          <ac:spMkLst>
            <pc:docMk/>
            <pc:sldMk cId="2970243186" sldId="276"/>
            <ac:spMk id="48" creationId="{DD38EE57-B708-47C9-A4A4-E25F09FAB029}"/>
          </ac:spMkLst>
        </pc:spChg>
        <pc:spChg chg="add del">
          <ac:chgData name="조 영준" userId="dab14d1343d96be5" providerId="LiveId" clId="{57BA6761-9D79-4742-B6C5-5715850ACE64}" dt="2021-09-21T09:43:40.058" v="9692" actId="26606"/>
          <ac:spMkLst>
            <pc:docMk/>
            <pc:sldMk cId="2970243186" sldId="276"/>
            <ac:spMk id="60" creationId="{DD38EE57-B708-47C9-A4A4-E25F09FAB029}"/>
          </ac:spMkLst>
        </pc:spChg>
        <pc:spChg chg="add">
          <ac:chgData name="조 영준" userId="dab14d1343d96be5" providerId="LiveId" clId="{57BA6761-9D79-4742-B6C5-5715850ACE64}" dt="2021-09-21T09:43:40.058" v="9692" actId="26606"/>
          <ac:spMkLst>
            <pc:docMk/>
            <pc:sldMk cId="2970243186" sldId="276"/>
            <ac:spMk id="72" creationId="{DD38EE57-B708-47C9-A4A4-E25F09FAB029}"/>
          </ac:spMkLst>
        </pc:spChg>
        <pc:grpChg chg="add del">
          <ac:chgData name="조 영준" userId="dab14d1343d96be5" providerId="LiveId" clId="{57BA6761-9D79-4742-B6C5-5715850ACE64}" dt="2021-09-21T09:41:42.534" v="9667" actId="26606"/>
          <ac:grpSpMkLst>
            <pc:docMk/>
            <pc:sldMk cId="2970243186" sldId="276"/>
            <ac:grpSpMk id="27" creationId="{57A28182-58A5-4DBB-8F64-BD944BCA8154}"/>
          </ac:grpSpMkLst>
        </pc:grpChg>
        <pc:grpChg chg="add del">
          <ac:chgData name="조 영준" userId="dab14d1343d96be5" providerId="LiveId" clId="{57BA6761-9D79-4742-B6C5-5715850ACE64}" dt="2021-09-21T09:41:43.332" v="9669" actId="26606"/>
          <ac:grpSpMkLst>
            <pc:docMk/>
            <pc:sldMk cId="2970243186" sldId="276"/>
            <ac:grpSpMk id="35" creationId="{B6BADB90-C74B-40D6-86DC-503F65FCE8DC}"/>
          </ac:grpSpMkLst>
        </pc:grpChg>
        <pc:grpChg chg="add del">
          <ac:chgData name="조 영준" userId="dab14d1343d96be5" providerId="LiveId" clId="{57BA6761-9D79-4742-B6C5-5715850ACE64}" dt="2021-09-21T09:42:01.297" v="9673" actId="26606"/>
          <ac:grpSpMkLst>
            <pc:docMk/>
            <pc:sldMk cId="2970243186" sldId="276"/>
            <ac:grpSpMk id="43" creationId="{57A28182-58A5-4DBB-8F64-BD944BCA8154}"/>
          </ac:grpSpMkLst>
        </pc:grpChg>
        <pc:grpChg chg="add del">
          <ac:chgData name="조 영준" userId="dab14d1343d96be5" providerId="LiveId" clId="{57BA6761-9D79-4742-B6C5-5715850ACE64}" dt="2021-09-21T09:43:29.514" v="9689" actId="26606"/>
          <ac:grpSpMkLst>
            <pc:docMk/>
            <pc:sldMk cId="2970243186" sldId="276"/>
            <ac:grpSpMk id="50" creationId="{57A28182-58A5-4DBB-8F64-BD944BCA8154}"/>
          </ac:grpSpMkLst>
        </pc:grpChg>
        <pc:grpChg chg="add del">
          <ac:chgData name="조 영준" userId="dab14d1343d96be5" providerId="LiveId" clId="{57BA6761-9D79-4742-B6C5-5715850ACE64}" dt="2021-09-21T09:43:40.058" v="9692" actId="26606"/>
          <ac:grpSpMkLst>
            <pc:docMk/>
            <pc:sldMk cId="2970243186" sldId="276"/>
            <ac:grpSpMk id="62" creationId="{57A28182-58A5-4DBB-8F64-BD944BCA8154}"/>
          </ac:grpSpMkLst>
        </pc:grpChg>
        <pc:grpChg chg="add">
          <ac:chgData name="조 영준" userId="dab14d1343d96be5" providerId="LiveId" clId="{57BA6761-9D79-4742-B6C5-5715850ACE64}" dt="2021-09-21T09:43:40.058" v="9692" actId="26606"/>
          <ac:grpSpMkLst>
            <pc:docMk/>
            <pc:sldMk cId="2970243186" sldId="276"/>
            <ac:grpSpMk id="74" creationId="{57A28182-58A5-4DBB-8F64-BD944BCA8154}"/>
          </ac:grpSpMkLst>
        </pc:grpChg>
        <pc:picChg chg="add del mod">
          <ac:chgData name="조 영준" userId="dab14d1343d96be5" providerId="LiveId" clId="{57BA6761-9D79-4742-B6C5-5715850ACE64}" dt="2021-09-21T09:31:16.826" v="9181" actId="21"/>
          <ac:picMkLst>
            <pc:docMk/>
            <pc:sldMk cId="2970243186" sldId="276"/>
            <ac:picMk id="3" creationId="{31EA11EC-9181-4F48-BC5B-8B610B774BCB}"/>
          </ac:picMkLst>
        </pc:picChg>
        <pc:picChg chg="add del mod">
          <ac:chgData name="조 영준" userId="dab14d1343d96be5" providerId="LiveId" clId="{57BA6761-9D79-4742-B6C5-5715850ACE64}" dt="2021-09-21T09:42:13.601" v="9674" actId="21"/>
          <ac:picMkLst>
            <pc:docMk/>
            <pc:sldMk cId="2970243186" sldId="276"/>
            <ac:picMk id="4" creationId="{03E49816-20C4-46F8-84C3-59E977F6D04D}"/>
          </ac:picMkLst>
        </pc:picChg>
        <pc:picChg chg="add del mod">
          <ac:chgData name="조 영준" userId="dab14d1343d96be5" providerId="LiveId" clId="{57BA6761-9D79-4742-B6C5-5715850ACE64}" dt="2021-09-21T09:42:18.670" v="9677" actId="21"/>
          <ac:picMkLst>
            <pc:docMk/>
            <pc:sldMk cId="2970243186" sldId="276"/>
            <ac:picMk id="6" creationId="{2347FCE1-E28F-4E61-97E4-0AB58189EB21}"/>
          </ac:picMkLst>
        </pc:picChg>
        <pc:picChg chg="add del mod">
          <ac:chgData name="조 영준" userId="dab14d1343d96be5" providerId="LiveId" clId="{57BA6761-9D79-4742-B6C5-5715850ACE64}" dt="2021-09-21T09:43:22.663" v="9686" actId="21"/>
          <ac:picMkLst>
            <pc:docMk/>
            <pc:sldMk cId="2970243186" sldId="276"/>
            <ac:picMk id="7" creationId="{D0ECD3DE-B0ED-4AD1-B4B2-AE0A47B9172C}"/>
          </ac:picMkLst>
        </pc:picChg>
        <pc:picChg chg="add del mod">
          <ac:chgData name="조 영준" userId="dab14d1343d96be5" providerId="LiveId" clId="{57BA6761-9D79-4742-B6C5-5715850ACE64}" dt="2021-09-21T09:43:32.792" v="9690" actId="21"/>
          <ac:picMkLst>
            <pc:docMk/>
            <pc:sldMk cId="2970243186" sldId="276"/>
            <ac:picMk id="8" creationId="{C2E86619-3625-4F0C-AAC3-8D84D8E12B49}"/>
          </ac:picMkLst>
        </pc:picChg>
        <pc:picChg chg="add mod">
          <ac:chgData name="조 영준" userId="dab14d1343d96be5" providerId="LiveId" clId="{57BA6761-9D79-4742-B6C5-5715850ACE64}" dt="2021-09-21T09:44:05.360" v="9698" actId="1076"/>
          <ac:picMkLst>
            <pc:docMk/>
            <pc:sldMk cId="2970243186" sldId="276"/>
            <ac:picMk id="9" creationId="{C8F98999-F2BF-4E14-AE31-070247B269E0}"/>
          </ac:picMkLst>
        </pc:picChg>
      </pc:sldChg>
      <pc:sldChg chg="add del">
        <pc:chgData name="조 영준" userId="dab14d1343d96be5" providerId="LiveId" clId="{57BA6761-9D79-4742-B6C5-5715850ACE64}" dt="2021-09-20T13:37:50.401" v="5142" actId="2696"/>
        <pc:sldMkLst>
          <pc:docMk/>
          <pc:sldMk cId="69626794" sldId="277"/>
        </pc:sldMkLst>
      </pc:sldChg>
      <pc:sldChg chg="addSp delSp modSp new del mod setBg modClrScheme modAnim chgLayout">
        <pc:chgData name="조 영준" userId="dab14d1343d96be5" providerId="LiveId" clId="{57BA6761-9D79-4742-B6C5-5715850ACE64}" dt="2021-09-21T09:44:54.834" v="9709" actId="2696"/>
        <pc:sldMkLst>
          <pc:docMk/>
          <pc:sldMk cId="2259176981" sldId="277"/>
        </pc:sldMkLst>
        <pc:spChg chg="del mod ord">
          <ac:chgData name="조 영준" userId="dab14d1343d96be5" providerId="LiveId" clId="{57BA6761-9D79-4742-B6C5-5715850ACE64}" dt="2021-09-20T13:50:24.379" v="5265" actId="700"/>
          <ac:spMkLst>
            <pc:docMk/>
            <pc:sldMk cId="2259176981" sldId="277"/>
            <ac:spMk id="2" creationId="{D2B8EFC8-0C49-4252-8F91-46DD45487FE7}"/>
          </ac:spMkLst>
        </pc:spChg>
        <pc:spChg chg="del mod ord">
          <ac:chgData name="조 영준" userId="dab14d1343d96be5" providerId="LiveId" clId="{57BA6761-9D79-4742-B6C5-5715850ACE64}" dt="2021-09-20T13:50:24.379" v="5265" actId="700"/>
          <ac:spMkLst>
            <pc:docMk/>
            <pc:sldMk cId="2259176981" sldId="277"/>
            <ac:spMk id="3" creationId="{DC46D156-10C6-4060-92CE-F8B20C95B869}"/>
          </ac:spMkLst>
        </pc:spChg>
        <pc:spChg chg="del">
          <ac:chgData name="조 영준" userId="dab14d1343d96be5" providerId="LiveId" clId="{57BA6761-9D79-4742-B6C5-5715850ACE64}" dt="2021-09-20T13:50:24.379" v="5265" actId="700"/>
          <ac:spMkLst>
            <pc:docMk/>
            <pc:sldMk cId="2259176981" sldId="277"/>
            <ac:spMk id="4" creationId="{F4CC9964-ACCC-4A3B-9FF6-F5824909AA47}"/>
          </ac:spMkLst>
        </pc:spChg>
        <pc:spChg chg="add mod ord">
          <ac:chgData name="조 영준" userId="dab14d1343d96be5" providerId="LiveId" clId="{57BA6761-9D79-4742-B6C5-5715850ACE64}" dt="2021-09-20T13:51:44.616" v="5368" actId="255"/>
          <ac:spMkLst>
            <pc:docMk/>
            <pc:sldMk cId="2259176981" sldId="277"/>
            <ac:spMk id="5" creationId="{46B1B203-0382-4031-847B-3A8DC2592DD9}"/>
          </ac:spMkLst>
        </pc:spChg>
        <pc:spChg chg="add mod ord">
          <ac:chgData name="조 영준" userId="dab14d1343d96be5" providerId="LiveId" clId="{57BA6761-9D79-4742-B6C5-5715850ACE64}" dt="2021-09-21T09:44:41.616" v="9704" actId="20577"/>
          <ac:spMkLst>
            <pc:docMk/>
            <pc:sldMk cId="2259176981" sldId="277"/>
            <ac:spMk id="6" creationId="{61887167-8CB1-421F-8A04-3B84E3F1834A}"/>
          </ac:spMkLst>
        </pc:spChg>
        <pc:spChg chg="add">
          <ac:chgData name="조 영준" userId="dab14d1343d96be5" providerId="LiveId" clId="{57BA6761-9D79-4742-B6C5-5715850ACE64}" dt="2021-09-20T13:50:25.456" v="5266" actId="26606"/>
          <ac:spMkLst>
            <pc:docMk/>
            <pc:sldMk cId="2259176981" sldId="277"/>
            <ac:spMk id="11" creationId="{827B839B-9ADE-406B-8590-F1CAEDED45A1}"/>
          </ac:spMkLst>
        </pc:spChg>
        <pc:spChg chg="add">
          <ac:chgData name="조 영준" userId="dab14d1343d96be5" providerId="LiveId" clId="{57BA6761-9D79-4742-B6C5-5715850ACE64}" dt="2021-09-20T13:50:25.456" v="5266" actId="26606"/>
          <ac:spMkLst>
            <pc:docMk/>
            <pc:sldMk cId="2259176981" sldId="277"/>
            <ac:spMk id="13" creationId="{CFE45BF0-46DB-408C-B5F7-7B11716805D4}"/>
          </ac:spMkLst>
        </pc:spChg>
        <pc:spChg chg="add">
          <ac:chgData name="조 영준" userId="dab14d1343d96be5" providerId="LiveId" clId="{57BA6761-9D79-4742-B6C5-5715850ACE64}" dt="2021-09-20T13:50:25.456" v="5266" actId="26606"/>
          <ac:spMkLst>
            <pc:docMk/>
            <pc:sldMk cId="2259176981" sldId="277"/>
            <ac:spMk id="15" creationId="{2AEBC8F2-97B1-41B4-93F1-2D289E197FBA}"/>
          </ac:spMkLst>
        </pc:spChg>
        <pc:spChg chg="add">
          <ac:chgData name="조 영준" userId="dab14d1343d96be5" providerId="LiveId" clId="{57BA6761-9D79-4742-B6C5-5715850ACE64}" dt="2021-09-20T13:50:25.456" v="5266" actId="26606"/>
          <ac:spMkLst>
            <pc:docMk/>
            <pc:sldMk cId="2259176981" sldId="277"/>
            <ac:spMk id="17" creationId="{472E3A19-F5D5-48FC-BB9C-48C2F68F598B}"/>
          </ac:spMkLst>
        </pc:spChg>
        <pc:spChg chg="add">
          <ac:chgData name="조 영준" userId="dab14d1343d96be5" providerId="LiveId" clId="{57BA6761-9D79-4742-B6C5-5715850ACE64}" dt="2021-09-20T13:50:25.456" v="5266" actId="26606"/>
          <ac:spMkLst>
            <pc:docMk/>
            <pc:sldMk cId="2259176981" sldId="277"/>
            <ac:spMk id="19" creationId="{7A62E32F-BB65-43A8-8EB5-92346890E549}"/>
          </ac:spMkLst>
        </pc:spChg>
        <pc:spChg chg="add">
          <ac:chgData name="조 영준" userId="dab14d1343d96be5" providerId="LiveId" clId="{57BA6761-9D79-4742-B6C5-5715850ACE64}" dt="2021-09-20T13:50:25.456" v="5266" actId="26606"/>
          <ac:spMkLst>
            <pc:docMk/>
            <pc:sldMk cId="2259176981" sldId="277"/>
            <ac:spMk id="21" creationId="{14E91B64-9FCC-451E-AFB4-A827D6329367}"/>
          </ac:spMkLst>
        </pc:spChg>
        <pc:picChg chg="add mod">
          <ac:chgData name="조 영준" userId="dab14d1343d96be5" providerId="LiveId" clId="{57BA6761-9D79-4742-B6C5-5715850ACE64}" dt="2021-09-20T14:01:15.347" v="5812" actId="14100"/>
          <ac:picMkLst>
            <pc:docMk/>
            <pc:sldMk cId="2259176981" sldId="277"/>
            <ac:picMk id="7" creationId="{70FCD1B5-10B7-4845-BBDB-467E569D2B4A}"/>
          </ac:picMkLst>
        </pc:picChg>
      </pc:sldChg>
      <pc:sldChg chg="addSp delSp modSp new mod setBg modClrScheme delAnim modAnim delDesignElem chgLayout">
        <pc:chgData name="조 영준" userId="dab14d1343d96be5" providerId="LiveId" clId="{57BA6761-9D79-4742-B6C5-5715850ACE64}" dt="2021-09-21T10:05:00.927" v="10294" actId="255"/>
        <pc:sldMkLst>
          <pc:docMk/>
          <pc:sldMk cId="1616241113" sldId="278"/>
        </pc:sldMkLst>
        <pc:spChg chg="mod ord">
          <ac:chgData name="조 영준" userId="dab14d1343d96be5" providerId="LiveId" clId="{57BA6761-9D79-4742-B6C5-5715850ACE64}" dt="2021-09-21T10:03:22.657" v="10277" actId="255"/>
          <ac:spMkLst>
            <pc:docMk/>
            <pc:sldMk cId="1616241113" sldId="278"/>
            <ac:spMk id="2" creationId="{27D6FEE9-77B6-4556-A7D3-65C9317861B3}"/>
          </ac:spMkLst>
        </pc:spChg>
        <pc:spChg chg="del mod ord">
          <ac:chgData name="조 영준" userId="dab14d1343d96be5" providerId="LiveId" clId="{57BA6761-9D79-4742-B6C5-5715850ACE64}" dt="2021-09-20T23:38:25.285" v="5888" actId="700"/>
          <ac:spMkLst>
            <pc:docMk/>
            <pc:sldMk cId="1616241113" sldId="278"/>
            <ac:spMk id="3" creationId="{52585CB5-4529-41F6-AB12-025079F6A5E3}"/>
          </ac:spMkLst>
        </pc:spChg>
        <pc:spChg chg="del">
          <ac:chgData name="조 영준" userId="dab14d1343d96be5" providerId="LiveId" clId="{57BA6761-9D79-4742-B6C5-5715850ACE64}" dt="2021-09-20T23:38:25.285" v="5888" actId="700"/>
          <ac:spMkLst>
            <pc:docMk/>
            <pc:sldMk cId="1616241113" sldId="278"/>
            <ac:spMk id="4" creationId="{149E3AB4-12E7-40D0-AA5B-F6E8864F4B51}"/>
          </ac:spMkLst>
        </pc:spChg>
        <pc:spChg chg="add del mod ord">
          <ac:chgData name="조 영준" userId="dab14d1343d96be5" providerId="LiveId" clId="{57BA6761-9D79-4742-B6C5-5715850ACE64}" dt="2021-09-20T23:38:31.415" v="5890" actId="700"/>
          <ac:spMkLst>
            <pc:docMk/>
            <pc:sldMk cId="1616241113" sldId="278"/>
            <ac:spMk id="5" creationId="{56BAB40D-57D3-4E54-95E3-4D62B9665891}"/>
          </ac:spMkLst>
        </pc:spChg>
        <pc:spChg chg="add del mod ord">
          <ac:chgData name="조 영준" userId="dab14d1343d96be5" providerId="LiveId" clId="{57BA6761-9D79-4742-B6C5-5715850ACE64}" dt="2021-09-20T23:38:39.754" v="5891" actId="700"/>
          <ac:spMkLst>
            <pc:docMk/>
            <pc:sldMk cId="1616241113" sldId="278"/>
            <ac:spMk id="6" creationId="{6007E892-AC4E-44BB-A850-79BF5B1DA598}"/>
          </ac:spMkLst>
        </pc:spChg>
        <pc:spChg chg="add del mod ord">
          <ac:chgData name="조 영준" userId="dab14d1343d96be5" providerId="LiveId" clId="{57BA6761-9D79-4742-B6C5-5715850ACE64}" dt="2021-09-20T23:38:39.754" v="5891" actId="700"/>
          <ac:spMkLst>
            <pc:docMk/>
            <pc:sldMk cId="1616241113" sldId="278"/>
            <ac:spMk id="7" creationId="{18039F4D-1618-44E6-ADE7-6E930C44B6D2}"/>
          </ac:spMkLst>
        </pc:spChg>
        <pc:spChg chg="add del mod ord">
          <ac:chgData name="조 영준" userId="dab14d1343d96be5" providerId="LiveId" clId="{57BA6761-9D79-4742-B6C5-5715850ACE64}" dt="2021-09-20T23:38:43.897" v="5892" actId="700"/>
          <ac:spMkLst>
            <pc:docMk/>
            <pc:sldMk cId="1616241113" sldId="278"/>
            <ac:spMk id="8" creationId="{2ABB99AB-CFC8-48F4-8C49-1C90578E0E46}"/>
          </ac:spMkLst>
        </pc:spChg>
        <pc:spChg chg="add mod ord">
          <ac:chgData name="조 영준" userId="dab14d1343d96be5" providerId="LiveId" clId="{57BA6761-9D79-4742-B6C5-5715850ACE64}" dt="2021-09-21T10:05:00.927" v="10294" actId="255"/>
          <ac:spMkLst>
            <pc:docMk/>
            <pc:sldMk cId="1616241113" sldId="278"/>
            <ac:spMk id="9" creationId="{DFDEDDA4-8DEE-45F6-9AE4-E393326205CD}"/>
          </ac:spMkLst>
        </pc:spChg>
        <pc:spChg chg="add del">
          <ac:chgData name="조 영준" userId="dab14d1343d96be5" providerId="LiveId" clId="{57BA6761-9D79-4742-B6C5-5715850ACE64}" dt="2021-09-20T23:38:31.415" v="5890" actId="700"/>
          <ac:spMkLst>
            <pc:docMk/>
            <pc:sldMk cId="1616241113" sldId="278"/>
            <ac:spMk id="10" creationId="{827B839B-9ADE-406B-8590-F1CAEDED45A1}"/>
          </ac:spMkLst>
        </pc:spChg>
        <pc:spChg chg="add del">
          <ac:chgData name="조 영준" userId="dab14d1343d96be5" providerId="LiveId" clId="{57BA6761-9D79-4742-B6C5-5715850ACE64}" dt="2021-09-21T10:02:21.225" v="10257" actId="26606"/>
          <ac:spMkLst>
            <pc:docMk/>
            <pc:sldMk cId="1616241113" sldId="278"/>
            <ac:spMk id="11" creationId="{827B839B-9ADE-406B-8590-F1CAEDED45A1}"/>
          </ac:spMkLst>
        </pc:spChg>
        <pc:spChg chg="add del">
          <ac:chgData name="조 영준" userId="dab14d1343d96be5" providerId="LiveId" clId="{57BA6761-9D79-4742-B6C5-5715850ACE64}" dt="2021-09-20T23:38:31.415" v="5890" actId="700"/>
          <ac:spMkLst>
            <pc:docMk/>
            <pc:sldMk cId="1616241113" sldId="278"/>
            <ac:spMk id="12" creationId="{CFE45BF0-46DB-408C-B5F7-7B11716805D4}"/>
          </ac:spMkLst>
        </pc:spChg>
        <pc:spChg chg="add del">
          <ac:chgData name="조 영준" userId="dab14d1343d96be5" providerId="LiveId" clId="{57BA6761-9D79-4742-B6C5-5715850ACE64}" dt="2021-09-21T10:02:21.225" v="10257" actId="26606"/>
          <ac:spMkLst>
            <pc:docMk/>
            <pc:sldMk cId="1616241113" sldId="278"/>
            <ac:spMk id="13" creationId="{CFE45BF0-46DB-408C-B5F7-7B11716805D4}"/>
          </ac:spMkLst>
        </pc:spChg>
        <pc:spChg chg="add del">
          <ac:chgData name="조 영준" userId="dab14d1343d96be5" providerId="LiveId" clId="{57BA6761-9D79-4742-B6C5-5715850ACE64}" dt="2021-09-20T23:38:31.415" v="5890" actId="700"/>
          <ac:spMkLst>
            <pc:docMk/>
            <pc:sldMk cId="1616241113" sldId="278"/>
            <ac:spMk id="14" creationId="{2AEBC8F2-97B1-41B4-93F1-2D289E197FBA}"/>
          </ac:spMkLst>
        </pc:spChg>
        <pc:spChg chg="add del">
          <ac:chgData name="조 영준" userId="dab14d1343d96be5" providerId="LiveId" clId="{57BA6761-9D79-4742-B6C5-5715850ACE64}" dt="2021-09-21T10:02:21.225" v="10257" actId="26606"/>
          <ac:spMkLst>
            <pc:docMk/>
            <pc:sldMk cId="1616241113" sldId="278"/>
            <ac:spMk id="15" creationId="{2AEBC8F2-97B1-41B4-93F1-2D289E197FBA}"/>
          </ac:spMkLst>
        </pc:spChg>
        <pc:spChg chg="add del">
          <ac:chgData name="조 영준" userId="dab14d1343d96be5" providerId="LiveId" clId="{57BA6761-9D79-4742-B6C5-5715850ACE64}" dt="2021-09-20T23:38:31.415" v="5890" actId="700"/>
          <ac:spMkLst>
            <pc:docMk/>
            <pc:sldMk cId="1616241113" sldId="278"/>
            <ac:spMk id="16" creationId="{472E3A19-F5D5-48FC-BB9C-48C2F68F598B}"/>
          </ac:spMkLst>
        </pc:spChg>
        <pc:spChg chg="add del">
          <ac:chgData name="조 영준" userId="dab14d1343d96be5" providerId="LiveId" clId="{57BA6761-9D79-4742-B6C5-5715850ACE64}" dt="2021-09-21T10:02:21.225" v="10257" actId="26606"/>
          <ac:spMkLst>
            <pc:docMk/>
            <pc:sldMk cId="1616241113" sldId="278"/>
            <ac:spMk id="17" creationId="{472E3A19-F5D5-48FC-BB9C-48C2F68F598B}"/>
          </ac:spMkLst>
        </pc:spChg>
        <pc:spChg chg="add del">
          <ac:chgData name="조 영준" userId="dab14d1343d96be5" providerId="LiveId" clId="{57BA6761-9D79-4742-B6C5-5715850ACE64}" dt="2021-09-20T23:38:31.415" v="5890" actId="700"/>
          <ac:spMkLst>
            <pc:docMk/>
            <pc:sldMk cId="1616241113" sldId="278"/>
            <ac:spMk id="18" creationId="{7A62E32F-BB65-43A8-8EB5-92346890E549}"/>
          </ac:spMkLst>
        </pc:spChg>
        <pc:spChg chg="add del">
          <ac:chgData name="조 영준" userId="dab14d1343d96be5" providerId="LiveId" clId="{57BA6761-9D79-4742-B6C5-5715850ACE64}" dt="2021-09-20T23:38:31.415" v="5890" actId="700"/>
          <ac:spMkLst>
            <pc:docMk/>
            <pc:sldMk cId="1616241113" sldId="278"/>
            <ac:spMk id="20" creationId="{14E91B64-9FCC-451E-AFB4-A827D6329367}"/>
          </ac:spMkLst>
        </pc:spChg>
        <pc:spChg chg="add del">
          <ac:chgData name="조 영준" userId="dab14d1343d96be5" providerId="LiveId" clId="{57BA6761-9D79-4742-B6C5-5715850ACE64}" dt="2021-09-21T10:02:21.225" v="10257" actId="26606"/>
          <ac:spMkLst>
            <pc:docMk/>
            <pc:sldMk cId="1616241113" sldId="278"/>
            <ac:spMk id="22" creationId="{7A62E32F-BB65-43A8-8EB5-92346890E549}"/>
          </ac:spMkLst>
        </pc:spChg>
        <pc:spChg chg="add del">
          <ac:chgData name="조 영준" userId="dab14d1343d96be5" providerId="LiveId" clId="{57BA6761-9D79-4742-B6C5-5715850ACE64}" dt="2021-09-21T10:02:21.225" v="10257" actId="26606"/>
          <ac:spMkLst>
            <pc:docMk/>
            <pc:sldMk cId="1616241113" sldId="278"/>
            <ac:spMk id="24" creationId="{14E91B64-9FCC-451E-AFB4-A827D6329367}"/>
          </ac:spMkLst>
        </pc:spChg>
        <pc:spChg chg="add del">
          <ac:chgData name="조 영준" userId="dab14d1343d96be5" providerId="LiveId" clId="{57BA6761-9D79-4742-B6C5-5715850ACE64}" dt="2021-09-21T10:02:33.302" v="10259" actId="26606"/>
          <ac:spMkLst>
            <pc:docMk/>
            <pc:sldMk cId="1616241113" sldId="278"/>
            <ac:spMk id="29" creationId="{DD38EE57-B708-47C9-A4A4-E25F09FAB029}"/>
          </ac:spMkLst>
        </pc:spChg>
        <pc:spChg chg="add del">
          <ac:chgData name="조 영준" userId="dab14d1343d96be5" providerId="LiveId" clId="{57BA6761-9D79-4742-B6C5-5715850ACE64}" dt="2021-09-21T10:03:10.828" v="10276" actId="26606"/>
          <ac:spMkLst>
            <pc:docMk/>
            <pc:sldMk cId="1616241113" sldId="278"/>
            <ac:spMk id="41" creationId="{DD38EE57-B708-47C9-A4A4-E25F09FAB029}"/>
          </ac:spMkLst>
        </pc:spChg>
        <pc:spChg chg="add del">
          <ac:chgData name="조 영준" userId="dab14d1343d96be5" providerId="LiveId" clId="{57BA6761-9D79-4742-B6C5-5715850ACE64}" dt="2021-09-21T10:03:10.129" v="10273" actId="26606"/>
          <ac:spMkLst>
            <pc:docMk/>
            <pc:sldMk cId="1616241113" sldId="278"/>
            <ac:spMk id="53" creationId="{DD38EE57-B708-47C9-A4A4-E25F09FAB029}"/>
          </ac:spMkLst>
        </pc:spChg>
        <pc:spChg chg="add del">
          <ac:chgData name="조 영준" userId="dab14d1343d96be5" providerId="LiveId" clId="{57BA6761-9D79-4742-B6C5-5715850ACE64}" dt="2021-09-21T10:03:10.824" v="10275" actId="26606"/>
          <ac:spMkLst>
            <pc:docMk/>
            <pc:sldMk cId="1616241113" sldId="278"/>
            <ac:spMk id="62" creationId="{F4C0B10B-D2C4-4A54-AFAD-3D27DF88BB37}"/>
          </ac:spMkLst>
        </pc:spChg>
        <pc:spChg chg="add">
          <ac:chgData name="조 영준" userId="dab14d1343d96be5" providerId="LiveId" clId="{57BA6761-9D79-4742-B6C5-5715850ACE64}" dt="2021-09-21T10:03:10.828" v="10276" actId="26606"/>
          <ac:spMkLst>
            <pc:docMk/>
            <pc:sldMk cId="1616241113" sldId="278"/>
            <ac:spMk id="70" creationId="{DD38EE57-B708-47C9-A4A4-E25F09FAB029}"/>
          </ac:spMkLst>
        </pc:spChg>
        <pc:grpChg chg="add del">
          <ac:chgData name="조 영준" userId="dab14d1343d96be5" providerId="LiveId" clId="{57BA6761-9D79-4742-B6C5-5715850ACE64}" dt="2021-09-21T10:02:33.302" v="10259" actId="26606"/>
          <ac:grpSpMkLst>
            <pc:docMk/>
            <pc:sldMk cId="1616241113" sldId="278"/>
            <ac:grpSpMk id="31" creationId="{57A28182-58A5-4DBB-8F64-BD944BCA8154}"/>
          </ac:grpSpMkLst>
        </pc:grpChg>
        <pc:grpChg chg="add del">
          <ac:chgData name="조 영준" userId="dab14d1343d96be5" providerId="LiveId" clId="{57BA6761-9D79-4742-B6C5-5715850ACE64}" dt="2021-09-21T10:03:10.828" v="10276" actId="26606"/>
          <ac:grpSpMkLst>
            <pc:docMk/>
            <pc:sldMk cId="1616241113" sldId="278"/>
            <ac:grpSpMk id="43" creationId="{57A28182-58A5-4DBB-8F64-BD944BCA8154}"/>
          </ac:grpSpMkLst>
        </pc:grpChg>
        <pc:grpChg chg="add del">
          <ac:chgData name="조 영준" userId="dab14d1343d96be5" providerId="LiveId" clId="{57BA6761-9D79-4742-B6C5-5715850ACE64}" dt="2021-09-21T10:03:10.129" v="10273" actId="26606"/>
          <ac:grpSpMkLst>
            <pc:docMk/>
            <pc:sldMk cId="1616241113" sldId="278"/>
            <ac:grpSpMk id="55" creationId="{57A28182-58A5-4DBB-8F64-BD944BCA8154}"/>
          </ac:grpSpMkLst>
        </pc:grpChg>
        <pc:grpChg chg="add del">
          <ac:chgData name="조 영준" userId="dab14d1343d96be5" providerId="LiveId" clId="{57BA6761-9D79-4742-B6C5-5715850ACE64}" dt="2021-09-21T10:03:10.824" v="10275" actId="26606"/>
          <ac:grpSpMkLst>
            <pc:docMk/>
            <pc:sldMk cId="1616241113" sldId="278"/>
            <ac:grpSpMk id="63" creationId="{B6BADB90-C74B-40D6-86DC-503F65FCE8DC}"/>
          </ac:grpSpMkLst>
        </pc:grpChg>
        <pc:grpChg chg="add">
          <ac:chgData name="조 영준" userId="dab14d1343d96be5" providerId="LiveId" clId="{57BA6761-9D79-4742-B6C5-5715850ACE64}" dt="2021-09-21T10:03:10.828" v="10276" actId="26606"/>
          <ac:grpSpMkLst>
            <pc:docMk/>
            <pc:sldMk cId="1616241113" sldId="278"/>
            <ac:grpSpMk id="71" creationId="{57A28182-58A5-4DBB-8F64-BD944BCA8154}"/>
          </ac:grpSpMkLst>
        </pc:grpChg>
        <pc:picChg chg="add del mod modCrop">
          <ac:chgData name="조 영준" userId="dab14d1343d96be5" providerId="LiveId" clId="{57BA6761-9D79-4742-B6C5-5715850ACE64}" dt="2021-09-21T10:02:59.535" v="10269" actId="21"/>
          <ac:picMkLst>
            <pc:docMk/>
            <pc:sldMk cId="1616241113" sldId="278"/>
            <ac:picMk id="3" creationId="{06302A81-E03F-45B1-9FB0-FD29284BB453}"/>
          </ac:picMkLst>
        </pc:picChg>
        <pc:picChg chg="add mod">
          <ac:chgData name="조 영준" userId="dab14d1343d96be5" providerId="LiveId" clId="{57BA6761-9D79-4742-B6C5-5715850ACE64}" dt="2021-09-21T10:03:10.828" v="10276" actId="26606"/>
          <ac:picMkLst>
            <pc:docMk/>
            <pc:sldMk cId="1616241113" sldId="278"/>
            <ac:picMk id="4" creationId="{55002111-A14F-49E1-9A6C-DAE50D8B942C}"/>
          </ac:picMkLst>
        </pc:picChg>
        <pc:picChg chg="add del mod">
          <ac:chgData name="조 영준" userId="dab14d1343d96be5" providerId="LiveId" clId="{57BA6761-9D79-4742-B6C5-5715850ACE64}" dt="2021-09-21T09:59:42.654" v="10075" actId="21"/>
          <ac:picMkLst>
            <pc:docMk/>
            <pc:sldMk cId="1616241113" sldId="278"/>
            <ac:picMk id="19" creationId="{E8FA01BC-D8F2-4B0F-BCFF-C7B2DAD9BCB3}"/>
          </ac:picMkLst>
        </pc:picChg>
      </pc:sldChg>
      <pc:sldChg chg="addSp modSp new mod setBg modAnim">
        <pc:chgData name="조 영준" userId="dab14d1343d96be5" providerId="LiveId" clId="{57BA6761-9D79-4742-B6C5-5715850ACE64}" dt="2021-09-21T12:35:58.195" v="10346"/>
        <pc:sldMkLst>
          <pc:docMk/>
          <pc:sldMk cId="1092519909" sldId="279"/>
        </pc:sldMkLst>
        <pc:spChg chg="mod">
          <ac:chgData name="조 영준" userId="dab14d1343d96be5" providerId="LiveId" clId="{57BA6761-9D79-4742-B6C5-5715850ACE64}" dt="2021-09-21T12:35:58.195" v="10346"/>
          <ac:spMkLst>
            <pc:docMk/>
            <pc:sldMk cId="1092519909" sldId="279"/>
            <ac:spMk id="2" creationId="{C7EF9D51-F146-4117-A3AD-5F2A551A3B5F}"/>
          </ac:spMkLst>
        </pc:spChg>
        <pc:spChg chg="mod">
          <ac:chgData name="조 영준" userId="dab14d1343d96be5" providerId="LiveId" clId="{57BA6761-9D79-4742-B6C5-5715850ACE64}" dt="2021-09-21T03:50:21.578" v="7142" actId="113"/>
          <ac:spMkLst>
            <pc:docMk/>
            <pc:sldMk cId="1092519909" sldId="279"/>
            <ac:spMk id="3" creationId="{18F1D54F-9E48-4FCB-B2AC-01076E5779E3}"/>
          </ac:spMkLst>
        </pc:spChg>
        <pc:spChg chg="add">
          <ac:chgData name="조 영준" userId="dab14d1343d96be5" providerId="LiveId" clId="{57BA6761-9D79-4742-B6C5-5715850ACE64}" dt="2021-09-21T03:10:21.807" v="6398" actId="26606"/>
          <ac:spMkLst>
            <pc:docMk/>
            <pc:sldMk cId="1092519909" sldId="279"/>
            <ac:spMk id="8" creationId="{827B839B-9ADE-406B-8590-F1CAEDED45A1}"/>
          </ac:spMkLst>
        </pc:spChg>
        <pc:spChg chg="add">
          <ac:chgData name="조 영준" userId="dab14d1343d96be5" providerId="LiveId" clId="{57BA6761-9D79-4742-B6C5-5715850ACE64}" dt="2021-09-21T03:10:21.807" v="6398" actId="26606"/>
          <ac:spMkLst>
            <pc:docMk/>
            <pc:sldMk cId="1092519909" sldId="279"/>
            <ac:spMk id="10" creationId="{CFE45BF0-46DB-408C-B5F7-7B11716805D4}"/>
          </ac:spMkLst>
        </pc:spChg>
        <pc:spChg chg="add">
          <ac:chgData name="조 영준" userId="dab14d1343d96be5" providerId="LiveId" clId="{57BA6761-9D79-4742-B6C5-5715850ACE64}" dt="2021-09-21T03:10:21.807" v="6398" actId="26606"/>
          <ac:spMkLst>
            <pc:docMk/>
            <pc:sldMk cId="1092519909" sldId="279"/>
            <ac:spMk id="12" creationId="{2AEBC8F2-97B1-41B4-93F1-2D289E197FBA}"/>
          </ac:spMkLst>
        </pc:spChg>
        <pc:spChg chg="add">
          <ac:chgData name="조 영준" userId="dab14d1343d96be5" providerId="LiveId" clId="{57BA6761-9D79-4742-B6C5-5715850ACE64}" dt="2021-09-21T03:10:21.807" v="6398" actId="26606"/>
          <ac:spMkLst>
            <pc:docMk/>
            <pc:sldMk cId="1092519909" sldId="279"/>
            <ac:spMk id="14" creationId="{472E3A19-F5D5-48FC-BB9C-48C2F68F598B}"/>
          </ac:spMkLst>
        </pc:spChg>
        <pc:spChg chg="add">
          <ac:chgData name="조 영준" userId="dab14d1343d96be5" providerId="LiveId" clId="{57BA6761-9D79-4742-B6C5-5715850ACE64}" dt="2021-09-21T03:10:21.807" v="6398" actId="26606"/>
          <ac:spMkLst>
            <pc:docMk/>
            <pc:sldMk cId="1092519909" sldId="279"/>
            <ac:spMk id="16" creationId="{7A62E32F-BB65-43A8-8EB5-92346890E549}"/>
          </ac:spMkLst>
        </pc:spChg>
        <pc:spChg chg="add">
          <ac:chgData name="조 영준" userId="dab14d1343d96be5" providerId="LiveId" clId="{57BA6761-9D79-4742-B6C5-5715850ACE64}" dt="2021-09-21T03:10:21.807" v="6398" actId="26606"/>
          <ac:spMkLst>
            <pc:docMk/>
            <pc:sldMk cId="1092519909" sldId="279"/>
            <ac:spMk id="18" creationId="{14E91B64-9FCC-451E-AFB4-A827D6329367}"/>
          </ac:spMkLst>
        </pc:spChg>
        <pc:picChg chg="add mod">
          <ac:chgData name="조 영준" userId="dab14d1343d96be5" providerId="LiveId" clId="{57BA6761-9D79-4742-B6C5-5715850ACE64}" dt="2021-09-21T03:23:38.166" v="6714" actId="14100"/>
          <ac:picMkLst>
            <pc:docMk/>
            <pc:sldMk cId="1092519909" sldId="279"/>
            <ac:picMk id="4" creationId="{7DAE9000-C5B8-4255-ADEF-4FB7BF4B5AB5}"/>
          </ac:picMkLst>
        </pc:picChg>
      </pc:sldChg>
      <pc:sldChg chg="new del">
        <pc:chgData name="조 영준" userId="dab14d1343d96be5" providerId="LiveId" clId="{57BA6761-9D79-4742-B6C5-5715850ACE64}" dt="2021-09-21T03:10:16.122" v="6396" actId="2696"/>
        <pc:sldMkLst>
          <pc:docMk/>
          <pc:sldMk cId="3948745892" sldId="279"/>
        </pc:sldMkLst>
      </pc:sldChg>
      <pc:sldChg chg="addSp delSp modSp new mod setBg modAnim">
        <pc:chgData name="조 영준" userId="dab14d1343d96be5" providerId="LiveId" clId="{57BA6761-9D79-4742-B6C5-5715850ACE64}" dt="2021-09-21T03:44:15.375" v="6792" actId="14100"/>
        <pc:sldMkLst>
          <pc:docMk/>
          <pc:sldMk cId="2080959000" sldId="280"/>
        </pc:sldMkLst>
        <pc:spChg chg="mod">
          <ac:chgData name="조 영준" userId="dab14d1343d96be5" providerId="LiveId" clId="{57BA6761-9D79-4742-B6C5-5715850ACE64}" dt="2021-09-21T03:42:51.601" v="6785" actId="113"/>
          <ac:spMkLst>
            <pc:docMk/>
            <pc:sldMk cId="2080959000" sldId="280"/>
            <ac:spMk id="2" creationId="{C176E4B2-6EFD-4ACC-91D5-3D1C97F4A481}"/>
          </ac:spMkLst>
        </pc:spChg>
        <pc:spChg chg="del mod">
          <ac:chgData name="조 영준" userId="dab14d1343d96be5" providerId="LiveId" clId="{57BA6761-9D79-4742-B6C5-5715850ACE64}" dt="2021-09-21T03:44:00.750" v="6786"/>
          <ac:spMkLst>
            <pc:docMk/>
            <pc:sldMk cId="2080959000" sldId="280"/>
            <ac:spMk id="3" creationId="{6143D410-C643-49E9-ADCD-E2D38465167D}"/>
          </ac:spMkLst>
        </pc:spChg>
        <pc:spChg chg="add">
          <ac:chgData name="조 영준" userId="dab14d1343d96be5" providerId="LiveId" clId="{57BA6761-9D79-4742-B6C5-5715850ACE64}" dt="2021-09-21T03:42:33.681" v="6744" actId="26606"/>
          <ac:spMkLst>
            <pc:docMk/>
            <pc:sldMk cId="2080959000" sldId="280"/>
            <ac:spMk id="8" creationId="{827B839B-9ADE-406B-8590-F1CAEDED45A1}"/>
          </ac:spMkLst>
        </pc:spChg>
        <pc:spChg chg="add">
          <ac:chgData name="조 영준" userId="dab14d1343d96be5" providerId="LiveId" clId="{57BA6761-9D79-4742-B6C5-5715850ACE64}" dt="2021-09-21T03:42:33.681" v="6744" actId="26606"/>
          <ac:spMkLst>
            <pc:docMk/>
            <pc:sldMk cId="2080959000" sldId="280"/>
            <ac:spMk id="10" creationId="{CFE45BF0-46DB-408C-B5F7-7B11716805D4}"/>
          </ac:spMkLst>
        </pc:spChg>
        <pc:spChg chg="add">
          <ac:chgData name="조 영준" userId="dab14d1343d96be5" providerId="LiveId" clId="{57BA6761-9D79-4742-B6C5-5715850ACE64}" dt="2021-09-21T03:42:33.681" v="6744" actId="26606"/>
          <ac:spMkLst>
            <pc:docMk/>
            <pc:sldMk cId="2080959000" sldId="280"/>
            <ac:spMk id="12" creationId="{2AEBC8F2-97B1-41B4-93F1-2D289E197FBA}"/>
          </ac:spMkLst>
        </pc:spChg>
        <pc:spChg chg="add">
          <ac:chgData name="조 영준" userId="dab14d1343d96be5" providerId="LiveId" clId="{57BA6761-9D79-4742-B6C5-5715850ACE64}" dt="2021-09-21T03:42:33.681" v="6744" actId="26606"/>
          <ac:spMkLst>
            <pc:docMk/>
            <pc:sldMk cId="2080959000" sldId="280"/>
            <ac:spMk id="14" creationId="{472E3A19-F5D5-48FC-BB9C-48C2F68F598B}"/>
          </ac:spMkLst>
        </pc:spChg>
        <pc:spChg chg="add">
          <ac:chgData name="조 영준" userId="dab14d1343d96be5" providerId="LiveId" clId="{57BA6761-9D79-4742-B6C5-5715850ACE64}" dt="2021-09-21T03:42:33.681" v="6744" actId="26606"/>
          <ac:spMkLst>
            <pc:docMk/>
            <pc:sldMk cId="2080959000" sldId="280"/>
            <ac:spMk id="16" creationId="{7A62E32F-BB65-43A8-8EB5-92346890E549}"/>
          </ac:spMkLst>
        </pc:spChg>
        <pc:spChg chg="add">
          <ac:chgData name="조 영준" userId="dab14d1343d96be5" providerId="LiveId" clId="{57BA6761-9D79-4742-B6C5-5715850ACE64}" dt="2021-09-21T03:42:33.681" v="6744" actId="26606"/>
          <ac:spMkLst>
            <pc:docMk/>
            <pc:sldMk cId="2080959000" sldId="280"/>
            <ac:spMk id="18" creationId="{14E91B64-9FCC-451E-AFB4-A827D6329367}"/>
          </ac:spMkLst>
        </pc:spChg>
        <pc:picChg chg="add mod">
          <ac:chgData name="조 영준" userId="dab14d1343d96be5" providerId="LiveId" clId="{57BA6761-9D79-4742-B6C5-5715850ACE64}" dt="2021-09-21T03:44:15.375" v="6792" actId="14100"/>
          <ac:picMkLst>
            <pc:docMk/>
            <pc:sldMk cId="2080959000" sldId="280"/>
            <ac:picMk id="4" creationId="{230B90DD-15CF-4EF8-B139-6DD4303CB97F}"/>
          </ac:picMkLst>
        </pc:picChg>
      </pc:sldChg>
      <pc:sldChg chg="addSp delSp modSp new mod setBg modAnim delDesignElem chgLayout">
        <pc:chgData name="조 영준" userId="dab14d1343d96be5" providerId="LiveId" clId="{57BA6761-9D79-4742-B6C5-5715850ACE64}" dt="2021-09-21T05:04:52.361" v="8759" actId="20577"/>
        <pc:sldMkLst>
          <pc:docMk/>
          <pc:sldMk cId="3799160940" sldId="281"/>
        </pc:sldMkLst>
        <pc:spChg chg="mod ord">
          <ac:chgData name="조 영준" userId="dab14d1343d96be5" providerId="LiveId" clId="{57BA6761-9D79-4742-B6C5-5715850ACE64}" dt="2021-09-21T05:00:13.820" v="8696" actId="20577"/>
          <ac:spMkLst>
            <pc:docMk/>
            <pc:sldMk cId="3799160940" sldId="281"/>
            <ac:spMk id="2" creationId="{CAE706D0-2938-4C3E-B7A4-F7AE0F0869E3}"/>
          </ac:spMkLst>
        </pc:spChg>
        <pc:spChg chg="add del mod ord">
          <ac:chgData name="조 영준" userId="dab14d1343d96be5" providerId="LiveId" clId="{57BA6761-9D79-4742-B6C5-5715850ACE64}" dt="2021-09-21T04:20:43.300" v="7601" actId="26606"/>
          <ac:spMkLst>
            <pc:docMk/>
            <pc:sldMk cId="3799160940" sldId="281"/>
            <ac:spMk id="3" creationId="{0DBCD401-7E5B-44E4-9C54-13011CB208DB}"/>
          </ac:spMkLst>
        </pc:spChg>
        <pc:spChg chg="add del mod">
          <ac:chgData name="조 영준" userId="dab14d1343d96be5" providerId="LiveId" clId="{57BA6761-9D79-4742-B6C5-5715850ACE64}" dt="2021-09-21T04:16:31.423" v="7422" actId="6264"/>
          <ac:spMkLst>
            <pc:docMk/>
            <pc:sldMk cId="3799160940" sldId="281"/>
            <ac:spMk id="4" creationId="{B45C3AA2-F4A9-4AB8-B18C-299885B31AB3}"/>
          </ac:spMkLst>
        </pc:spChg>
        <pc:spChg chg="add del mod">
          <ac:chgData name="조 영준" userId="dab14d1343d96be5" providerId="LiveId" clId="{57BA6761-9D79-4742-B6C5-5715850ACE64}" dt="2021-09-21T04:16:31.423" v="7422" actId="6264"/>
          <ac:spMkLst>
            <pc:docMk/>
            <pc:sldMk cId="3799160940" sldId="281"/>
            <ac:spMk id="5" creationId="{4DEEB207-F28C-49B6-A6A6-86E805A695B8}"/>
          </ac:spMkLst>
        </pc:spChg>
        <pc:spChg chg="add del">
          <ac:chgData name="조 영준" userId="dab14d1343d96be5" providerId="LiveId" clId="{57BA6761-9D79-4742-B6C5-5715850ACE64}" dt="2021-09-21T04:16:47.361" v="7424" actId="26606"/>
          <ac:spMkLst>
            <pc:docMk/>
            <pc:sldMk cId="3799160940" sldId="281"/>
            <ac:spMk id="6" creationId="{7D67C2EE-AFA7-458A-8695-51B546F47323}"/>
          </ac:spMkLst>
        </pc:spChg>
        <pc:spChg chg="add del">
          <ac:chgData name="조 영준" userId="dab14d1343d96be5" providerId="LiveId" clId="{57BA6761-9D79-4742-B6C5-5715850ACE64}" dt="2021-09-21T04:16:47.361" v="7424" actId="26606"/>
          <ac:spMkLst>
            <pc:docMk/>
            <pc:sldMk cId="3799160940" sldId="281"/>
            <ac:spMk id="7" creationId="{A5271697-90F1-4A23-8EF2-0179F2EAFACB}"/>
          </ac:spMkLst>
        </pc:spChg>
        <pc:spChg chg="add del">
          <ac:chgData name="조 영준" userId="dab14d1343d96be5" providerId="LiveId" clId="{57BA6761-9D79-4742-B6C5-5715850ACE64}" dt="2021-09-21T04:16:10.574" v="7418" actId="26606"/>
          <ac:spMkLst>
            <pc:docMk/>
            <pc:sldMk cId="3799160940" sldId="281"/>
            <ac:spMk id="8" creationId="{827B839B-9ADE-406B-8590-F1CAEDED45A1}"/>
          </ac:spMkLst>
        </pc:spChg>
        <pc:spChg chg="add del">
          <ac:chgData name="조 영준" userId="dab14d1343d96be5" providerId="LiveId" clId="{57BA6761-9D79-4742-B6C5-5715850ACE64}" dt="2021-09-21T04:16:47.361" v="7424" actId="26606"/>
          <ac:spMkLst>
            <pc:docMk/>
            <pc:sldMk cId="3799160940" sldId="281"/>
            <ac:spMk id="9" creationId="{9D800584-727A-48CF-8223-244AD9717CAA}"/>
          </ac:spMkLst>
        </pc:spChg>
        <pc:spChg chg="add del">
          <ac:chgData name="조 영준" userId="dab14d1343d96be5" providerId="LiveId" clId="{57BA6761-9D79-4742-B6C5-5715850ACE64}" dt="2021-09-21T04:16:10.574" v="7418" actId="26606"/>
          <ac:spMkLst>
            <pc:docMk/>
            <pc:sldMk cId="3799160940" sldId="281"/>
            <ac:spMk id="10" creationId="{CFE45BF0-46DB-408C-B5F7-7B11716805D4}"/>
          </ac:spMkLst>
        </pc:spChg>
        <pc:spChg chg="add del">
          <ac:chgData name="조 영준" userId="dab14d1343d96be5" providerId="LiveId" clId="{57BA6761-9D79-4742-B6C5-5715850ACE64}" dt="2021-09-21T04:16:10.574" v="7418" actId="26606"/>
          <ac:spMkLst>
            <pc:docMk/>
            <pc:sldMk cId="3799160940" sldId="281"/>
            <ac:spMk id="12" creationId="{2AEBC8F2-97B1-41B4-93F1-2D289E197FBA}"/>
          </ac:spMkLst>
        </pc:spChg>
        <pc:spChg chg="add del">
          <ac:chgData name="조 영준" userId="dab14d1343d96be5" providerId="LiveId" clId="{57BA6761-9D79-4742-B6C5-5715850ACE64}" dt="2021-09-21T04:16:10.574" v="7418" actId="26606"/>
          <ac:spMkLst>
            <pc:docMk/>
            <pc:sldMk cId="3799160940" sldId="281"/>
            <ac:spMk id="14" creationId="{472E3A19-F5D5-48FC-BB9C-48C2F68F598B}"/>
          </ac:spMkLst>
        </pc:spChg>
        <pc:spChg chg="add del">
          <ac:chgData name="조 영준" userId="dab14d1343d96be5" providerId="LiveId" clId="{57BA6761-9D79-4742-B6C5-5715850ACE64}" dt="2021-09-21T04:16:10.574" v="7418" actId="26606"/>
          <ac:spMkLst>
            <pc:docMk/>
            <pc:sldMk cId="3799160940" sldId="281"/>
            <ac:spMk id="16" creationId="{7A62E32F-BB65-43A8-8EB5-92346890E549}"/>
          </ac:spMkLst>
        </pc:spChg>
        <pc:spChg chg="add del">
          <ac:chgData name="조 영준" userId="dab14d1343d96be5" providerId="LiveId" clId="{57BA6761-9D79-4742-B6C5-5715850ACE64}" dt="2021-09-21T04:20:43.284" v="7600" actId="26606"/>
          <ac:spMkLst>
            <pc:docMk/>
            <pc:sldMk cId="3799160940" sldId="281"/>
            <ac:spMk id="17" creationId="{1BE4F293-0A40-4AA3-8747-1C7D9F3EEABB}"/>
          </ac:spMkLst>
        </pc:spChg>
        <pc:spChg chg="add del">
          <ac:chgData name="조 영준" userId="dab14d1343d96be5" providerId="LiveId" clId="{57BA6761-9D79-4742-B6C5-5715850ACE64}" dt="2021-09-21T04:16:10.574" v="7418" actId="26606"/>
          <ac:spMkLst>
            <pc:docMk/>
            <pc:sldMk cId="3799160940" sldId="281"/>
            <ac:spMk id="18" creationId="{14E91B64-9FCC-451E-AFB4-A827D6329367}"/>
          </ac:spMkLst>
        </pc:spChg>
        <pc:spChg chg="add del">
          <ac:chgData name="조 영준" userId="dab14d1343d96be5" providerId="LiveId" clId="{57BA6761-9D79-4742-B6C5-5715850ACE64}" dt="2021-09-21T04:16:03.328" v="7415" actId="26606"/>
          <ac:spMkLst>
            <pc:docMk/>
            <pc:sldMk cId="3799160940" sldId="281"/>
            <ac:spMk id="23" creationId="{D91C6979-50E4-4EE2-898F-C6C12778BD34}"/>
          </ac:spMkLst>
        </pc:spChg>
        <pc:spChg chg="add del">
          <ac:chgData name="조 영준" userId="dab14d1343d96be5" providerId="LiveId" clId="{57BA6761-9D79-4742-B6C5-5715850ACE64}" dt="2021-09-21T04:16:03.328" v="7415" actId="26606"/>
          <ac:spMkLst>
            <pc:docMk/>
            <pc:sldMk cId="3799160940" sldId="281"/>
            <ac:spMk id="25" creationId="{72E44FCB-1CD3-4165-BB80-B9725454FF53}"/>
          </ac:spMkLst>
        </pc:spChg>
        <pc:spChg chg="add">
          <ac:chgData name="조 영준" userId="dab14d1343d96be5" providerId="LiveId" clId="{57BA6761-9D79-4742-B6C5-5715850ACE64}" dt="2021-09-21T04:20:43.300" v="7601" actId="26606"/>
          <ac:spMkLst>
            <pc:docMk/>
            <pc:sldMk cId="3799160940" sldId="281"/>
            <ac:spMk id="26" creationId="{1BE4F293-0A40-4AA3-8747-1C7D9F3EEABB}"/>
          </ac:spMkLst>
        </pc:spChg>
        <pc:spChg chg="add del">
          <ac:chgData name="조 영준" userId="dab14d1343d96be5" providerId="LiveId" clId="{57BA6761-9D79-4742-B6C5-5715850ACE64}" dt="2021-09-21T04:16:03.328" v="7415" actId="26606"/>
          <ac:spMkLst>
            <pc:docMk/>
            <pc:sldMk cId="3799160940" sldId="281"/>
            <ac:spMk id="27" creationId="{81089C96-ABA7-4974-ACD5-74686A5534CB}"/>
          </ac:spMkLst>
        </pc:spChg>
        <pc:spChg chg="add del">
          <ac:chgData name="조 영준" userId="dab14d1343d96be5" providerId="LiveId" clId="{57BA6761-9D79-4742-B6C5-5715850ACE64}" dt="2021-09-21T04:16:03.328" v="7415" actId="26606"/>
          <ac:spMkLst>
            <pc:docMk/>
            <pc:sldMk cId="3799160940" sldId="281"/>
            <ac:spMk id="29" creationId="{6FA230C2-E9CA-4943-A930-10AA88473A8E}"/>
          </ac:spMkLst>
        </pc:spChg>
        <pc:spChg chg="add del">
          <ac:chgData name="조 영준" userId="dab14d1343d96be5" providerId="LiveId" clId="{57BA6761-9D79-4742-B6C5-5715850ACE64}" dt="2021-09-21T04:16:03.328" v="7415" actId="26606"/>
          <ac:spMkLst>
            <pc:docMk/>
            <pc:sldMk cId="3799160940" sldId="281"/>
            <ac:spMk id="31" creationId="{CC988297-7FEA-4B53-AC29-C3E10B38F5FE}"/>
          </ac:spMkLst>
        </pc:spChg>
        <pc:spChg chg="add del">
          <ac:chgData name="조 영준" userId="dab14d1343d96be5" providerId="LiveId" clId="{57BA6761-9D79-4742-B6C5-5715850ACE64}" dt="2021-09-21T04:16:03.328" v="7415" actId="26606"/>
          <ac:spMkLst>
            <pc:docMk/>
            <pc:sldMk cId="3799160940" sldId="281"/>
            <ac:spMk id="33" creationId="{3932437D-69C7-41AF-8DA3-28AE212E1A52}"/>
          </ac:spMkLst>
        </pc:spChg>
        <pc:spChg chg="add del">
          <ac:chgData name="조 영준" userId="dab14d1343d96be5" providerId="LiveId" clId="{57BA6761-9D79-4742-B6C5-5715850ACE64}" dt="2021-09-21T04:16:03.328" v="7415" actId="26606"/>
          <ac:spMkLst>
            <pc:docMk/>
            <pc:sldMk cId="3799160940" sldId="281"/>
            <ac:spMk id="35" creationId="{47C5A609-4AC8-4DED-80A9-5303643561E9}"/>
          </ac:spMkLst>
        </pc:spChg>
        <pc:spChg chg="add del">
          <ac:chgData name="조 영준" userId="dab14d1343d96be5" providerId="LiveId" clId="{57BA6761-9D79-4742-B6C5-5715850ACE64}" dt="2021-09-21T04:16:47.361" v="7424" actId="26606"/>
          <ac:spMkLst>
            <pc:docMk/>
            <pc:sldMk cId="3799160940" sldId="281"/>
            <ac:spMk id="36" creationId="{D9F5512A-48E1-4C07-B75E-3CCC517B6804}"/>
          </ac:spMkLst>
        </pc:spChg>
        <pc:spChg chg="add del">
          <ac:chgData name="조 영준" userId="dab14d1343d96be5" providerId="LiveId" clId="{57BA6761-9D79-4742-B6C5-5715850ACE64}" dt="2021-09-21T04:16:03.328" v="7415" actId="26606"/>
          <ac:spMkLst>
            <pc:docMk/>
            <pc:sldMk cId="3799160940" sldId="281"/>
            <ac:spMk id="37" creationId="{13581BFA-99C5-4E44-9DE8-D2609F86299F}"/>
          </ac:spMkLst>
        </pc:spChg>
        <pc:spChg chg="add del">
          <ac:chgData name="조 영준" userId="dab14d1343d96be5" providerId="LiveId" clId="{57BA6761-9D79-4742-B6C5-5715850ACE64}" dt="2021-09-21T04:16:10.567" v="7417" actId="26606"/>
          <ac:spMkLst>
            <pc:docMk/>
            <pc:sldMk cId="3799160940" sldId="281"/>
            <ac:spMk id="39" creationId="{827B839B-9ADE-406B-8590-F1CAEDED45A1}"/>
          </ac:spMkLst>
        </pc:spChg>
        <pc:spChg chg="add del">
          <ac:chgData name="조 영준" userId="dab14d1343d96be5" providerId="LiveId" clId="{57BA6761-9D79-4742-B6C5-5715850ACE64}" dt="2021-09-21T04:16:10.567" v="7417" actId="26606"/>
          <ac:spMkLst>
            <pc:docMk/>
            <pc:sldMk cId="3799160940" sldId="281"/>
            <ac:spMk id="40" creationId="{CFE45BF0-46DB-408C-B5F7-7B11716805D4}"/>
          </ac:spMkLst>
        </pc:spChg>
        <pc:spChg chg="add del">
          <ac:chgData name="조 영준" userId="dab14d1343d96be5" providerId="LiveId" clId="{57BA6761-9D79-4742-B6C5-5715850ACE64}" dt="2021-09-21T04:16:10.567" v="7417" actId="26606"/>
          <ac:spMkLst>
            <pc:docMk/>
            <pc:sldMk cId="3799160940" sldId="281"/>
            <ac:spMk id="41" creationId="{2AEBC8F2-97B1-41B4-93F1-2D289E197FBA}"/>
          </ac:spMkLst>
        </pc:spChg>
        <pc:spChg chg="add del">
          <ac:chgData name="조 영준" userId="dab14d1343d96be5" providerId="LiveId" clId="{57BA6761-9D79-4742-B6C5-5715850ACE64}" dt="2021-09-21T04:16:10.567" v="7417" actId="26606"/>
          <ac:spMkLst>
            <pc:docMk/>
            <pc:sldMk cId="3799160940" sldId="281"/>
            <ac:spMk id="42" creationId="{472E3A19-F5D5-48FC-BB9C-48C2F68F598B}"/>
          </ac:spMkLst>
        </pc:spChg>
        <pc:spChg chg="add del">
          <ac:chgData name="조 영준" userId="dab14d1343d96be5" providerId="LiveId" clId="{57BA6761-9D79-4742-B6C5-5715850ACE64}" dt="2021-09-21T04:16:10.567" v="7417" actId="26606"/>
          <ac:spMkLst>
            <pc:docMk/>
            <pc:sldMk cId="3799160940" sldId="281"/>
            <ac:spMk id="43" creationId="{7A62E32F-BB65-43A8-8EB5-92346890E549}"/>
          </ac:spMkLst>
        </pc:spChg>
        <pc:spChg chg="add del">
          <ac:chgData name="조 영준" userId="dab14d1343d96be5" providerId="LiveId" clId="{57BA6761-9D79-4742-B6C5-5715850ACE64}" dt="2021-09-21T04:16:10.567" v="7417" actId="26606"/>
          <ac:spMkLst>
            <pc:docMk/>
            <pc:sldMk cId="3799160940" sldId="281"/>
            <ac:spMk id="44" creationId="{14E91B64-9FCC-451E-AFB4-A827D6329367}"/>
          </ac:spMkLst>
        </pc:spChg>
        <pc:spChg chg="add del">
          <ac:chgData name="조 영준" userId="dab14d1343d96be5" providerId="LiveId" clId="{57BA6761-9D79-4742-B6C5-5715850ACE64}" dt="2021-09-21T04:16:31.423" v="7422" actId="6264"/>
          <ac:spMkLst>
            <pc:docMk/>
            <pc:sldMk cId="3799160940" sldId="281"/>
            <ac:spMk id="46" creationId="{6A1473A6-3F22-483E-8A30-80B9D2B14592}"/>
          </ac:spMkLst>
        </pc:spChg>
        <pc:spChg chg="add del mod">
          <ac:chgData name="조 영준" userId="dab14d1343d96be5" providerId="LiveId" clId="{57BA6761-9D79-4742-B6C5-5715850ACE64}" dt="2021-09-21T04:16:57.723" v="7430" actId="6264"/>
          <ac:spMkLst>
            <pc:docMk/>
            <pc:sldMk cId="3799160940" sldId="281"/>
            <ac:spMk id="56" creationId="{B5362B76-798B-4547-A8A4-3ACF9F6FF2BE}"/>
          </ac:spMkLst>
        </pc:spChg>
        <pc:spChg chg="add del">
          <ac:chgData name="조 영준" userId="dab14d1343d96be5" providerId="LiveId" clId="{57BA6761-9D79-4742-B6C5-5715850ACE64}" dt="2021-09-21T04:16:48.185" v="7426" actId="26606"/>
          <ac:spMkLst>
            <pc:docMk/>
            <pc:sldMk cId="3799160940" sldId="281"/>
            <ac:spMk id="57" creationId="{EFD0E8E8-C530-4B2D-A01A-CCD47590B664}"/>
          </ac:spMkLst>
        </pc:spChg>
        <pc:spChg chg="add del">
          <ac:chgData name="조 영준" userId="dab14d1343d96be5" providerId="LiveId" clId="{57BA6761-9D79-4742-B6C5-5715850ACE64}" dt="2021-09-21T04:16:48.185" v="7426" actId="26606"/>
          <ac:spMkLst>
            <pc:docMk/>
            <pc:sldMk cId="3799160940" sldId="281"/>
            <ac:spMk id="58" creationId="{53472F09-8E00-4E02-9034-0A382CF663D1}"/>
          </ac:spMkLst>
        </pc:spChg>
        <pc:spChg chg="add del">
          <ac:chgData name="조 영준" userId="dab14d1343d96be5" providerId="LiveId" clId="{57BA6761-9D79-4742-B6C5-5715850ACE64}" dt="2021-09-21T04:16:48.185" v="7426" actId="26606"/>
          <ac:spMkLst>
            <pc:docMk/>
            <pc:sldMk cId="3799160940" sldId="281"/>
            <ac:spMk id="59" creationId="{4DA077B8-7326-4434-87ED-77DF3CF3DCA5}"/>
          </ac:spMkLst>
        </pc:spChg>
        <pc:spChg chg="add del">
          <ac:chgData name="조 영준" userId="dab14d1343d96be5" providerId="LiveId" clId="{57BA6761-9D79-4742-B6C5-5715850ACE64}" dt="2021-09-21T04:16:48.185" v="7426" actId="26606"/>
          <ac:spMkLst>
            <pc:docMk/>
            <pc:sldMk cId="3799160940" sldId="281"/>
            <ac:spMk id="60" creationId="{F79CDED1-AC9C-4A80-B334-1309DEAD5418}"/>
          </ac:spMkLst>
        </pc:spChg>
        <pc:spChg chg="add del">
          <ac:chgData name="조 영준" userId="dab14d1343d96be5" providerId="LiveId" clId="{57BA6761-9D79-4742-B6C5-5715850ACE64}" dt="2021-09-21T04:16:48.185" v="7426" actId="26606"/>
          <ac:spMkLst>
            <pc:docMk/>
            <pc:sldMk cId="3799160940" sldId="281"/>
            <ac:spMk id="61" creationId="{FD961BDC-5B67-481B-B628-6C15F47245FE}"/>
          </ac:spMkLst>
        </pc:spChg>
        <pc:spChg chg="add del">
          <ac:chgData name="조 영준" userId="dab14d1343d96be5" providerId="LiveId" clId="{57BA6761-9D79-4742-B6C5-5715850ACE64}" dt="2021-09-21T04:16:48.185" v="7426" actId="26606"/>
          <ac:spMkLst>
            <pc:docMk/>
            <pc:sldMk cId="3799160940" sldId="281"/>
            <ac:spMk id="62" creationId="{06CC263E-5CD3-42BB-99F8-3C062C4B5681}"/>
          </ac:spMkLst>
        </pc:spChg>
        <pc:spChg chg="add del mod">
          <ac:chgData name="조 영준" userId="dab14d1343d96be5" providerId="LiveId" clId="{57BA6761-9D79-4742-B6C5-5715850ACE64}" dt="2021-09-21T04:16:57.723" v="7430" actId="6264"/>
          <ac:spMkLst>
            <pc:docMk/>
            <pc:sldMk cId="3799160940" sldId="281"/>
            <ac:spMk id="63" creationId="{A82B14C9-95EF-41DA-A9CA-F83C6116509B}"/>
          </ac:spMkLst>
        </pc:spChg>
        <pc:spChg chg="add del">
          <ac:chgData name="조 영준" userId="dab14d1343d96be5" providerId="LiveId" clId="{57BA6761-9D79-4742-B6C5-5715850ACE64}" dt="2021-09-21T04:16:51.314" v="7428" actId="26606"/>
          <ac:spMkLst>
            <pc:docMk/>
            <pc:sldMk cId="3799160940" sldId="281"/>
            <ac:spMk id="64" creationId="{979E27D9-03C7-44E2-9FF8-15D0C8506AF7}"/>
          </ac:spMkLst>
        </pc:spChg>
        <pc:spChg chg="add del">
          <ac:chgData name="조 영준" userId="dab14d1343d96be5" providerId="LiveId" clId="{57BA6761-9D79-4742-B6C5-5715850ACE64}" dt="2021-09-21T04:16:51.314" v="7428" actId="26606"/>
          <ac:spMkLst>
            <pc:docMk/>
            <pc:sldMk cId="3799160940" sldId="281"/>
            <ac:spMk id="65" creationId="{EEBF1590-3B36-48EE-A89D-3B6F3CB256AB}"/>
          </ac:spMkLst>
        </pc:spChg>
        <pc:spChg chg="add del">
          <ac:chgData name="조 영준" userId="dab14d1343d96be5" providerId="LiveId" clId="{57BA6761-9D79-4742-B6C5-5715850ACE64}" dt="2021-09-21T04:16:51.314" v="7428" actId="26606"/>
          <ac:spMkLst>
            <pc:docMk/>
            <pc:sldMk cId="3799160940" sldId="281"/>
            <ac:spMk id="66" creationId="{AC8F6C8C-AB5A-4548-942D-E3FD40ACBC49}"/>
          </ac:spMkLst>
        </pc:spChg>
        <pc:spChg chg="add del">
          <ac:chgData name="조 영준" userId="dab14d1343d96be5" providerId="LiveId" clId="{57BA6761-9D79-4742-B6C5-5715850ACE64}" dt="2021-09-21T04:16:57.723" v="7430" actId="6264"/>
          <ac:spMkLst>
            <pc:docMk/>
            <pc:sldMk cId="3799160940" sldId="281"/>
            <ac:spMk id="68" creationId="{827B839B-9ADE-406B-8590-F1CAEDED45A1}"/>
          </ac:spMkLst>
        </pc:spChg>
        <pc:spChg chg="add del">
          <ac:chgData name="조 영준" userId="dab14d1343d96be5" providerId="LiveId" clId="{57BA6761-9D79-4742-B6C5-5715850ACE64}" dt="2021-09-21T04:16:57.723" v="7430" actId="6264"/>
          <ac:spMkLst>
            <pc:docMk/>
            <pc:sldMk cId="3799160940" sldId="281"/>
            <ac:spMk id="69" creationId="{CFE45BF0-46DB-408C-B5F7-7B11716805D4}"/>
          </ac:spMkLst>
        </pc:spChg>
        <pc:spChg chg="add del">
          <ac:chgData name="조 영준" userId="dab14d1343d96be5" providerId="LiveId" clId="{57BA6761-9D79-4742-B6C5-5715850ACE64}" dt="2021-09-21T04:16:57.723" v="7430" actId="6264"/>
          <ac:spMkLst>
            <pc:docMk/>
            <pc:sldMk cId="3799160940" sldId="281"/>
            <ac:spMk id="70" creationId="{2AEBC8F2-97B1-41B4-93F1-2D289E197FBA}"/>
          </ac:spMkLst>
        </pc:spChg>
        <pc:spChg chg="add del">
          <ac:chgData name="조 영준" userId="dab14d1343d96be5" providerId="LiveId" clId="{57BA6761-9D79-4742-B6C5-5715850ACE64}" dt="2021-09-21T04:16:57.723" v="7430" actId="6264"/>
          <ac:spMkLst>
            <pc:docMk/>
            <pc:sldMk cId="3799160940" sldId="281"/>
            <ac:spMk id="71" creationId="{472E3A19-F5D5-48FC-BB9C-48C2F68F598B}"/>
          </ac:spMkLst>
        </pc:spChg>
        <pc:spChg chg="add del">
          <ac:chgData name="조 영준" userId="dab14d1343d96be5" providerId="LiveId" clId="{57BA6761-9D79-4742-B6C5-5715850ACE64}" dt="2021-09-21T04:16:57.723" v="7430" actId="6264"/>
          <ac:spMkLst>
            <pc:docMk/>
            <pc:sldMk cId="3799160940" sldId="281"/>
            <ac:spMk id="72" creationId="{7A62E32F-BB65-43A8-8EB5-92346890E549}"/>
          </ac:spMkLst>
        </pc:spChg>
        <pc:spChg chg="add del">
          <ac:chgData name="조 영준" userId="dab14d1343d96be5" providerId="LiveId" clId="{57BA6761-9D79-4742-B6C5-5715850ACE64}" dt="2021-09-21T04:16:57.723" v="7430" actId="6264"/>
          <ac:spMkLst>
            <pc:docMk/>
            <pc:sldMk cId="3799160940" sldId="281"/>
            <ac:spMk id="73" creationId="{14E91B64-9FCC-451E-AFB4-A827D6329367}"/>
          </ac:spMkLst>
        </pc:spChg>
        <pc:grpChg chg="add del">
          <ac:chgData name="조 영준" userId="dab14d1343d96be5" providerId="LiveId" clId="{57BA6761-9D79-4742-B6C5-5715850ACE64}" dt="2021-09-21T04:16:47.361" v="7424" actId="26606"/>
          <ac:grpSpMkLst>
            <pc:docMk/>
            <pc:sldMk cId="3799160940" sldId="281"/>
            <ac:grpSpMk id="11" creationId="{1221A507-76C4-489F-9F32-ECC44C5DC4F7}"/>
          </ac:grpSpMkLst>
        </pc:grpChg>
        <pc:grpChg chg="add del">
          <ac:chgData name="조 영준" userId="dab14d1343d96be5" providerId="LiveId" clId="{57BA6761-9D79-4742-B6C5-5715850ACE64}" dt="2021-09-21T04:20:43.284" v="7600" actId="26606"/>
          <ac:grpSpMkLst>
            <pc:docMk/>
            <pc:sldMk cId="3799160940" sldId="281"/>
            <ac:grpSpMk id="19" creationId="{5D1CC8B8-2CD1-45F6-9CED-CA310400222D}"/>
          </ac:grpSpMkLst>
        </pc:grpChg>
        <pc:grpChg chg="add">
          <ac:chgData name="조 영준" userId="dab14d1343d96be5" providerId="LiveId" clId="{57BA6761-9D79-4742-B6C5-5715850ACE64}" dt="2021-09-21T04:20:43.300" v="7601" actId="26606"/>
          <ac:grpSpMkLst>
            <pc:docMk/>
            <pc:sldMk cId="3799160940" sldId="281"/>
            <ac:grpSpMk id="28" creationId="{5D1CC8B8-2CD1-45F6-9CED-CA310400222D}"/>
          </ac:grpSpMkLst>
        </pc:grpChg>
        <pc:grpChg chg="add del">
          <ac:chgData name="조 영준" userId="dab14d1343d96be5" providerId="LiveId" clId="{57BA6761-9D79-4742-B6C5-5715850ACE64}" dt="2021-09-21T04:16:31.423" v="7422" actId="6264"/>
          <ac:grpSpMkLst>
            <pc:docMk/>
            <pc:sldMk cId="3799160940" sldId="281"/>
            <ac:grpSpMk id="47" creationId="{AA1375E3-3E53-4D75-BAB7-E5929BFCB25F}"/>
          </ac:grpSpMkLst>
        </pc:grpChg>
        <pc:graphicFrameChg chg="add del">
          <ac:chgData name="조 영준" userId="dab14d1343d96be5" providerId="LiveId" clId="{57BA6761-9D79-4742-B6C5-5715850ACE64}" dt="2021-09-21T04:20:43.284" v="7600" actId="26606"/>
          <ac:graphicFrameMkLst>
            <pc:docMk/>
            <pc:sldMk cId="3799160940" sldId="281"/>
            <ac:graphicFrameMk id="24" creationId="{A9B7ED67-7539-4E5B-A730-E7C29DEA1FE0}"/>
          </ac:graphicFrameMkLst>
        </pc:graphicFrameChg>
        <pc:graphicFrameChg chg="add mod">
          <ac:chgData name="조 영준" userId="dab14d1343d96be5" providerId="LiveId" clId="{57BA6761-9D79-4742-B6C5-5715850ACE64}" dt="2021-09-21T05:04:52.361" v="8759" actId="20577"/>
          <ac:graphicFrameMkLst>
            <pc:docMk/>
            <pc:sldMk cId="3799160940" sldId="281"/>
            <ac:graphicFrameMk id="48" creationId="{60C6D17E-02A7-4E51-AF51-F59BFE50FE8B}"/>
          </ac:graphicFrameMkLst>
        </pc:graphicFrameChg>
      </pc:sldChg>
      <pc:sldChg chg="addSp delSp modSp new del mod setBg modAnim">
        <pc:chgData name="조 영준" userId="dab14d1343d96be5" providerId="LiveId" clId="{57BA6761-9D79-4742-B6C5-5715850ACE64}" dt="2021-09-21T04:41:24.430" v="7842" actId="2696"/>
        <pc:sldMkLst>
          <pc:docMk/>
          <pc:sldMk cId="1134233631" sldId="282"/>
        </pc:sldMkLst>
        <pc:spChg chg="mod">
          <ac:chgData name="조 영준" userId="dab14d1343d96be5" providerId="LiveId" clId="{57BA6761-9D79-4742-B6C5-5715850ACE64}" dt="2021-09-21T04:22:36.879" v="7612" actId="26606"/>
          <ac:spMkLst>
            <pc:docMk/>
            <pc:sldMk cId="1134233631" sldId="282"/>
            <ac:spMk id="2" creationId="{5F87F635-FFB4-481C-81AF-A83AF9D12ED6}"/>
          </ac:spMkLst>
        </pc:spChg>
        <pc:spChg chg="mod ord">
          <ac:chgData name="조 영준" userId="dab14d1343d96be5" providerId="LiveId" clId="{57BA6761-9D79-4742-B6C5-5715850ACE64}" dt="2021-09-21T04:23:43.715" v="7629" actId="113"/>
          <ac:spMkLst>
            <pc:docMk/>
            <pc:sldMk cId="1134233631" sldId="282"/>
            <ac:spMk id="3" creationId="{51F10884-EDB7-4CF7-A07D-3ECC621ECC82}"/>
          </ac:spMkLst>
        </pc:spChg>
        <pc:spChg chg="add del">
          <ac:chgData name="조 영준" userId="dab14d1343d96be5" providerId="LiveId" clId="{57BA6761-9D79-4742-B6C5-5715850ACE64}" dt="2021-09-21T04:22:36.879" v="7612" actId="26606"/>
          <ac:spMkLst>
            <pc:docMk/>
            <pc:sldMk cId="1134233631" sldId="282"/>
            <ac:spMk id="8" creationId="{827B839B-9ADE-406B-8590-F1CAEDED45A1}"/>
          </ac:spMkLst>
        </pc:spChg>
        <pc:spChg chg="add del">
          <ac:chgData name="조 영준" userId="dab14d1343d96be5" providerId="LiveId" clId="{57BA6761-9D79-4742-B6C5-5715850ACE64}" dt="2021-09-21T04:22:36.879" v="7612" actId="26606"/>
          <ac:spMkLst>
            <pc:docMk/>
            <pc:sldMk cId="1134233631" sldId="282"/>
            <ac:spMk id="10" creationId="{CFE45BF0-46DB-408C-B5F7-7B11716805D4}"/>
          </ac:spMkLst>
        </pc:spChg>
        <pc:spChg chg="add del">
          <ac:chgData name="조 영준" userId="dab14d1343d96be5" providerId="LiveId" clId="{57BA6761-9D79-4742-B6C5-5715850ACE64}" dt="2021-09-21T04:22:36.879" v="7612" actId="26606"/>
          <ac:spMkLst>
            <pc:docMk/>
            <pc:sldMk cId="1134233631" sldId="282"/>
            <ac:spMk id="12" creationId="{2AEBC8F2-97B1-41B4-93F1-2D289E197FBA}"/>
          </ac:spMkLst>
        </pc:spChg>
        <pc:spChg chg="add del">
          <ac:chgData name="조 영준" userId="dab14d1343d96be5" providerId="LiveId" clId="{57BA6761-9D79-4742-B6C5-5715850ACE64}" dt="2021-09-21T04:22:36.879" v="7612" actId="26606"/>
          <ac:spMkLst>
            <pc:docMk/>
            <pc:sldMk cId="1134233631" sldId="282"/>
            <ac:spMk id="14" creationId="{472E3A19-F5D5-48FC-BB9C-48C2F68F598B}"/>
          </ac:spMkLst>
        </pc:spChg>
        <pc:spChg chg="add del">
          <ac:chgData name="조 영준" userId="dab14d1343d96be5" providerId="LiveId" clId="{57BA6761-9D79-4742-B6C5-5715850ACE64}" dt="2021-09-21T04:22:36.879" v="7612" actId="26606"/>
          <ac:spMkLst>
            <pc:docMk/>
            <pc:sldMk cId="1134233631" sldId="282"/>
            <ac:spMk id="16" creationId="{7A62E32F-BB65-43A8-8EB5-92346890E549}"/>
          </ac:spMkLst>
        </pc:spChg>
        <pc:spChg chg="add del">
          <ac:chgData name="조 영준" userId="dab14d1343d96be5" providerId="LiveId" clId="{57BA6761-9D79-4742-B6C5-5715850ACE64}" dt="2021-09-21T04:22:36.879" v="7612" actId="26606"/>
          <ac:spMkLst>
            <pc:docMk/>
            <pc:sldMk cId="1134233631" sldId="282"/>
            <ac:spMk id="18" creationId="{14E91B64-9FCC-451E-AFB4-A827D6329367}"/>
          </ac:spMkLst>
        </pc:spChg>
        <pc:spChg chg="add">
          <ac:chgData name="조 영준" userId="dab14d1343d96be5" providerId="LiveId" clId="{57BA6761-9D79-4742-B6C5-5715850ACE64}" dt="2021-09-21T04:22:36.879" v="7612" actId="26606"/>
          <ac:spMkLst>
            <pc:docMk/>
            <pc:sldMk cId="1134233631" sldId="282"/>
            <ac:spMk id="23" creationId="{D74FA4BF-7A78-4956-B1B2-4C8520019DE0}"/>
          </ac:spMkLst>
        </pc:spChg>
        <pc:grpChg chg="add">
          <ac:chgData name="조 영준" userId="dab14d1343d96be5" providerId="LiveId" clId="{57BA6761-9D79-4742-B6C5-5715850ACE64}" dt="2021-09-21T04:22:36.879" v="7612" actId="26606"/>
          <ac:grpSpMkLst>
            <pc:docMk/>
            <pc:sldMk cId="1134233631" sldId="282"/>
            <ac:grpSpMk id="25" creationId="{05C80D7D-3FEE-4AFE-9372-F990B9EFB535}"/>
          </ac:grpSpMkLst>
        </pc:grpChg>
        <pc:picChg chg="add mod ord">
          <ac:chgData name="조 영준" userId="dab14d1343d96be5" providerId="LiveId" clId="{57BA6761-9D79-4742-B6C5-5715850ACE64}" dt="2021-09-21T04:23:08.250" v="7621" actId="14100"/>
          <ac:picMkLst>
            <pc:docMk/>
            <pc:sldMk cId="1134233631" sldId="282"/>
            <ac:picMk id="4" creationId="{3163C14A-CE4B-4983-9404-666E19082F92}"/>
          </ac:picMkLst>
        </pc:picChg>
        <pc:picChg chg="add mod">
          <ac:chgData name="조 영준" userId="dab14d1343d96be5" providerId="LiveId" clId="{57BA6761-9D79-4742-B6C5-5715850ACE64}" dt="2021-09-21T04:23:55.570" v="7630" actId="14100"/>
          <ac:picMkLst>
            <pc:docMk/>
            <pc:sldMk cId="1134233631" sldId="282"/>
            <ac:picMk id="5" creationId="{4C3FA49E-B5A3-4569-B8E1-C1218D33548F}"/>
          </ac:picMkLst>
        </pc:picChg>
      </pc:sldChg>
      <pc:sldChg chg="addSp modSp new del mod setBg">
        <pc:chgData name="조 영준" userId="dab14d1343d96be5" providerId="LiveId" clId="{57BA6761-9D79-4742-B6C5-5715850ACE64}" dt="2021-09-21T04:00:11.210" v="7227" actId="2696"/>
        <pc:sldMkLst>
          <pc:docMk/>
          <pc:sldMk cId="2112247589" sldId="282"/>
        </pc:sldMkLst>
        <pc:spChg chg="mod ord">
          <ac:chgData name="조 영준" userId="dab14d1343d96be5" providerId="LiveId" clId="{57BA6761-9D79-4742-B6C5-5715850ACE64}" dt="2021-09-21T03:59:25.440" v="7225" actId="26606"/>
          <ac:spMkLst>
            <pc:docMk/>
            <pc:sldMk cId="2112247589" sldId="282"/>
            <ac:spMk id="2" creationId="{AC87DBED-1778-4636-891E-50F0A95DADEC}"/>
          </ac:spMkLst>
        </pc:spChg>
        <pc:spChg chg="mod">
          <ac:chgData name="조 영준" userId="dab14d1343d96be5" providerId="LiveId" clId="{57BA6761-9D79-4742-B6C5-5715850ACE64}" dt="2021-09-21T03:59:25.440" v="7225" actId="26606"/>
          <ac:spMkLst>
            <pc:docMk/>
            <pc:sldMk cId="2112247589" sldId="282"/>
            <ac:spMk id="3" creationId="{360E50A0-5728-423E-953D-86F15BB01970}"/>
          </ac:spMkLst>
        </pc:spChg>
        <pc:spChg chg="add">
          <ac:chgData name="조 영준" userId="dab14d1343d96be5" providerId="LiveId" clId="{57BA6761-9D79-4742-B6C5-5715850ACE64}" dt="2021-09-21T03:59:25.440" v="7225" actId="26606"/>
          <ac:spMkLst>
            <pc:docMk/>
            <pc:sldMk cId="2112247589" sldId="282"/>
            <ac:spMk id="8" creationId="{88294908-8B00-4F58-BBBA-20F71A40AA9E}"/>
          </ac:spMkLst>
        </pc:spChg>
        <pc:spChg chg="add">
          <ac:chgData name="조 영준" userId="dab14d1343d96be5" providerId="LiveId" clId="{57BA6761-9D79-4742-B6C5-5715850ACE64}" dt="2021-09-21T03:59:25.440" v="7225" actId="26606"/>
          <ac:spMkLst>
            <pc:docMk/>
            <pc:sldMk cId="2112247589" sldId="282"/>
            <ac:spMk id="10" creationId="{4364C879-1404-4203-8E9D-CC5DE0A621A2}"/>
          </ac:spMkLst>
        </pc:spChg>
        <pc:spChg chg="add">
          <ac:chgData name="조 영준" userId="dab14d1343d96be5" providerId="LiveId" clId="{57BA6761-9D79-4742-B6C5-5715850ACE64}" dt="2021-09-21T03:59:25.440" v="7225" actId="26606"/>
          <ac:spMkLst>
            <pc:docMk/>
            <pc:sldMk cId="2112247589" sldId="282"/>
            <ac:spMk id="12" creationId="{84617302-4B0D-4351-A6BB-6F0930D943AC}"/>
          </ac:spMkLst>
        </pc:spChg>
        <pc:spChg chg="add">
          <ac:chgData name="조 영준" userId="dab14d1343d96be5" providerId="LiveId" clId="{57BA6761-9D79-4742-B6C5-5715850ACE64}" dt="2021-09-21T03:59:25.440" v="7225" actId="26606"/>
          <ac:spMkLst>
            <pc:docMk/>
            <pc:sldMk cId="2112247589" sldId="282"/>
            <ac:spMk id="14" creationId="{DA2C7802-C2E0-4218-8F89-8DD7CCD2CD1C}"/>
          </ac:spMkLst>
        </pc:spChg>
        <pc:spChg chg="add">
          <ac:chgData name="조 영준" userId="dab14d1343d96be5" providerId="LiveId" clId="{57BA6761-9D79-4742-B6C5-5715850ACE64}" dt="2021-09-21T03:59:25.440" v="7225" actId="26606"/>
          <ac:spMkLst>
            <pc:docMk/>
            <pc:sldMk cId="2112247589" sldId="282"/>
            <ac:spMk id="16" creationId="{A6D7111A-21E5-4EE9-8A78-10E5530F0116}"/>
          </ac:spMkLst>
        </pc:spChg>
        <pc:spChg chg="add">
          <ac:chgData name="조 영준" userId="dab14d1343d96be5" providerId="LiveId" clId="{57BA6761-9D79-4742-B6C5-5715850ACE64}" dt="2021-09-21T03:59:25.440" v="7225" actId="26606"/>
          <ac:spMkLst>
            <pc:docMk/>
            <pc:sldMk cId="2112247589" sldId="282"/>
            <ac:spMk id="18" creationId="{A3969E80-A77B-49FC-9122-D89AFD5EE118}"/>
          </ac:spMkLst>
        </pc:spChg>
        <pc:spChg chg="add">
          <ac:chgData name="조 영준" userId="dab14d1343d96be5" providerId="LiveId" clId="{57BA6761-9D79-4742-B6C5-5715850ACE64}" dt="2021-09-21T03:59:25.440" v="7225" actId="26606"/>
          <ac:spMkLst>
            <pc:docMk/>
            <pc:sldMk cId="2112247589" sldId="282"/>
            <ac:spMk id="20" creationId="{1849CA57-76BD-4CF2-80BA-D7A46A01B7B1}"/>
          </ac:spMkLst>
        </pc:spChg>
        <pc:spChg chg="add">
          <ac:chgData name="조 영준" userId="dab14d1343d96be5" providerId="LiveId" clId="{57BA6761-9D79-4742-B6C5-5715850ACE64}" dt="2021-09-21T03:59:25.440" v="7225" actId="26606"/>
          <ac:spMkLst>
            <pc:docMk/>
            <pc:sldMk cId="2112247589" sldId="282"/>
            <ac:spMk id="22" creationId="{35E9085E-E730-4768-83D4-6CB7E9897153}"/>
          </ac:spMkLst>
        </pc:spChg>
        <pc:spChg chg="add">
          <ac:chgData name="조 영준" userId="dab14d1343d96be5" providerId="LiveId" clId="{57BA6761-9D79-4742-B6C5-5715850ACE64}" dt="2021-09-21T03:59:25.440" v="7225" actId="26606"/>
          <ac:spMkLst>
            <pc:docMk/>
            <pc:sldMk cId="2112247589" sldId="282"/>
            <ac:spMk id="24" creationId="{973272FE-A474-4CAE-8CA2-BCC8B476C3F4}"/>
          </ac:spMkLst>
        </pc:spChg>
        <pc:spChg chg="add">
          <ac:chgData name="조 영준" userId="dab14d1343d96be5" providerId="LiveId" clId="{57BA6761-9D79-4742-B6C5-5715850ACE64}" dt="2021-09-21T03:59:25.440" v="7225" actId="26606"/>
          <ac:spMkLst>
            <pc:docMk/>
            <pc:sldMk cId="2112247589" sldId="282"/>
            <ac:spMk id="26" creationId="{E07981EA-05A6-437C-88D7-B377B92B031D}"/>
          </ac:spMkLst>
        </pc:spChg>
        <pc:spChg chg="add">
          <ac:chgData name="조 영준" userId="dab14d1343d96be5" providerId="LiveId" clId="{57BA6761-9D79-4742-B6C5-5715850ACE64}" dt="2021-09-21T03:59:25.440" v="7225" actId="26606"/>
          <ac:spMkLst>
            <pc:docMk/>
            <pc:sldMk cId="2112247589" sldId="282"/>
            <ac:spMk id="28" creationId="{15E3C750-986E-4769-B1AE-49289FBEE757}"/>
          </ac:spMkLst>
        </pc:spChg>
      </pc:sldChg>
      <pc:sldChg chg="addSp delSp modSp new del mod setBg">
        <pc:chgData name="조 영준" userId="dab14d1343d96be5" providerId="LiveId" clId="{57BA6761-9D79-4742-B6C5-5715850ACE64}" dt="2021-09-21T04:41:27.660" v="7843" actId="2696"/>
        <pc:sldMkLst>
          <pc:docMk/>
          <pc:sldMk cId="3244780870" sldId="283"/>
        </pc:sldMkLst>
        <pc:spChg chg="mod">
          <ac:chgData name="조 영준" userId="dab14d1343d96be5" providerId="LiveId" clId="{57BA6761-9D79-4742-B6C5-5715850ACE64}" dt="2021-09-21T04:32:03.397" v="7708" actId="26606"/>
          <ac:spMkLst>
            <pc:docMk/>
            <pc:sldMk cId="3244780870" sldId="283"/>
            <ac:spMk id="2" creationId="{FE0F66FF-A15C-48A1-A9B2-3F9E3DFCC351}"/>
          </ac:spMkLst>
        </pc:spChg>
        <pc:spChg chg="mod">
          <ac:chgData name="조 영준" userId="dab14d1343d96be5" providerId="LiveId" clId="{57BA6761-9D79-4742-B6C5-5715850ACE64}" dt="2021-09-21T04:32:03.397" v="7708" actId="26606"/>
          <ac:spMkLst>
            <pc:docMk/>
            <pc:sldMk cId="3244780870" sldId="283"/>
            <ac:spMk id="3" creationId="{B6DBC2B6-E131-4CD2-BB5A-8EFAC8FED5FF}"/>
          </ac:spMkLst>
        </pc:spChg>
        <pc:spChg chg="add del">
          <ac:chgData name="조 영준" userId="dab14d1343d96be5" providerId="LiveId" clId="{57BA6761-9D79-4742-B6C5-5715850ACE64}" dt="2021-09-21T04:32:03.397" v="7708" actId="26606"/>
          <ac:spMkLst>
            <pc:docMk/>
            <pc:sldMk cId="3244780870" sldId="283"/>
            <ac:spMk id="8" creationId="{827B839B-9ADE-406B-8590-F1CAEDED45A1}"/>
          </ac:spMkLst>
        </pc:spChg>
        <pc:spChg chg="add del">
          <ac:chgData name="조 영준" userId="dab14d1343d96be5" providerId="LiveId" clId="{57BA6761-9D79-4742-B6C5-5715850ACE64}" dt="2021-09-21T04:32:03.397" v="7708" actId="26606"/>
          <ac:spMkLst>
            <pc:docMk/>
            <pc:sldMk cId="3244780870" sldId="283"/>
            <ac:spMk id="10" creationId="{CFE45BF0-46DB-408C-B5F7-7B11716805D4}"/>
          </ac:spMkLst>
        </pc:spChg>
        <pc:spChg chg="add del">
          <ac:chgData name="조 영준" userId="dab14d1343d96be5" providerId="LiveId" clId="{57BA6761-9D79-4742-B6C5-5715850ACE64}" dt="2021-09-21T04:32:03.397" v="7708" actId="26606"/>
          <ac:spMkLst>
            <pc:docMk/>
            <pc:sldMk cId="3244780870" sldId="283"/>
            <ac:spMk id="12" creationId="{2AEBC8F2-97B1-41B4-93F1-2D289E197FBA}"/>
          </ac:spMkLst>
        </pc:spChg>
        <pc:spChg chg="add del">
          <ac:chgData name="조 영준" userId="dab14d1343d96be5" providerId="LiveId" clId="{57BA6761-9D79-4742-B6C5-5715850ACE64}" dt="2021-09-21T04:32:03.397" v="7708" actId="26606"/>
          <ac:spMkLst>
            <pc:docMk/>
            <pc:sldMk cId="3244780870" sldId="283"/>
            <ac:spMk id="14" creationId="{472E3A19-F5D5-48FC-BB9C-48C2F68F598B}"/>
          </ac:spMkLst>
        </pc:spChg>
        <pc:spChg chg="add del">
          <ac:chgData name="조 영준" userId="dab14d1343d96be5" providerId="LiveId" clId="{57BA6761-9D79-4742-B6C5-5715850ACE64}" dt="2021-09-21T04:32:03.397" v="7708" actId="26606"/>
          <ac:spMkLst>
            <pc:docMk/>
            <pc:sldMk cId="3244780870" sldId="283"/>
            <ac:spMk id="16" creationId="{7A62E32F-BB65-43A8-8EB5-92346890E549}"/>
          </ac:spMkLst>
        </pc:spChg>
        <pc:spChg chg="add del">
          <ac:chgData name="조 영준" userId="dab14d1343d96be5" providerId="LiveId" clId="{57BA6761-9D79-4742-B6C5-5715850ACE64}" dt="2021-09-21T04:32:03.397" v="7708" actId="26606"/>
          <ac:spMkLst>
            <pc:docMk/>
            <pc:sldMk cId="3244780870" sldId="283"/>
            <ac:spMk id="18" creationId="{14E91B64-9FCC-451E-AFB4-A827D6329367}"/>
          </ac:spMkLst>
        </pc:spChg>
        <pc:spChg chg="add">
          <ac:chgData name="조 영준" userId="dab14d1343d96be5" providerId="LiveId" clId="{57BA6761-9D79-4742-B6C5-5715850ACE64}" dt="2021-09-21T04:32:03.397" v="7708" actId="26606"/>
          <ac:spMkLst>
            <pc:docMk/>
            <pc:sldMk cId="3244780870" sldId="283"/>
            <ac:spMk id="23" creationId="{F4C0B10B-D2C4-4A54-AFAD-3D27DF88BB37}"/>
          </ac:spMkLst>
        </pc:spChg>
        <pc:grpChg chg="add">
          <ac:chgData name="조 영준" userId="dab14d1343d96be5" providerId="LiveId" clId="{57BA6761-9D79-4742-B6C5-5715850ACE64}" dt="2021-09-21T04:32:03.397" v="7708" actId="26606"/>
          <ac:grpSpMkLst>
            <pc:docMk/>
            <pc:sldMk cId="3244780870" sldId="283"/>
            <ac:grpSpMk id="25" creationId="{B6BADB90-C74B-40D6-86DC-503F65FCE8DC}"/>
          </ac:grpSpMkLst>
        </pc:grpChg>
        <pc:picChg chg="add mod">
          <ac:chgData name="조 영준" userId="dab14d1343d96be5" providerId="LiveId" clId="{57BA6761-9D79-4742-B6C5-5715850ACE64}" dt="2021-09-21T04:32:03.397" v="7708" actId="26606"/>
          <ac:picMkLst>
            <pc:docMk/>
            <pc:sldMk cId="3244780870" sldId="283"/>
            <ac:picMk id="4" creationId="{CF9202F1-126A-44B3-AAD2-698087D01498}"/>
          </ac:picMkLst>
        </pc:picChg>
      </pc:sldChg>
      <pc:sldChg chg="addSp delSp modSp new mod setBg modAnim">
        <pc:chgData name="조 영준" userId="dab14d1343d96be5" providerId="LiveId" clId="{57BA6761-9D79-4742-B6C5-5715850ACE64}" dt="2021-09-21T13:39:41.892" v="10390"/>
        <pc:sldMkLst>
          <pc:docMk/>
          <pc:sldMk cId="3687362090" sldId="284"/>
        </pc:sldMkLst>
        <pc:spChg chg="mod">
          <ac:chgData name="조 영준" userId="dab14d1343d96be5" providerId="LiveId" clId="{57BA6761-9D79-4742-B6C5-5715850ACE64}" dt="2021-09-21T05:04:59.241" v="8761" actId="20577"/>
          <ac:spMkLst>
            <pc:docMk/>
            <pc:sldMk cId="3687362090" sldId="284"/>
            <ac:spMk id="2" creationId="{37F6AF8E-8DA4-4875-9754-6BBAD55D332A}"/>
          </ac:spMkLst>
        </pc:spChg>
        <pc:spChg chg="mod">
          <ac:chgData name="조 영준" userId="dab14d1343d96be5" providerId="LiveId" clId="{57BA6761-9D79-4742-B6C5-5715850ACE64}" dt="2021-09-21T13:39:41.892" v="10390"/>
          <ac:spMkLst>
            <pc:docMk/>
            <pc:sldMk cId="3687362090" sldId="284"/>
            <ac:spMk id="3" creationId="{BAD9DFF6-9613-4216-874A-D4F1BD5D7906}"/>
          </ac:spMkLst>
        </pc:spChg>
        <pc:spChg chg="add del">
          <ac:chgData name="조 영준" userId="dab14d1343d96be5" providerId="LiveId" clId="{57BA6761-9D79-4742-B6C5-5715850ACE64}" dt="2021-09-21T04:47:52.028" v="8305" actId="26606"/>
          <ac:spMkLst>
            <pc:docMk/>
            <pc:sldMk cId="3687362090" sldId="284"/>
            <ac:spMk id="8" creationId="{827B839B-9ADE-406B-8590-F1CAEDED45A1}"/>
          </ac:spMkLst>
        </pc:spChg>
        <pc:spChg chg="add del">
          <ac:chgData name="조 영준" userId="dab14d1343d96be5" providerId="LiveId" clId="{57BA6761-9D79-4742-B6C5-5715850ACE64}" dt="2021-09-21T04:47:52.028" v="8305" actId="26606"/>
          <ac:spMkLst>
            <pc:docMk/>
            <pc:sldMk cId="3687362090" sldId="284"/>
            <ac:spMk id="10" creationId="{CFE45BF0-46DB-408C-B5F7-7B11716805D4}"/>
          </ac:spMkLst>
        </pc:spChg>
        <pc:spChg chg="add del">
          <ac:chgData name="조 영준" userId="dab14d1343d96be5" providerId="LiveId" clId="{57BA6761-9D79-4742-B6C5-5715850ACE64}" dt="2021-09-21T04:47:52.028" v="8305" actId="26606"/>
          <ac:spMkLst>
            <pc:docMk/>
            <pc:sldMk cId="3687362090" sldId="284"/>
            <ac:spMk id="12" creationId="{2AEBC8F2-97B1-41B4-93F1-2D289E197FBA}"/>
          </ac:spMkLst>
        </pc:spChg>
        <pc:spChg chg="add del">
          <ac:chgData name="조 영준" userId="dab14d1343d96be5" providerId="LiveId" clId="{57BA6761-9D79-4742-B6C5-5715850ACE64}" dt="2021-09-21T04:47:52.028" v="8305" actId="26606"/>
          <ac:spMkLst>
            <pc:docMk/>
            <pc:sldMk cId="3687362090" sldId="284"/>
            <ac:spMk id="14" creationId="{472E3A19-F5D5-48FC-BB9C-48C2F68F598B}"/>
          </ac:spMkLst>
        </pc:spChg>
        <pc:spChg chg="add del">
          <ac:chgData name="조 영준" userId="dab14d1343d96be5" providerId="LiveId" clId="{57BA6761-9D79-4742-B6C5-5715850ACE64}" dt="2021-09-21T04:47:52.028" v="8305" actId="26606"/>
          <ac:spMkLst>
            <pc:docMk/>
            <pc:sldMk cId="3687362090" sldId="284"/>
            <ac:spMk id="16" creationId="{7A62E32F-BB65-43A8-8EB5-92346890E549}"/>
          </ac:spMkLst>
        </pc:spChg>
        <pc:spChg chg="add del">
          <ac:chgData name="조 영준" userId="dab14d1343d96be5" providerId="LiveId" clId="{57BA6761-9D79-4742-B6C5-5715850ACE64}" dt="2021-09-21T04:47:52.028" v="8305" actId="26606"/>
          <ac:spMkLst>
            <pc:docMk/>
            <pc:sldMk cId="3687362090" sldId="284"/>
            <ac:spMk id="18" creationId="{14E91B64-9FCC-451E-AFB4-A827D6329367}"/>
          </ac:spMkLst>
        </pc:spChg>
        <pc:spChg chg="add">
          <ac:chgData name="조 영준" userId="dab14d1343d96be5" providerId="LiveId" clId="{57BA6761-9D79-4742-B6C5-5715850ACE64}" dt="2021-09-21T04:47:52.028" v="8305" actId="26606"/>
          <ac:spMkLst>
            <pc:docMk/>
            <pc:sldMk cId="3687362090" sldId="284"/>
            <ac:spMk id="23" creationId="{DD38EE57-B708-47C9-A4A4-E25F09FAB029}"/>
          </ac:spMkLst>
        </pc:spChg>
        <pc:grpChg chg="add">
          <ac:chgData name="조 영준" userId="dab14d1343d96be5" providerId="LiveId" clId="{57BA6761-9D79-4742-B6C5-5715850ACE64}" dt="2021-09-21T04:47:52.028" v="8305" actId="26606"/>
          <ac:grpSpMkLst>
            <pc:docMk/>
            <pc:sldMk cId="3687362090" sldId="284"/>
            <ac:grpSpMk id="25" creationId="{57A28182-58A5-4DBB-8F64-BD944BCA8154}"/>
          </ac:grpSpMkLst>
        </pc:grpChg>
        <pc:picChg chg="add mod">
          <ac:chgData name="조 영준" userId="dab14d1343d96be5" providerId="LiveId" clId="{57BA6761-9D79-4742-B6C5-5715850ACE64}" dt="2021-09-21T04:47:52.028" v="8305" actId="26606"/>
          <ac:picMkLst>
            <pc:docMk/>
            <pc:sldMk cId="3687362090" sldId="284"/>
            <ac:picMk id="4" creationId="{34872F0F-FAB7-49EF-81B0-36FB7865D4A9}"/>
          </ac:picMkLst>
        </pc:picChg>
      </pc:sldChg>
      <pc:sldChg chg="addSp delSp modSp new mod setBg modClrScheme chgLayout">
        <pc:chgData name="조 영준" userId="dab14d1343d96be5" providerId="LiveId" clId="{57BA6761-9D79-4742-B6C5-5715850ACE64}" dt="2021-09-21T13:48:32.045" v="10401" actId="3626"/>
        <pc:sldMkLst>
          <pc:docMk/>
          <pc:sldMk cId="35352717" sldId="285"/>
        </pc:sldMkLst>
        <pc:spChg chg="del mod ord">
          <ac:chgData name="조 영준" userId="dab14d1343d96be5" providerId="LiveId" clId="{57BA6761-9D79-4742-B6C5-5715850ACE64}" dt="2021-09-21T04:14:44.525" v="7353" actId="700"/>
          <ac:spMkLst>
            <pc:docMk/>
            <pc:sldMk cId="35352717" sldId="285"/>
            <ac:spMk id="2" creationId="{AFF4A232-C6CD-41C8-B776-EBEF6AD0BB33}"/>
          </ac:spMkLst>
        </pc:spChg>
        <pc:spChg chg="del mod ord">
          <ac:chgData name="조 영준" userId="dab14d1343d96be5" providerId="LiveId" clId="{57BA6761-9D79-4742-B6C5-5715850ACE64}" dt="2021-09-21T04:14:44.525" v="7353" actId="700"/>
          <ac:spMkLst>
            <pc:docMk/>
            <pc:sldMk cId="35352717" sldId="285"/>
            <ac:spMk id="3" creationId="{6ADE8027-35CB-4703-B7F6-D76366EF0DB7}"/>
          </ac:spMkLst>
        </pc:spChg>
        <pc:spChg chg="add mod ord">
          <ac:chgData name="조 영준" userId="dab14d1343d96be5" providerId="LiveId" clId="{57BA6761-9D79-4742-B6C5-5715850ACE64}" dt="2021-09-21T05:01:27.182" v="8705" actId="113"/>
          <ac:spMkLst>
            <pc:docMk/>
            <pc:sldMk cId="35352717" sldId="285"/>
            <ac:spMk id="4" creationId="{F2E13EE7-4B59-46ED-AA3A-805BB25D5F59}"/>
          </ac:spMkLst>
        </pc:spChg>
        <pc:spChg chg="add mod ord">
          <ac:chgData name="조 영준" userId="dab14d1343d96be5" providerId="LiveId" clId="{57BA6761-9D79-4742-B6C5-5715850ACE64}" dt="2021-09-21T13:48:32.045" v="10401" actId="3626"/>
          <ac:spMkLst>
            <pc:docMk/>
            <pc:sldMk cId="35352717" sldId="285"/>
            <ac:spMk id="5" creationId="{D26478B9-CE78-4A0A-AA2F-48961F77197A}"/>
          </ac:spMkLst>
        </pc:spChg>
        <pc:spChg chg="add">
          <ac:chgData name="조 영준" userId="dab14d1343d96be5" providerId="LiveId" clId="{57BA6761-9D79-4742-B6C5-5715850ACE64}" dt="2021-09-21T04:14:49.008" v="7354" actId="26606"/>
          <ac:spMkLst>
            <pc:docMk/>
            <pc:sldMk cId="35352717" sldId="285"/>
            <ac:spMk id="10" creationId="{827B839B-9ADE-406B-8590-F1CAEDED45A1}"/>
          </ac:spMkLst>
        </pc:spChg>
        <pc:spChg chg="add">
          <ac:chgData name="조 영준" userId="dab14d1343d96be5" providerId="LiveId" clId="{57BA6761-9D79-4742-B6C5-5715850ACE64}" dt="2021-09-21T04:14:49.008" v="7354" actId="26606"/>
          <ac:spMkLst>
            <pc:docMk/>
            <pc:sldMk cId="35352717" sldId="285"/>
            <ac:spMk id="12" creationId="{CFE45BF0-46DB-408C-B5F7-7B11716805D4}"/>
          </ac:spMkLst>
        </pc:spChg>
        <pc:spChg chg="add">
          <ac:chgData name="조 영준" userId="dab14d1343d96be5" providerId="LiveId" clId="{57BA6761-9D79-4742-B6C5-5715850ACE64}" dt="2021-09-21T04:14:49.008" v="7354" actId="26606"/>
          <ac:spMkLst>
            <pc:docMk/>
            <pc:sldMk cId="35352717" sldId="285"/>
            <ac:spMk id="14" creationId="{2AEBC8F2-97B1-41B4-93F1-2D289E197FBA}"/>
          </ac:spMkLst>
        </pc:spChg>
        <pc:spChg chg="add">
          <ac:chgData name="조 영준" userId="dab14d1343d96be5" providerId="LiveId" clId="{57BA6761-9D79-4742-B6C5-5715850ACE64}" dt="2021-09-21T04:14:49.008" v="7354" actId="26606"/>
          <ac:spMkLst>
            <pc:docMk/>
            <pc:sldMk cId="35352717" sldId="285"/>
            <ac:spMk id="16" creationId="{472E3A19-F5D5-48FC-BB9C-48C2F68F598B}"/>
          </ac:spMkLst>
        </pc:spChg>
        <pc:spChg chg="add">
          <ac:chgData name="조 영준" userId="dab14d1343d96be5" providerId="LiveId" clId="{57BA6761-9D79-4742-B6C5-5715850ACE64}" dt="2021-09-21T04:14:49.008" v="7354" actId="26606"/>
          <ac:spMkLst>
            <pc:docMk/>
            <pc:sldMk cId="35352717" sldId="285"/>
            <ac:spMk id="18" creationId="{7A62E32F-BB65-43A8-8EB5-92346890E549}"/>
          </ac:spMkLst>
        </pc:spChg>
        <pc:spChg chg="add">
          <ac:chgData name="조 영준" userId="dab14d1343d96be5" providerId="LiveId" clId="{57BA6761-9D79-4742-B6C5-5715850ACE64}" dt="2021-09-21T04:14:49.008" v="7354" actId="26606"/>
          <ac:spMkLst>
            <pc:docMk/>
            <pc:sldMk cId="35352717" sldId="285"/>
            <ac:spMk id="20" creationId="{14E91B64-9FCC-451E-AFB4-A827D6329367}"/>
          </ac:spMkLst>
        </pc:spChg>
      </pc:sldChg>
      <pc:sldChg chg="addSp delSp modSp new mod setBg addAnim delAnim setClrOvrMap">
        <pc:chgData name="조 영준" userId="dab14d1343d96be5" providerId="LiveId" clId="{57BA6761-9D79-4742-B6C5-5715850ACE64}" dt="2021-09-21T05:01:14.350" v="8704" actId="207"/>
        <pc:sldMkLst>
          <pc:docMk/>
          <pc:sldMk cId="3227581248" sldId="286"/>
        </pc:sldMkLst>
        <pc:spChg chg="mod">
          <ac:chgData name="조 영준" userId="dab14d1343d96be5" providerId="LiveId" clId="{57BA6761-9D79-4742-B6C5-5715850ACE64}" dt="2021-09-21T05:01:10.977" v="8701" actId="207"/>
          <ac:spMkLst>
            <pc:docMk/>
            <pc:sldMk cId="3227581248" sldId="286"/>
            <ac:spMk id="2" creationId="{A97ABD94-6D60-48B5-872D-5145B3E9025C}"/>
          </ac:spMkLst>
        </pc:spChg>
        <pc:spChg chg="mod">
          <ac:chgData name="조 영준" userId="dab14d1343d96be5" providerId="LiveId" clId="{57BA6761-9D79-4742-B6C5-5715850ACE64}" dt="2021-09-21T05:01:14.350" v="8704" actId="207"/>
          <ac:spMkLst>
            <pc:docMk/>
            <pc:sldMk cId="3227581248" sldId="286"/>
            <ac:spMk id="3" creationId="{DB6F3058-9A36-44FC-AF01-D994149E1AE7}"/>
          </ac:spMkLst>
        </pc:spChg>
        <pc:spChg chg="add del">
          <ac:chgData name="조 영준" userId="dab14d1343d96be5" providerId="LiveId" clId="{57BA6761-9D79-4742-B6C5-5715850ACE64}" dt="2021-09-21T04:55:47.254" v="8559" actId="26606"/>
          <ac:spMkLst>
            <pc:docMk/>
            <pc:sldMk cId="3227581248" sldId="286"/>
            <ac:spMk id="8" creationId="{EE39DFCF-9247-4DE5-BB93-074BFAF07A3F}"/>
          </ac:spMkLst>
        </pc:spChg>
        <pc:spChg chg="add del">
          <ac:chgData name="조 영준" userId="dab14d1343d96be5" providerId="LiveId" clId="{57BA6761-9D79-4742-B6C5-5715850ACE64}" dt="2021-09-21T04:55:47.254" v="8559" actId="26606"/>
          <ac:spMkLst>
            <pc:docMk/>
            <pc:sldMk cId="3227581248" sldId="286"/>
            <ac:spMk id="10" creationId="{442B652E-D499-4CDA-8F7A-60469EDBCBE3}"/>
          </ac:spMkLst>
        </pc:spChg>
        <pc:spChg chg="add del">
          <ac:chgData name="조 영준" userId="dab14d1343d96be5" providerId="LiveId" clId="{57BA6761-9D79-4742-B6C5-5715850ACE64}" dt="2021-09-21T04:55:47.254" v="8559" actId="26606"/>
          <ac:spMkLst>
            <pc:docMk/>
            <pc:sldMk cId="3227581248" sldId="286"/>
            <ac:spMk id="12" creationId="{484A22B8-F5B6-47C2-B88E-DADAF379130D}"/>
          </ac:spMkLst>
        </pc:spChg>
        <pc:spChg chg="add del">
          <ac:chgData name="조 영준" userId="dab14d1343d96be5" providerId="LiveId" clId="{57BA6761-9D79-4742-B6C5-5715850ACE64}" dt="2021-09-21T04:55:47.254" v="8559" actId="26606"/>
          <ac:spMkLst>
            <pc:docMk/>
            <pc:sldMk cId="3227581248" sldId="286"/>
            <ac:spMk id="14" creationId="{A987C18C-164D-4263-B486-4647A98E888E}"/>
          </ac:spMkLst>
        </pc:spChg>
        <pc:spChg chg="add del">
          <ac:chgData name="조 영준" userId="dab14d1343d96be5" providerId="LiveId" clId="{57BA6761-9D79-4742-B6C5-5715850ACE64}" dt="2021-09-21T04:55:47.254" v="8559" actId="26606"/>
          <ac:spMkLst>
            <pc:docMk/>
            <pc:sldMk cId="3227581248" sldId="286"/>
            <ac:spMk id="16" creationId="{E7E98B39-04C6-408B-92FD-76862874063D}"/>
          </ac:spMkLst>
        </pc:spChg>
        <pc:spChg chg="add del">
          <ac:chgData name="조 영준" userId="dab14d1343d96be5" providerId="LiveId" clId="{57BA6761-9D79-4742-B6C5-5715850ACE64}" dt="2021-09-21T04:55:47.254" v="8559" actId="26606"/>
          <ac:spMkLst>
            <pc:docMk/>
            <pc:sldMk cId="3227581248" sldId="286"/>
            <ac:spMk id="18" creationId="{981C8C27-2457-421F-BDC4-7B4EA3C78286}"/>
          </ac:spMkLst>
        </pc:spChg>
        <pc:spChg chg="add del">
          <ac:chgData name="조 영준" userId="dab14d1343d96be5" providerId="LiveId" clId="{57BA6761-9D79-4742-B6C5-5715850ACE64}" dt="2021-09-21T04:55:47.254" v="8559" actId="26606"/>
          <ac:spMkLst>
            <pc:docMk/>
            <pc:sldMk cId="3227581248" sldId="286"/>
            <ac:spMk id="20" creationId="{CEA13C66-82C1-44AF-972B-8F5CCA41B6D9}"/>
          </ac:spMkLst>
        </pc:spChg>
        <pc:spChg chg="add del">
          <ac:chgData name="조 영준" userId="dab14d1343d96be5" providerId="LiveId" clId="{57BA6761-9D79-4742-B6C5-5715850ACE64}" dt="2021-09-21T04:55:47.254" v="8559" actId="26606"/>
          <ac:spMkLst>
            <pc:docMk/>
            <pc:sldMk cId="3227581248" sldId="286"/>
            <ac:spMk id="22" creationId="{9DB36437-FE59-457E-91A7-396BBD3C9C6A}"/>
          </ac:spMkLst>
        </pc:spChg>
        <pc:spChg chg="add del">
          <ac:chgData name="조 영준" userId="dab14d1343d96be5" providerId="LiveId" clId="{57BA6761-9D79-4742-B6C5-5715850ACE64}" dt="2021-09-21T04:55:47.254" v="8559" actId="26606"/>
          <ac:spMkLst>
            <pc:docMk/>
            <pc:sldMk cId="3227581248" sldId="286"/>
            <ac:spMk id="24" creationId="{844D3693-2EFE-4667-89D5-47E2D5920912}"/>
          </ac:spMkLst>
        </pc:spChg>
        <pc:spChg chg="add del">
          <ac:chgData name="조 영준" userId="dab14d1343d96be5" providerId="LiveId" clId="{57BA6761-9D79-4742-B6C5-5715850ACE64}" dt="2021-09-21T04:55:47.254" v="8559" actId="26606"/>
          <ac:spMkLst>
            <pc:docMk/>
            <pc:sldMk cId="3227581248" sldId="286"/>
            <ac:spMk id="26" creationId="{C21FD796-9CD0-404D-8DF5-5274C0BCC754}"/>
          </ac:spMkLst>
        </pc:spChg>
        <pc:spChg chg="add del">
          <ac:chgData name="조 영준" userId="dab14d1343d96be5" providerId="LiveId" clId="{57BA6761-9D79-4742-B6C5-5715850ACE64}" dt="2021-09-21T05:01:01.066" v="8700" actId="26606"/>
          <ac:spMkLst>
            <pc:docMk/>
            <pc:sldMk cId="3227581248" sldId="286"/>
            <ac:spMk id="28" creationId="{3D544515-9F93-4809-A102-B49C85F4608F}"/>
          </ac:spMkLst>
        </pc:spChg>
        <pc:spChg chg="add del">
          <ac:chgData name="조 영준" userId="dab14d1343d96be5" providerId="LiveId" clId="{57BA6761-9D79-4742-B6C5-5715850ACE64}" dt="2021-09-21T05:01:01.066" v="8700" actId="26606"/>
          <ac:spMkLst>
            <pc:docMk/>
            <pc:sldMk cId="3227581248" sldId="286"/>
            <ac:spMk id="29" creationId="{6027F030-58A9-44B8-ABF5-0372D2954EE6}"/>
          </ac:spMkLst>
        </pc:spChg>
        <pc:spChg chg="add del">
          <ac:chgData name="조 영준" userId="dab14d1343d96be5" providerId="LiveId" clId="{57BA6761-9D79-4742-B6C5-5715850ACE64}" dt="2021-09-21T05:01:01.066" v="8700" actId="26606"/>
          <ac:spMkLst>
            <pc:docMk/>
            <pc:sldMk cId="3227581248" sldId="286"/>
            <ac:spMk id="30" creationId="{A6328306-71F0-4C12-A2D9-7C857146B1D0}"/>
          </ac:spMkLst>
        </pc:spChg>
        <pc:spChg chg="add del">
          <ac:chgData name="조 영준" userId="dab14d1343d96be5" providerId="LiveId" clId="{57BA6761-9D79-4742-B6C5-5715850ACE64}" dt="2021-09-21T05:01:01.066" v="8700" actId="26606"/>
          <ac:spMkLst>
            <pc:docMk/>
            <pc:sldMk cId="3227581248" sldId="286"/>
            <ac:spMk id="31" creationId="{64AB010C-C307-4A53-9D97-39C6AAB2E056}"/>
          </ac:spMkLst>
        </pc:spChg>
        <pc:spChg chg="add del">
          <ac:chgData name="조 영준" userId="dab14d1343d96be5" providerId="LiveId" clId="{57BA6761-9D79-4742-B6C5-5715850ACE64}" dt="2021-09-21T05:01:01.066" v="8700" actId="26606"/>
          <ac:spMkLst>
            <pc:docMk/>
            <pc:sldMk cId="3227581248" sldId="286"/>
            <ac:spMk id="32" creationId="{3252C512-4076-456E-AD89-50B0316453D0}"/>
          </ac:spMkLst>
        </pc:spChg>
        <pc:spChg chg="add del">
          <ac:chgData name="조 영준" userId="dab14d1343d96be5" providerId="LiveId" clId="{57BA6761-9D79-4742-B6C5-5715850ACE64}" dt="2021-09-21T05:01:01.066" v="8700" actId="26606"/>
          <ac:spMkLst>
            <pc:docMk/>
            <pc:sldMk cId="3227581248" sldId="286"/>
            <ac:spMk id="33" creationId="{71C24C9E-C2F4-4FA4-947B-6CBAC7C3AE1D}"/>
          </ac:spMkLst>
        </pc:spChg>
        <pc:spChg chg="add del">
          <ac:chgData name="조 영준" userId="dab14d1343d96be5" providerId="LiveId" clId="{57BA6761-9D79-4742-B6C5-5715850ACE64}" dt="2021-09-21T05:01:01.066" v="8700" actId="26606"/>
          <ac:spMkLst>
            <pc:docMk/>
            <pc:sldMk cId="3227581248" sldId="286"/>
            <ac:spMk id="34" creationId="{604B7750-FFCA-4912-AC2E-989EECC941B2}"/>
          </ac:spMkLst>
        </pc:spChg>
        <pc:spChg chg="add del">
          <ac:chgData name="조 영준" userId="dab14d1343d96be5" providerId="LiveId" clId="{57BA6761-9D79-4742-B6C5-5715850ACE64}" dt="2021-09-21T05:01:01.066" v="8700" actId="26606"/>
          <ac:spMkLst>
            <pc:docMk/>
            <pc:sldMk cId="3227581248" sldId="286"/>
            <ac:spMk id="35" creationId="{52494659-52DF-4053-975B-36F06255E2E8}"/>
          </ac:spMkLst>
        </pc:spChg>
        <pc:spChg chg="add del">
          <ac:chgData name="조 영준" userId="dab14d1343d96be5" providerId="LiveId" clId="{57BA6761-9D79-4742-B6C5-5715850ACE64}" dt="2021-09-21T05:01:01.066" v="8700" actId="26606"/>
          <ac:spMkLst>
            <pc:docMk/>
            <pc:sldMk cId="3227581248" sldId="286"/>
            <ac:spMk id="36" creationId="{EE807326-229C-458C-BDA0-C721262167D9}"/>
          </ac:spMkLst>
        </pc:spChg>
        <pc:spChg chg="add del">
          <ac:chgData name="조 영준" userId="dab14d1343d96be5" providerId="LiveId" clId="{57BA6761-9D79-4742-B6C5-5715850ACE64}" dt="2021-09-21T05:01:01.066" v="8700" actId="26606"/>
          <ac:spMkLst>
            <pc:docMk/>
            <pc:sldMk cId="3227581248" sldId="286"/>
            <ac:spMk id="37" creationId="{FCADE1D5-E79C-4CEF-BEFD-B66EFB394D25}"/>
          </ac:spMkLst>
        </pc:spChg>
        <pc:spChg chg="add del">
          <ac:chgData name="조 영준" userId="dab14d1343d96be5" providerId="LiveId" clId="{57BA6761-9D79-4742-B6C5-5715850ACE64}" dt="2021-09-21T05:01:01.066" v="8700" actId="26606"/>
          <ac:spMkLst>
            <pc:docMk/>
            <pc:sldMk cId="3227581248" sldId="286"/>
            <ac:spMk id="38" creationId="{54FC8EB5-1620-43B8-B816-8A91B6EAC975}"/>
          </ac:spMkLst>
        </pc:spChg>
        <pc:spChg chg="add del">
          <ac:chgData name="조 영준" userId="dab14d1343d96be5" providerId="LiveId" clId="{57BA6761-9D79-4742-B6C5-5715850ACE64}" dt="2021-09-21T05:01:01.060" v="8699" actId="26606"/>
          <ac:spMkLst>
            <pc:docMk/>
            <pc:sldMk cId="3227581248" sldId="286"/>
            <ac:spMk id="43" creationId="{71B2258F-86CA-4D4D-8270-BC05FCDEBFB3}"/>
          </ac:spMkLst>
        </pc:spChg>
        <pc:spChg chg="add">
          <ac:chgData name="조 영준" userId="dab14d1343d96be5" providerId="LiveId" clId="{57BA6761-9D79-4742-B6C5-5715850ACE64}" dt="2021-09-21T05:01:01.066" v="8700" actId="26606"/>
          <ac:spMkLst>
            <pc:docMk/>
            <pc:sldMk cId="3227581248" sldId="286"/>
            <ac:spMk id="45" creationId="{007891EC-4501-44ED-A8C8-B11B6DB767AB}"/>
          </ac:spMkLst>
        </pc:spChg>
        <pc:spChg chg="add">
          <ac:chgData name="조 영준" userId="dab14d1343d96be5" providerId="LiveId" clId="{57BA6761-9D79-4742-B6C5-5715850ACE64}" dt="2021-09-21T05:01:01.066" v="8700" actId="26606"/>
          <ac:spMkLst>
            <pc:docMk/>
            <pc:sldMk cId="3227581248" sldId="286"/>
            <ac:spMk id="46" creationId="{C1DD1A8A-57D5-4A81-AD04-532B043C5611}"/>
          </ac:spMkLst>
        </pc:spChg>
        <pc:picChg chg="add mod ord">
          <ac:chgData name="조 영준" userId="dab14d1343d96be5" providerId="LiveId" clId="{57BA6761-9D79-4742-B6C5-5715850ACE64}" dt="2021-09-21T05:01:11.996" v="8702" actId="27614"/>
          <ac:picMkLst>
            <pc:docMk/>
            <pc:sldMk cId="3227581248" sldId="286"/>
            <ac:picMk id="4" creationId="{22CA3784-4E6E-4FDA-9BD6-C0189389D900}"/>
          </ac:picMkLst>
        </pc:picChg>
      </pc:sldChg>
      <pc:sldChg chg="addSp delSp modSp add mod modAnim">
        <pc:chgData name="조 영준" userId="dab14d1343d96be5" providerId="LiveId" clId="{57BA6761-9D79-4742-B6C5-5715850ACE64}" dt="2021-09-21T13:43:32.034" v="10397"/>
        <pc:sldMkLst>
          <pc:docMk/>
          <pc:sldMk cId="2011995512" sldId="287"/>
        </pc:sldMkLst>
        <pc:spChg chg="mod">
          <ac:chgData name="조 영준" userId="dab14d1343d96be5" providerId="LiveId" clId="{57BA6761-9D79-4742-B6C5-5715850ACE64}" dt="2021-09-21T05:05:05.048" v="8763" actId="20577"/>
          <ac:spMkLst>
            <pc:docMk/>
            <pc:sldMk cId="2011995512" sldId="287"/>
            <ac:spMk id="2" creationId="{37F6AF8E-8DA4-4875-9754-6BBAD55D332A}"/>
          </ac:spMkLst>
        </pc:spChg>
        <pc:spChg chg="mod">
          <ac:chgData name="조 영준" userId="dab14d1343d96be5" providerId="LiveId" clId="{57BA6761-9D79-4742-B6C5-5715850ACE64}" dt="2021-09-21T13:43:32.034" v="10397"/>
          <ac:spMkLst>
            <pc:docMk/>
            <pc:sldMk cId="2011995512" sldId="287"/>
            <ac:spMk id="3" creationId="{BAD9DFF6-9613-4216-874A-D4F1BD5D7906}"/>
          </ac:spMkLst>
        </pc:spChg>
        <pc:spChg chg="add del">
          <ac:chgData name="조 영준" userId="dab14d1343d96be5" providerId="LiveId" clId="{57BA6761-9D79-4742-B6C5-5715850ACE64}" dt="2021-09-21T04:46:01.769" v="8117" actId="26606"/>
          <ac:spMkLst>
            <pc:docMk/>
            <pc:sldMk cId="2011995512" sldId="287"/>
            <ac:spMk id="8" creationId="{827B839B-9ADE-406B-8590-F1CAEDED45A1}"/>
          </ac:spMkLst>
        </pc:spChg>
        <pc:spChg chg="add del">
          <ac:chgData name="조 영준" userId="dab14d1343d96be5" providerId="LiveId" clId="{57BA6761-9D79-4742-B6C5-5715850ACE64}" dt="2021-09-21T04:46:01.769" v="8117" actId="26606"/>
          <ac:spMkLst>
            <pc:docMk/>
            <pc:sldMk cId="2011995512" sldId="287"/>
            <ac:spMk id="10" creationId="{CFE45BF0-46DB-408C-B5F7-7B11716805D4}"/>
          </ac:spMkLst>
        </pc:spChg>
        <pc:spChg chg="add del">
          <ac:chgData name="조 영준" userId="dab14d1343d96be5" providerId="LiveId" clId="{57BA6761-9D79-4742-B6C5-5715850ACE64}" dt="2021-09-21T04:46:01.769" v="8117" actId="26606"/>
          <ac:spMkLst>
            <pc:docMk/>
            <pc:sldMk cId="2011995512" sldId="287"/>
            <ac:spMk id="12" creationId="{2AEBC8F2-97B1-41B4-93F1-2D289E197FBA}"/>
          </ac:spMkLst>
        </pc:spChg>
        <pc:spChg chg="add del">
          <ac:chgData name="조 영준" userId="dab14d1343d96be5" providerId="LiveId" clId="{57BA6761-9D79-4742-B6C5-5715850ACE64}" dt="2021-09-21T04:46:01.769" v="8117" actId="26606"/>
          <ac:spMkLst>
            <pc:docMk/>
            <pc:sldMk cId="2011995512" sldId="287"/>
            <ac:spMk id="14" creationId="{472E3A19-F5D5-48FC-BB9C-48C2F68F598B}"/>
          </ac:spMkLst>
        </pc:spChg>
        <pc:spChg chg="add del">
          <ac:chgData name="조 영준" userId="dab14d1343d96be5" providerId="LiveId" clId="{57BA6761-9D79-4742-B6C5-5715850ACE64}" dt="2021-09-21T04:46:01.769" v="8117" actId="26606"/>
          <ac:spMkLst>
            <pc:docMk/>
            <pc:sldMk cId="2011995512" sldId="287"/>
            <ac:spMk id="16" creationId="{7A62E32F-BB65-43A8-8EB5-92346890E549}"/>
          </ac:spMkLst>
        </pc:spChg>
        <pc:spChg chg="add del">
          <ac:chgData name="조 영준" userId="dab14d1343d96be5" providerId="LiveId" clId="{57BA6761-9D79-4742-B6C5-5715850ACE64}" dt="2021-09-21T04:46:01.769" v="8117" actId="26606"/>
          <ac:spMkLst>
            <pc:docMk/>
            <pc:sldMk cId="2011995512" sldId="287"/>
            <ac:spMk id="18" creationId="{14E91B64-9FCC-451E-AFB4-A827D6329367}"/>
          </ac:spMkLst>
        </pc:spChg>
        <pc:spChg chg="add del">
          <ac:chgData name="조 영준" userId="dab14d1343d96be5" providerId="LiveId" clId="{57BA6761-9D79-4742-B6C5-5715850ACE64}" dt="2021-09-21T04:45:58.330" v="8108" actId="26606"/>
          <ac:spMkLst>
            <pc:docMk/>
            <pc:sldMk cId="2011995512" sldId="287"/>
            <ac:spMk id="23" creationId="{F4C0B10B-D2C4-4A54-AFAD-3D27DF88BB37}"/>
          </ac:spMkLst>
        </pc:spChg>
        <pc:spChg chg="add del">
          <ac:chgData name="조 영준" userId="dab14d1343d96be5" providerId="LiveId" clId="{57BA6761-9D79-4742-B6C5-5715850ACE64}" dt="2021-09-21T04:45:59.341" v="8110" actId="26606"/>
          <ac:spMkLst>
            <pc:docMk/>
            <pc:sldMk cId="2011995512" sldId="287"/>
            <ac:spMk id="32" creationId="{DD38EE57-B708-47C9-A4A4-E25F09FAB029}"/>
          </ac:spMkLst>
        </pc:spChg>
        <pc:spChg chg="add del">
          <ac:chgData name="조 영준" userId="dab14d1343d96be5" providerId="LiveId" clId="{57BA6761-9D79-4742-B6C5-5715850ACE64}" dt="2021-09-21T04:46:00.114" v="8112" actId="26606"/>
          <ac:spMkLst>
            <pc:docMk/>
            <pc:sldMk cId="2011995512" sldId="287"/>
            <ac:spMk id="40" creationId="{F4C0B10B-D2C4-4A54-AFAD-3D27DF88BB37}"/>
          </ac:spMkLst>
        </pc:spChg>
        <pc:spChg chg="add del">
          <ac:chgData name="조 영준" userId="dab14d1343d96be5" providerId="LiveId" clId="{57BA6761-9D79-4742-B6C5-5715850ACE64}" dt="2021-09-21T04:46:00.586" v="8114" actId="26606"/>
          <ac:spMkLst>
            <pc:docMk/>
            <pc:sldMk cId="2011995512" sldId="287"/>
            <ac:spMk id="43" creationId="{DD38EE57-B708-47C9-A4A4-E25F09FAB029}"/>
          </ac:spMkLst>
        </pc:spChg>
        <pc:spChg chg="add del">
          <ac:chgData name="조 영준" userId="dab14d1343d96be5" providerId="LiveId" clId="{57BA6761-9D79-4742-B6C5-5715850ACE64}" dt="2021-09-21T04:46:01.762" v="8116" actId="26606"/>
          <ac:spMkLst>
            <pc:docMk/>
            <pc:sldMk cId="2011995512" sldId="287"/>
            <ac:spMk id="51" creationId="{F4C0B10B-D2C4-4A54-AFAD-3D27DF88BB37}"/>
          </ac:spMkLst>
        </pc:spChg>
        <pc:spChg chg="add">
          <ac:chgData name="조 영준" userId="dab14d1343d96be5" providerId="LiveId" clId="{57BA6761-9D79-4742-B6C5-5715850ACE64}" dt="2021-09-21T04:46:01.769" v="8117" actId="26606"/>
          <ac:spMkLst>
            <pc:docMk/>
            <pc:sldMk cId="2011995512" sldId="287"/>
            <ac:spMk id="59" creationId="{DD38EE57-B708-47C9-A4A4-E25F09FAB029}"/>
          </ac:spMkLst>
        </pc:spChg>
        <pc:grpChg chg="add del">
          <ac:chgData name="조 영준" userId="dab14d1343d96be5" providerId="LiveId" clId="{57BA6761-9D79-4742-B6C5-5715850ACE64}" dt="2021-09-21T04:45:58.330" v="8108" actId="26606"/>
          <ac:grpSpMkLst>
            <pc:docMk/>
            <pc:sldMk cId="2011995512" sldId="287"/>
            <ac:grpSpMk id="25" creationId="{B6BADB90-C74B-40D6-86DC-503F65FCE8DC}"/>
          </ac:grpSpMkLst>
        </pc:grpChg>
        <pc:grpChg chg="add del">
          <ac:chgData name="조 영준" userId="dab14d1343d96be5" providerId="LiveId" clId="{57BA6761-9D79-4742-B6C5-5715850ACE64}" dt="2021-09-21T04:45:59.341" v="8110" actId="26606"/>
          <ac:grpSpMkLst>
            <pc:docMk/>
            <pc:sldMk cId="2011995512" sldId="287"/>
            <ac:grpSpMk id="33" creationId="{57A28182-58A5-4DBB-8F64-BD944BCA8154}"/>
          </ac:grpSpMkLst>
        </pc:grpChg>
        <pc:grpChg chg="add del">
          <ac:chgData name="조 영준" userId="dab14d1343d96be5" providerId="LiveId" clId="{57BA6761-9D79-4742-B6C5-5715850ACE64}" dt="2021-09-21T04:46:00.114" v="8112" actId="26606"/>
          <ac:grpSpMkLst>
            <pc:docMk/>
            <pc:sldMk cId="2011995512" sldId="287"/>
            <ac:grpSpMk id="41" creationId="{B6BADB90-C74B-40D6-86DC-503F65FCE8DC}"/>
          </ac:grpSpMkLst>
        </pc:grpChg>
        <pc:grpChg chg="add del">
          <ac:chgData name="조 영준" userId="dab14d1343d96be5" providerId="LiveId" clId="{57BA6761-9D79-4742-B6C5-5715850ACE64}" dt="2021-09-21T04:46:00.586" v="8114" actId="26606"/>
          <ac:grpSpMkLst>
            <pc:docMk/>
            <pc:sldMk cId="2011995512" sldId="287"/>
            <ac:grpSpMk id="44" creationId="{57A28182-58A5-4DBB-8F64-BD944BCA8154}"/>
          </ac:grpSpMkLst>
        </pc:grpChg>
        <pc:grpChg chg="add del">
          <ac:chgData name="조 영준" userId="dab14d1343d96be5" providerId="LiveId" clId="{57BA6761-9D79-4742-B6C5-5715850ACE64}" dt="2021-09-21T04:46:01.762" v="8116" actId="26606"/>
          <ac:grpSpMkLst>
            <pc:docMk/>
            <pc:sldMk cId="2011995512" sldId="287"/>
            <ac:grpSpMk id="52" creationId="{B6BADB90-C74B-40D6-86DC-503F65FCE8DC}"/>
          </ac:grpSpMkLst>
        </pc:grpChg>
        <pc:grpChg chg="add">
          <ac:chgData name="조 영준" userId="dab14d1343d96be5" providerId="LiveId" clId="{57BA6761-9D79-4742-B6C5-5715850ACE64}" dt="2021-09-21T04:46:01.769" v="8117" actId="26606"/>
          <ac:grpSpMkLst>
            <pc:docMk/>
            <pc:sldMk cId="2011995512" sldId="287"/>
            <ac:grpSpMk id="60" creationId="{57A28182-58A5-4DBB-8F64-BD944BCA8154}"/>
          </ac:grpSpMkLst>
        </pc:grpChg>
        <pc:picChg chg="add mod">
          <ac:chgData name="조 영준" userId="dab14d1343d96be5" providerId="LiveId" clId="{57BA6761-9D79-4742-B6C5-5715850ACE64}" dt="2021-09-21T04:46:01.769" v="8117" actId="26606"/>
          <ac:picMkLst>
            <pc:docMk/>
            <pc:sldMk cId="2011995512" sldId="287"/>
            <ac:picMk id="4" creationId="{DEF36BCA-C47F-465A-A5B3-4B98314D77F1}"/>
          </ac:picMkLst>
        </pc:picChg>
      </pc:sldChg>
      <pc:sldChg chg="addSp delSp modSp add mod modAnim">
        <pc:chgData name="조 영준" userId="dab14d1343d96be5" providerId="LiveId" clId="{57BA6761-9D79-4742-B6C5-5715850ACE64}" dt="2021-09-21T13:48:01.457" v="10398" actId="20577"/>
        <pc:sldMkLst>
          <pc:docMk/>
          <pc:sldMk cId="1424617585" sldId="288"/>
        </pc:sldMkLst>
        <pc:spChg chg="mod">
          <ac:chgData name="조 영준" userId="dab14d1343d96be5" providerId="LiveId" clId="{57BA6761-9D79-4742-B6C5-5715850ACE64}" dt="2021-09-21T13:48:01.457" v="10398" actId="20577"/>
          <ac:spMkLst>
            <pc:docMk/>
            <pc:sldMk cId="1424617585" sldId="288"/>
            <ac:spMk id="2" creationId="{37F6AF8E-8DA4-4875-9754-6BBAD55D332A}"/>
          </ac:spMkLst>
        </pc:spChg>
        <pc:spChg chg="mod">
          <ac:chgData name="조 영준" userId="dab14d1343d96be5" providerId="LiveId" clId="{57BA6761-9D79-4742-B6C5-5715850ACE64}" dt="2021-09-21T05:00:03.414" v="8685" actId="113"/>
          <ac:spMkLst>
            <pc:docMk/>
            <pc:sldMk cId="1424617585" sldId="288"/>
            <ac:spMk id="3" creationId="{BAD9DFF6-9613-4216-874A-D4F1BD5D7906}"/>
          </ac:spMkLst>
        </pc:spChg>
        <pc:spChg chg="del">
          <ac:chgData name="조 영준" userId="dab14d1343d96be5" providerId="LiveId" clId="{57BA6761-9D79-4742-B6C5-5715850ACE64}" dt="2021-09-21T04:50:40.264" v="8509" actId="26606"/>
          <ac:spMkLst>
            <pc:docMk/>
            <pc:sldMk cId="1424617585" sldId="288"/>
            <ac:spMk id="8" creationId="{827B839B-9ADE-406B-8590-F1CAEDED45A1}"/>
          </ac:spMkLst>
        </pc:spChg>
        <pc:spChg chg="del">
          <ac:chgData name="조 영준" userId="dab14d1343d96be5" providerId="LiveId" clId="{57BA6761-9D79-4742-B6C5-5715850ACE64}" dt="2021-09-21T04:50:40.264" v="8509" actId="26606"/>
          <ac:spMkLst>
            <pc:docMk/>
            <pc:sldMk cId="1424617585" sldId="288"/>
            <ac:spMk id="10" creationId="{CFE45BF0-46DB-408C-B5F7-7B11716805D4}"/>
          </ac:spMkLst>
        </pc:spChg>
        <pc:spChg chg="del">
          <ac:chgData name="조 영준" userId="dab14d1343d96be5" providerId="LiveId" clId="{57BA6761-9D79-4742-B6C5-5715850ACE64}" dt="2021-09-21T04:50:40.264" v="8509" actId="26606"/>
          <ac:spMkLst>
            <pc:docMk/>
            <pc:sldMk cId="1424617585" sldId="288"/>
            <ac:spMk id="12" creationId="{2AEBC8F2-97B1-41B4-93F1-2D289E197FBA}"/>
          </ac:spMkLst>
        </pc:spChg>
        <pc:spChg chg="del">
          <ac:chgData name="조 영준" userId="dab14d1343d96be5" providerId="LiveId" clId="{57BA6761-9D79-4742-B6C5-5715850ACE64}" dt="2021-09-21T04:50:40.264" v="8509" actId="26606"/>
          <ac:spMkLst>
            <pc:docMk/>
            <pc:sldMk cId="1424617585" sldId="288"/>
            <ac:spMk id="14" creationId="{472E3A19-F5D5-48FC-BB9C-48C2F68F598B}"/>
          </ac:spMkLst>
        </pc:spChg>
        <pc:spChg chg="del">
          <ac:chgData name="조 영준" userId="dab14d1343d96be5" providerId="LiveId" clId="{57BA6761-9D79-4742-B6C5-5715850ACE64}" dt="2021-09-21T04:50:40.264" v="8509" actId="26606"/>
          <ac:spMkLst>
            <pc:docMk/>
            <pc:sldMk cId="1424617585" sldId="288"/>
            <ac:spMk id="16" creationId="{7A62E32F-BB65-43A8-8EB5-92346890E549}"/>
          </ac:spMkLst>
        </pc:spChg>
        <pc:spChg chg="del">
          <ac:chgData name="조 영준" userId="dab14d1343d96be5" providerId="LiveId" clId="{57BA6761-9D79-4742-B6C5-5715850ACE64}" dt="2021-09-21T04:50:40.264" v="8509" actId="26606"/>
          <ac:spMkLst>
            <pc:docMk/>
            <pc:sldMk cId="1424617585" sldId="288"/>
            <ac:spMk id="18" creationId="{14E91B64-9FCC-451E-AFB4-A827D6329367}"/>
          </ac:spMkLst>
        </pc:spChg>
        <pc:spChg chg="add">
          <ac:chgData name="조 영준" userId="dab14d1343d96be5" providerId="LiveId" clId="{57BA6761-9D79-4742-B6C5-5715850ACE64}" dt="2021-09-21T04:50:40.264" v="8509" actId="26606"/>
          <ac:spMkLst>
            <pc:docMk/>
            <pc:sldMk cId="1424617585" sldId="288"/>
            <ac:spMk id="23" creationId="{DD38EE57-B708-47C9-A4A4-E25F09FAB029}"/>
          </ac:spMkLst>
        </pc:spChg>
        <pc:grpChg chg="add">
          <ac:chgData name="조 영준" userId="dab14d1343d96be5" providerId="LiveId" clId="{57BA6761-9D79-4742-B6C5-5715850ACE64}" dt="2021-09-21T04:50:40.264" v="8509" actId="26606"/>
          <ac:grpSpMkLst>
            <pc:docMk/>
            <pc:sldMk cId="1424617585" sldId="288"/>
            <ac:grpSpMk id="25" creationId="{57A28182-58A5-4DBB-8F64-BD944BCA8154}"/>
          </ac:grpSpMkLst>
        </pc:grpChg>
        <pc:picChg chg="add mod">
          <ac:chgData name="조 영준" userId="dab14d1343d96be5" providerId="LiveId" clId="{57BA6761-9D79-4742-B6C5-5715850ACE64}" dt="2021-09-21T04:50:40.264" v="8509" actId="26606"/>
          <ac:picMkLst>
            <pc:docMk/>
            <pc:sldMk cId="1424617585" sldId="288"/>
            <ac:picMk id="4" creationId="{4198959A-44DB-4046-B2CA-171E33F2EC40}"/>
          </ac:picMkLst>
        </pc:picChg>
      </pc:sldChg>
      <pc:sldChg chg="addSp delSp modSp new mod setBg modAnim">
        <pc:chgData name="조 영준" userId="dab14d1343d96be5" providerId="LiveId" clId="{57BA6761-9D79-4742-B6C5-5715850ACE64}" dt="2021-09-21T04:52:56.964" v="8523" actId="1076"/>
        <pc:sldMkLst>
          <pc:docMk/>
          <pc:sldMk cId="2672168642" sldId="289"/>
        </pc:sldMkLst>
        <pc:spChg chg="mod">
          <ac:chgData name="조 영준" userId="dab14d1343d96be5" providerId="LiveId" clId="{57BA6761-9D79-4742-B6C5-5715850ACE64}" dt="2021-09-21T04:52:11.288" v="8516" actId="113"/>
          <ac:spMkLst>
            <pc:docMk/>
            <pc:sldMk cId="2672168642" sldId="289"/>
            <ac:spMk id="2" creationId="{B6BC3E9C-B8BC-492A-A415-13A67A1A097A}"/>
          </ac:spMkLst>
        </pc:spChg>
        <pc:spChg chg="del mod">
          <ac:chgData name="조 영준" userId="dab14d1343d96be5" providerId="LiveId" clId="{57BA6761-9D79-4742-B6C5-5715850ACE64}" dt="2021-09-21T04:52:40.458" v="8517"/>
          <ac:spMkLst>
            <pc:docMk/>
            <pc:sldMk cId="2672168642" sldId="289"/>
            <ac:spMk id="3" creationId="{FA8A847E-6F18-4B81-9792-7845B5662A6C}"/>
          </ac:spMkLst>
        </pc:spChg>
        <pc:spChg chg="add">
          <ac:chgData name="조 영준" userId="dab14d1343d96be5" providerId="LiveId" clId="{57BA6761-9D79-4742-B6C5-5715850ACE64}" dt="2021-09-21T04:52:00.539" v="8514" actId="26606"/>
          <ac:spMkLst>
            <pc:docMk/>
            <pc:sldMk cId="2672168642" sldId="289"/>
            <ac:spMk id="8" creationId="{827B839B-9ADE-406B-8590-F1CAEDED45A1}"/>
          </ac:spMkLst>
        </pc:spChg>
        <pc:spChg chg="add">
          <ac:chgData name="조 영준" userId="dab14d1343d96be5" providerId="LiveId" clId="{57BA6761-9D79-4742-B6C5-5715850ACE64}" dt="2021-09-21T04:52:00.539" v="8514" actId="26606"/>
          <ac:spMkLst>
            <pc:docMk/>
            <pc:sldMk cId="2672168642" sldId="289"/>
            <ac:spMk id="10" creationId="{CFE45BF0-46DB-408C-B5F7-7B11716805D4}"/>
          </ac:spMkLst>
        </pc:spChg>
        <pc:spChg chg="add">
          <ac:chgData name="조 영준" userId="dab14d1343d96be5" providerId="LiveId" clId="{57BA6761-9D79-4742-B6C5-5715850ACE64}" dt="2021-09-21T04:52:00.539" v="8514" actId="26606"/>
          <ac:spMkLst>
            <pc:docMk/>
            <pc:sldMk cId="2672168642" sldId="289"/>
            <ac:spMk id="12" creationId="{2AEBC8F2-97B1-41B4-93F1-2D289E197FBA}"/>
          </ac:spMkLst>
        </pc:spChg>
        <pc:spChg chg="add">
          <ac:chgData name="조 영준" userId="dab14d1343d96be5" providerId="LiveId" clId="{57BA6761-9D79-4742-B6C5-5715850ACE64}" dt="2021-09-21T04:52:00.539" v="8514" actId="26606"/>
          <ac:spMkLst>
            <pc:docMk/>
            <pc:sldMk cId="2672168642" sldId="289"/>
            <ac:spMk id="14" creationId="{472E3A19-F5D5-48FC-BB9C-48C2F68F598B}"/>
          </ac:spMkLst>
        </pc:spChg>
        <pc:spChg chg="add">
          <ac:chgData name="조 영준" userId="dab14d1343d96be5" providerId="LiveId" clId="{57BA6761-9D79-4742-B6C5-5715850ACE64}" dt="2021-09-21T04:52:00.539" v="8514" actId="26606"/>
          <ac:spMkLst>
            <pc:docMk/>
            <pc:sldMk cId="2672168642" sldId="289"/>
            <ac:spMk id="16" creationId="{7A62E32F-BB65-43A8-8EB5-92346890E549}"/>
          </ac:spMkLst>
        </pc:spChg>
        <pc:spChg chg="add">
          <ac:chgData name="조 영준" userId="dab14d1343d96be5" providerId="LiveId" clId="{57BA6761-9D79-4742-B6C5-5715850ACE64}" dt="2021-09-21T04:52:00.539" v="8514" actId="26606"/>
          <ac:spMkLst>
            <pc:docMk/>
            <pc:sldMk cId="2672168642" sldId="289"/>
            <ac:spMk id="18" creationId="{14E91B64-9FCC-451E-AFB4-A827D6329367}"/>
          </ac:spMkLst>
        </pc:spChg>
        <pc:picChg chg="add mod">
          <ac:chgData name="조 영준" userId="dab14d1343d96be5" providerId="LiveId" clId="{57BA6761-9D79-4742-B6C5-5715850ACE64}" dt="2021-09-21T04:52:56.964" v="8523" actId="1076"/>
          <ac:picMkLst>
            <pc:docMk/>
            <pc:sldMk cId="2672168642" sldId="289"/>
            <ac:picMk id="4" creationId="{19144385-C05D-42AA-9DD9-12D6838E73D2}"/>
          </ac:picMkLst>
        </pc:picChg>
      </pc:sldChg>
      <pc:sldChg chg="modSp new del mod">
        <pc:chgData name="조 영준" userId="dab14d1343d96be5" providerId="LiveId" clId="{57BA6761-9D79-4742-B6C5-5715850ACE64}" dt="2021-09-21T04:51:52.726" v="8512" actId="2696"/>
        <pc:sldMkLst>
          <pc:docMk/>
          <pc:sldMk cId="3477220122" sldId="289"/>
        </pc:sldMkLst>
        <pc:spChg chg="mod">
          <ac:chgData name="조 영준" userId="dab14d1343d96be5" providerId="LiveId" clId="{57BA6761-9D79-4742-B6C5-5715850ACE64}" dt="2021-09-21T04:51:33.782" v="8511"/>
          <ac:spMkLst>
            <pc:docMk/>
            <pc:sldMk cId="3477220122" sldId="289"/>
            <ac:spMk id="2" creationId="{E9807982-29E0-4E6C-99F5-17C57A078AB9}"/>
          </ac:spMkLst>
        </pc:spChg>
      </pc:sldChg>
      <pc:sldChg chg="new del">
        <pc:chgData name="조 영준" userId="dab14d1343d96be5" providerId="LiveId" clId="{57BA6761-9D79-4742-B6C5-5715850ACE64}" dt="2021-09-21T09:19:21.296" v="8788" actId="2696"/>
        <pc:sldMkLst>
          <pc:docMk/>
          <pc:sldMk cId="603029340" sldId="290"/>
        </pc:sldMkLst>
      </pc:sldChg>
      <pc:sldChg chg="addSp delSp modSp new mod setBg modAnim">
        <pc:chgData name="조 영준" userId="dab14d1343d96be5" providerId="LiveId" clId="{57BA6761-9D79-4742-B6C5-5715850ACE64}" dt="2021-09-21T10:09:45.540" v="10309"/>
        <pc:sldMkLst>
          <pc:docMk/>
          <pc:sldMk cId="818183728" sldId="290"/>
        </pc:sldMkLst>
        <pc:spChg chg="mod">
          <ac:chgData name="조 영준" userId="dab14d1343d96be5" providerId="LiveId" clId="{57BA6761-9D79-4742-B6C5-5715850ACE64}" dt="2021-09-21T09:58:41.094" v="9980" actId="113"/>
          <ac:spMkLst>
            <pc:docMk/>
            <pc:sldMk cId="818183728" sldId="290"/>
            <ac:spMk id="2" creationId="{6A5F20C0-6E46-4353-96A8-E298A459A7BB}"/>
          </ac:spMkLst>
        </pc:spChg>
        <pc:spChg chg="mod">
          <ac:chgData name="조 영준" userId="dab14d1343d96be5" providerId="LiveId" clId="{57BA6761-9D79-4742-B6C5-5715850ACE64}" dt="2021-09-21T10:04:51.871" v="10293" actId="255"/>
          <ac:spMkLst>
            <pc:docMk/>
            <pc:sldMk cId="818183728" sldId="290"/>
            <ac:spMk id="3" creationId="{D552A9DA-F357-4A91-9C31-D720ED807E92}"/>
          </ac:spMkLst>
        </pc:spChg>
        <pc:spChg chg="add del">
          <ac:chgData name="조 영준" userId="dab14d1343d96be5" providerId="LiveId" clId="{57BA6761-9D79-4742-B6C5-5715850ACE64}" dt="2021-09-21T09:54:13.197" v="9918" actId="26606"/>
          <ac:spMkLst>
            <pc:docMk/>
            <pc:sldMk cId="818183728" sldId="290"/>
            <ac:spMk id="8" creationId="{827B839B-9ADE-406B-8590-F1CAEDED45A1}"/>
          </ac:spMkLst>
        </pc:spChg>
        <pc:spChg chg="add">
          <ac:chgData name="조 영준" userId="dab14d1343d96be5" providerId="LiveId" clId="{57BA6761-9D79-4742-B6C5-5715850ACE64}" dt="2021-09-21T09:55:56.460" v="9944" actId="26606"/>
          <ac:spMkLst>
            <pc:docMk/>
            <pc:sldMk cId="818183728" sldId="290"/>
            <ac:spMk id="9" creationId="{DD38EE57-B708-47C9-A4A4-E25F09FAB029}"/>
          </ac:spMkLst>
        </pc:spChg>
        <pc:spChg chg="add del">
          <ac:chgData name="조 영준" userId="dab14d1343d96be5" providerId="LiveId" clId="{57BA6761-9D79-4742-B6C5-5715850ACE64}" dt="2021-09-21T09:54:13.197" v="9918" actId="26606"/>
          <ac:spMkLst>
            <pc:docMk/>
            <pc:sldMk cId="818183728" sldId="290"/>
            <ac:spMk id="10" creationId="{CFE45BF0-46DB-408C-B5F7-7B11716805D4}"/>
          </ac:spMkLst>
        </pc:spChg>
        <pc:spChg chg="add del">
          <ac:chgData name="조 영준" userId="dab14d1343d96be5" providerId="LiveId" clId="{57BA6761-9D79-4742-B6C5-5715850ACE64}" dt="2021-09-21T09:54:13.197" v="9918" actId="26606"/>
          <ac:spMkLst>
            <pc:docMk/>
            <pc:sldMk cId="818183728" sldId="290"/>
            <ac:spMk id="12" creationId="{2AEBC8F2-97B1-41B4-93F1-2D289E197FBA}"/>
          </ac:spMkLst>
        </pc:spChg>
        <pc:spChg chg="add del">
          <ac:chgData name="조 영준" userId="dab14d1343d96be5" providerId="LiveId" clId="{57BA6761-9D79-4742-B6C5-5715850ACE64}" dt="2021-09-21T09:54:13.197" v="9918" actId="26606"/>
          <ac:spMkLst>
            <pc:docMk/>
            <pc:sldMk cId="818183728" sldId="290"/>
            <ac:spMk id="14" creationId="{472E3A19-F5D5-48FC-BB9C-48C2F68F598B}"/>
          </ac:spMkLst>
        </pc:spChg>
        <pc:spChg chg="add del">
          <ac:chgData name="조 영준" userId="dab14d1343d96be5" providerId="LiveId" clId="{57BA6761-9D79-4742-B6C5-5715850ACE64}" dt="2021-09-21T09:54:13.197" v="9918" actId="26606"/>
          <ac:spMkLst>
            <pc:docMk/>
            <pc:sldMk cId="818183728" sldId="290"/>
            <ac:spMk id="16" creationId="{7A62E32F-BB65-43A8-8EB5-92346890E549}"/>
          </ac:spMkLst>
        </pc:spChg>
        <pc:spChg chg="add del">
          <ac:chgData name="조 영준" userId="dab14d1343d96be5" providerId="LiveId" clId="{57BA6761-9D79-4742-B6C5-5715850ACE64}" dt="2021-09-21T09:54:13.197" v="9918" actId="26606"/>
          <ac:spMkLst>
            <pc:docMk/>
            <pc:sldMk cId="818183728" sldId="290"/>
            <ac:spMk id="18" creationId="{14E91B64-9FCC-451E-AFB4-A827D6329367}"/>
          </ac:spMkLst>
        </pc:spChg>
        <pc:spChg chg="add del">
          <ac:chgData name="조 영준" userId="dab14d1343d96be5" providerId="LiveId" clId="{57BA6761-9D79-4742-B6C5-5715850ACE64}" dt="2021-09-21T09:54:38.540" v="9924" actId="26606"/>
          <ac:spMkLst>
            <pc:docMk/>
            <pc:sldMk cId="818183728" sldId="290"/>
            <ac:spMk id="20" creationId="{DD38EE57-B708-47C9-A4A4-E25F09FAB029}"/>
          </ac:spMkLst>
        </pc:spChg>
        <pc:spChg chg="add del">
          <ac:chgData name="조 영준" userId="dab14d1343d96be5" providerId="LiveId" clId="{57BA6761-9D79-4742-B6C5-5715850ACE64}" dt="2021-09-21T09:54:37.791" v="9922" actId="26606"/>
          <ac:spMkLst>
            <pc:docMk/>
            <pc:sldMk cId="818183728" sldId="290"/>
            <ac:spMk id="30" creationId="{DD38EE57-B708-47C9-A4A4-E25F09FAB029}"/>
          </ac:spMkLst>
        </pc:spChg>
        <pc:grpChg chg="add">
          <ac:chgData name="조 영준" userId="dab14d1343d96be5" providerId="LiveId" clId="{57BA6761-9D79-4742-B6C5-5715850ACE64}" dt="2021-09-21T09:55:56.460" v="9944" actId="26606"/>
          <ac:grpSpMkLst>
            <pc:docMk/>
            <pc:sldMk cId="818183728" sldId="290"/>
            <ac:grpSpMk id="11" creationId="{57A28182-58A5-4DBB-8F64-BD944BCA8154}"/>
          </ac:grpSpMkLst>
        </pc:grpChg>
        <pc:grpChg chg="add del">
          <ac:chgData name="조 영준" userId="dab14d1343d96be5" providerId="LiveId" clId="{57BA6761-9D79-4742-B6C5-5715850ACE64}" dt="2021-09-21T09:54:38.540" v="9924" actId="26606"/>
          <ac:grpSpMkLst>
            <pc:docMk/>
            <pc:sldMk cId="818183728" sldId="290"/>
            <ac:grpSpMk id="21" creationId="{57A28182-58A5-4DBB-8F64-BD944BCA8154}"/>
          </ac:grpSpMkLst>
        </pc:grpChg>
        <pc:grpChg chg="add del">
          <ac:chgData name="조 영준" userId="dab14d1343d96be5" providerId="LiveId" clId="{57BA6761-9D79-4742-B6C5-5715850ACE64}" dt="2021-09-21T09:54:37.791" v="9922" actId="26606"/>
          <ac:grpSpMkLst>
            <pc:docMk/>
            <pc:sldMk cId="818183728" sldId="290"/>
            <ac:grpSpMk id="32" creationId="{57A28182-58A5-4DBB-8F64-BD944BCA8154}"/>
          </ac:grpSpMkLst>
        </pc:grpChg>
        <pc:picChg chg="add mod modCrop">
          <ac:chgData name="조 영준" userId="dab14d1343d96be5" providerId="LiveId" clId="{57BA6761-9D79-4742-B6C5-5715850ACE64}" dt="2021-09-21T09:55:56.460" v="9944" actId="26606"/>
          <ac:picMkLst>
            <pc:docMk/>
            <pc:sldMk cId="818183728" sldId="290"/>
            <ac:picMk id="4" creationId="{E79AAF26-742C-403D-8064-96229F2DD3E2}"/>
          </ac:picMkLst>
        </pc:picChg>
        <pc:picChg chg="add del">
          <ac:chgData name="조 영준" userId="dab14d1343d96be5" providerId="LiveId" clId="{57BA6761-9D79-4742-B6C5-5715850ACE64}" dt="2021-09-21T09:54:38.540" v="9924" actId="26606"/>
          <ac:picMkLst>
            <pc:docMk/>
            <pc:sldMk cId="818183728" sldId="290"/>
            <ac:picMk id="7" creationId="{613D3CB8-7D18-48B2-A459-1CBF4976A551}"/>
          </ac:picMkLst>
        </pc:picChg>
        <pc:picChg chg="add del">
          <ac:chgData name="조 영준" userId="dab14d1343d96be5" providerId="LiveId" clId="{57BA6761-9D79-4742-B6C5-5715850ACE64}" dt="2021-09-21T09:54:37.791" v="9922" actId="26606"/>
          <ac:picMkLst>
            <pc:docMk/>
            <pc:sldMk cId="818183728" sldId="290"/>
            <ac:picMk id="27" creationId="{8ACB78F7-1093-47C8-8CBB-183A98E2FCC5}"/>
          </ac:picMkLst>
        </pc:picChg>
      </pc:sldChg>
      <pc:sldChg chg="modSp add del">
        <pc:chgData name="조 영준" userId="dab14d1343d96be5" providerId="LiveId" clId="{57BA6761-9D79-4742-B6C5-5715850ACE64}" dt="2021-09-21T09:44:51.665" v="9708" actId="2696"/>
        <pc:sldMkLst>
          <pc:docMk/>
          <pc:sldMk cId="2170187065" sldId="290"/>
        </pc:sldMkLst>
        <pc:spChg chg="mod">
          <ac:chgData name="조 영준" userId="dab14d1343d96be5" providerId="LiveId" clId="{57BA6761-9D79-4742-B6C5-5715850ACE64}" dt="2021-09-21T09:44:47.982" v="9707" actId="20577"/>
          <ac:spMkLst>
            <pc:docMk/>
            <pc:sldMk cId="2170187065" sldId="290"/>
            <ac:spMk id="6" creationId="{61887167-8CB1-421F-8A04-3B84E3F1834A}"/>
          </ac:spMkLst>
        </pc:spChg>
      </pc:sldChg>
      <pc:sldChg chg="addSp delSp modSp new del mod modClrScheme chgLayout">
        <pc:chgData name="조 영준" userId="dab14d1343d96be5" providerId="LiveId" clId="{57BA6761-9D79-4742-B6C5-5715850ACE64}" dt="2021-09-21T09:18:00.002" v="8781" actId="2696"/>
        <pc:sldMkLst>
          <pc:docMk/>
          <pc:sldMk cId="4159433732" sldId="290"/>
        </pc:sldMkLst>
        <pc:spChg chg="del mod ord">
          <ac:chgData name="조 영준" userId="dab14d1343d96be5" providerId="LiveId" clId="{57BA6761-9D79-4742-B6C5-5715850ACE64}" dt="2021-09-21T09:17:49.420" v="8780" actId="700"/>
          <ac:spMkLst>
            <pc:docMk/>
            <pc:sldMk cId="4159433732" sldId="290"/>
            <ac:spMk id="2" creationId="{2C3B136C-9F0C-4195-964A-67DD5E09C2F1}"/>
          </ac:spMkLst>
        </pc:spChg>
        <pc:spChg chg="del mod ord">
          <ac:chgData name="조 영준" userId="dab14d1343d96be5" providerId="LiveId" clId="{57BA6761-9D79-4742-B6C5-5715850ACE64}" dt="2021-09-21T09:17:49.420" v="8780" actId="700"/>
          <ac:spMkLst>
            <pc:docMk/>
            <pc:sldMk cId="4159433732" sldId="290"/>
            <ac:spMk id="3" creationId="{BC2B856A-940E-4A51-AADC-50AC7B0DF677}"/>
          </ac:spMkLst>
        </pc:spChg>
        <pc:spChg chg="del">
          <ac:chgData name="조 영준" userId="dab14d1343d96be5" providerId="LiveId" clId="{57BA6761-9D79-4742-B6C5-5715850ACE64}" dt="2021-09-21T09:17:49.420" v="8780" actId="700"/>
          <ac:spMkLst>
            <pc:docMk/>
            <pc:sldMk cId="4159433732" sldId="290"/>
            <ac:spMk id="4" creationId="{40C6A32E-6FB2-473B-A5BF-B9E7DFA58BB5}"/>
          </ac:spMkLst>
        </pc:spChg>
        <pc:spChg chg="add mod ord">
          <ac:chgData name="조 영준" userId="dab14d1343d96be5" providerId="LiveId" clId="{57BA6761-9D79-4742-B6C5-5715850ACE64}" dt="2021-09-21T09:17:49.420" v="8780" actId="700"/>
          <ac:spMkLst>
            <pc:docMk/>
            <pc:sldMk cId="4159433732" sldId="290"/>
            <ac:spMk id="5" creationId="{47E18F91-8D91-4C95-A334-CFBBA8990405}"/>
          </ac:spMkLst>
        </pc:spChg>
        <pc:spChg chg="add mod ord">
          <ac:chgData name="조 영준" userId="dab14d1343d96be5" providerId="LiveId" clId="{57BA6761-9D79-4742-B6C5-5715850ACE64}" dt="2021-09-21T09:17:49.420" v="8780" actId="700"/>
          <ac:spMkLst>
            <pc:docMk/>
            <pc:sldMk cId="4159433732" sldId="290"/>
            <ac:spMk id="6" creationId="{083FDD2F-FFF3-4BCB-B1D5-ACC4B6DDA435}"/>
          </ac:spMkLst>
        </pc:spChg>
      </pc:sldChg>
    </pc:docChg>
  </pc:docChgLst>
  <pc:docChgLst>
    <pc:chgData name="조 영준" userId="dab14d1343d96be5" providerId="LiveId" clId="{ECCFD615-6BBB-41D4-B9A6-15590512CDEC}"/>
    <pc:docChg chg="undo custSel delSld modSld">
      <pc:chgData name="조 영준" userId="dab14d1343d96be5" providerId="LiveId" clId="{ECCFD615-6BBB-41D4-B9A6-15590512CDEC}" dt="2021-09-22T00:58:38.787" v="244"/>
      <pc:docMkLst>
        <pc:docMk/>
      </pc:docMkLst>
      <pc:sldChg chg="addSp delSp modSp mod addAnim modAnim">
        <pc:chgData name="조 영준" userId="dab14d1343d96be5" providerId="LiveId" clId="{ECCFD615-6BBB-41D4-B9A6-15590512CDEC}" dt="2021-09-22T00:58:26.780" v="242"/>
        <pc:sldMkLst>
          <pc:docMk/>
          <pc:sldMk cId="3774169027" sldId="256"/>
        </pc:sldMkLst>
        <pc:spChg chg="mod">
          <ac:chgData name="조 영준" userId="dab14d1343d96be5" providerId="LiveId" clId="{ECCFD615-6BBB-41D4-B9A6-15590512CDEC}" dt="2021-09-22T00:58:02.387" v="238" actId="26606"/>
          <ac:spMkLst>
            <pc:docMk/>
            <pc:sldMk cId="3774169027" sldId="256"/>
            <ac:spMk id="2" creationId="{40A31147-3C9A-42D8-AD00-7CCE7A6D454F}"/>
          </ac:spMkLst>
        </pc:spChg>
        <pc:spChg chg="mod">
          <ac:chgData name="조 영준" userId="dab14d1343d96be5" providerId="LiveId" clId="{ECCFD615-6BBB-41D4-B9A6-15590512CDEC}" dt="2021-09-22T00:58:02.387" v="238" actId="26606"/>
          <ac:spMkLst>
            <pc:docMk/>
            <pc:sldMk cId="3774169027" sldId="256"/>
            <ac:spMk id="3" creationId="{0DFF240B-EBA0-4EFF-9EC9-C1E3E70F9C72}"/>
          </ac:spMkLst>
        </pc:spChg>
        <pc:spChg chg="add del mod">
          <ac:chgData name="조 영준" userId="dab14d1343d96be5" providerId="LiveId" clId="{ECCFD615-6BBB-41D4-B9A6-15590512CDEC}" dt="2021-09-22T00:11:59.997" v="105" actId="22"/>
          <ac:spMkLst>
            <pc:docMk/>
            <pc:sldMk cId="3774169027" sldId="256"/>
            <ac:spMk id="11" creationId="{B4338748-F4A8-46E0-8114-0AC23A603FD8}"/>
          </ac:spMkLst>
        </pc:spChg>
        <pc:spChg chg="del">
          <ac:chgData name="조 영준" userId="dab14d1343d96be5" providerId="LiveId" clId="{ECCFD615-6BBB-41D4-B9A6-15590512CDEC}" dt="2021-09-22T00:58:02.387" v="238" actId="26606"/>
          <ac:spMkLst>
            <pc:docMk/>
            <pc:sldMk cId="3774169027" sldId="256"/>
            <ac:spMk id="58" creationId="{10561C7F-1FB6-4653-8600-42B812509507}"/>
          </ac:spMkLst>
        </pc:spChg>
        <pc:spChg chg="del">
          <ac:chgData name="조 영준" userId="dab14d1343d96be5" providerId="LiveId" clId="{ECCFD615-6BBB-41D4-B9A6-15590512CDEC}" dt="2021-09-22T00:58:02.387" v="238" actId="26606"/>
          <ac:spMkLst>
            <pc:docMk/>
            <pc:sldMk cId="3774169027" sldId="256"/>
            <ac:spMk id="60" creationId="{00152A82-C057-4CCD-9B5D-6FB39B6852C0}"/>
          </ac:spMkLst>
        </pc:spChg>
        <pc:spChg chg="del">
          <ac:chgData name="조 영준" userId="dab14d1343d96be5" providerId="LiveId" clId="{ECCFD615-6BBB-41D4-B9A6-15590512CDEC}" dt="2021-09-22T00:58:02.387" v="238" actId="26606"/>
          <ac:spMkLst>
            <pc:docMk/>
            <pc:sldMk cId="3774169027" sldId="256"/>
            <ac:spMk id="62" creationId="{09104E4B-FF19-4CD1-9CC7-F8B5579A88C4}"/>
          </ac:spMkLst>
        </pc:spChg>
        <pc:spChg chg="del">
          <ac:chgData name="조 영준" userId="dab14d1343d96be5" providerId="LiveId" clId="{ECCFD615-6BBB-41D4-B9A6-15590512CDEC}" dt="2021-09-22T00:58:02.387" v="238" actId="26606"/>
          <ac:spMkLst>
            <pc:docMk/>
            <pc:sldMk cId="3774169027" sldId="256"/>
            <ac:spMk id="64" creationId="{580F0919-DC5C-4D6D-80E6-5B9460993038}"/>
          </ac:spMkLst>
        </pc:spChg>
        <pc:spChg chg="del">
          <ac:chgData name="조 영준" userId="dab14d1343d96be5" providerId="LiveId" clId="{ECCFD615-6BBB-41D4-B9A6-15590512CDEC}" dt="2021-09-22T00:58:02.387" v="238" actId="26606"/>
          <ac:spMkLst>
            <pc:docMk/>
            <pc:sldMk cId="3774169027" sldId="256"/>
            <ac:spMk id="66" creationId="{791304C5-C846-4242-8486-58FEBE640BFC}"/>
          </ac:spMkLst>
        </pc:spChg>
        <pc:spChg chg="add">
          <ac:chgData name="조 영준" userId="dab14d1343d96be5" providerId="LiveId" clId="{ECCFD615-6BBB-41D4-B9A6-15590512CDEC}" dt="2021-09-22T00:58:02.387" v="238" actId="26606"/>
          <ac:spMkLst>
            <pc:docMk/>
            <pc:sldMk cId="3774169027" sldId="256"/>
            <ac:spMk id="71" creationId="{B26EE4FD-480F-42A5-9FEB-DA630457CFB7}"/>
          </ac:spMkLst>
        </pc:spChg>
        <pc:spChg chg="add">
          <ac:chgData name="조 영준" userId="dab14d1343d96be5" providerId="LiveId" clId="{ECCFD615-6BBB-41D4-B9A6-15590512CDEC}" dt="2021-09-22T00:58:02.387" v="238" actId="26606"/>
          <ac:spMkLst>
            <pc:docMk/>
            <pc:sldMk cId="3774169027" sldId="256"/>
            <ac:spMk id="73" creationId="{A187062F-BE14-42FC-B06A-607DB23849C3}"/>
          </ac:spMkLst>
        </pc:spChg>
        <pc:spChg chg="add">
          <ac:chgData name="조 영준" userId="dab14d1343d96be5" providerId="LiveId" clId="{ECCFD615-6BBB-41D4-B9A6-15590512CDEC}" dt="2021-09-22T00:58:02.387" v="238" actId="26606"/>
          <ac:spMkLst>
            <pc:docMk/>
            <pc:sldMk cId="3774169027" sldId="256"/>
            <ac:spMk id="75" creationId="{731FE21B-2A45-4BF5-8B03-E12341988774}"/>
          </ac:spMkLst>
        </pc:spChg>
        <pc:spChg chg="add">
          <ac:chgData name="조 영준" userId="dab14d1343d96be5" providerId="LiveId" clId="{ECCFD615-6BBB-41D4-B9A6-15590512CDEC}" dt="2021-09-22T00:58:02.387" v="238" actId="26606"/>
          <ac:spMkLst>
            <pc:docMk/>
            <pc:sldMk cId="3774169027" sldId="256"/>
            <ac:spMk id="77" creationId="{2DC5A94D-79ED-48F5-9DC5-96CBB507CEC8}"/>
          </ac:spMkLst>
        </pc:spChg>
        <pc:spChg chg="add">
          <ac:chgData name="조 영준" userId="dab14d1343d96be5" providerId="LiveId" clId="{ECCFD615-6BBB-41D4-B9A6-15590512CDEC}" dt="2021-09-22T00:58:02.387" v="238" actId="26606"/>
          <ac:spMkLst>
            <pc:docMk/>
            <pc:sldMk cId="3774169027" sldId="256"/>
            <ac:spMk id="79" creationId="{93A3D4BE-AF25-4F9A-9C29-1145CCE24A28}"/>
          </ac:spMkLst>
        </pc:spChg>
        <pc:picChg chg="del">
          <ac:chgData name="조 영준" userId="dab14d1343d96be5" providerId="LiveId" clId="{ECCFD615-6BBB-41D4-B9A6-15590512CDEC}" dt="2021-09-22T00:55:47.286" v="218" actId="21"/>
          <ac:picMkLst>
            <pc:docMk/>
            <pc:sldMk cId="3774169027" sldId="256"/>
            <ac:picMk id="52" creationId="{F2AD7BA0-9C15-4846-B693-66BC15AD61E7}"/>
          </ac:picMkLst>
        </pc:picChg>
      </pc:sldChg>
      <pc:sldChg chg="modSp mod">
        <pc:chgData name="조 영준" userId="dab14d1343d96be5" providerId="LiveId" clId="{ECCFD615-6BBB-41D4-B9A6-15590512CDEC}" dt="2021-09-21T13:51:32.538" v="46" actId="20577"/>
        <pc:sldMkLst>
          <pc:docMk/>
          <pc:sldMk cId="2884194417" sldId="262"/>
        </pc:sldMkLst>
        <pc:spChg chg="mod">
          <ac:chgData name="조 영준" userId="dab14d1343d96be5" providerId="LiveId" clId="{ECCFD615-6BBB-41D4-B9A6-15590512CDEC}" dt="2021-09-21T13:51:32.538" v="46" actId="20577"/>
          <ac:spMkLst>
            <pc:docMk/>
            <pc:sldMk cId="2884194417" sldId="262"/>
            <ac:spMk id="2" creationId="{F3D4D189-85C9-47FF-BC81-13255C459B50}"/>
          </ac:spMkLst>
        </pc:spChg>
      </pc:sldChg>
      <pc:sldChg chg="modSp mod modAnim">
        <pc:chgData name="조 영준" userId="dab14d1343d96be5" providerId="LiveId" clId="{ECCFD615-6BBB-41D4-B9A6-15590512CDEC}" dt="2021-09-22T00:24:36.297" v="161"/>
        <pc:sldMkLst>
          <pc:docMk/>
          <pc:sldMk cId="4081546573" sldId="263"/>
        </pc:sldMkLst>
        <pc:spChg chg="mod">
          <ac:chgData name="조 영준" userId="dab14d1343d96be5" providerId="LiveId" clId="{ECCFD615-6BBB-41D4-B9A6-15590512CDEC}" dt="2021-09-21T13:51:30.823" v="45" actId="20577"/>
          <ac:spMkLst>
            <pc:docMk/>
            <pc:sldMk cId="4081546573" sldId="263"/>
            <ac:spMk id="2" creationId="{926D7238-B74D-4FE9-B86C-8DDBCE13DF09}"/>
          </ac:spMkLst>
        </pc:spChg>
        <pc:spChg chg="mod">
          <ac:chgData name="조 영준" userId="dab14d1343d96be5" providerId="LiveId" clId="{ECCFD615-6BBB-41D4-B9A6-15590512CDEC}" dt="2021-09-22T00:24:36.297" v="161"/>
          <ac:spMkLst>
            <pc:docMk/>
            <pc:sldMk cId="4081546573" sldId="263"/>
            <ac:spMk id="4" creationId="{43FD2B74-0E29-45F4-A915-79A424D8DCCC}"/>
          </ac:spMkLst>
        </pc:spChg>
        <pc:picChg chg="mod">
          <ac:chgData name="조 영준" userId="dab14d1343d96be5" providerId="LiveId" clId="{ECCFD615-6BBB-41D4-B9A6-15590512CDEC}" dt="2021-09-21T14:07:01.227" v="79" actId="1076"/>
          <ac:picMkLst>
            <pc:docMk/>
            <pc:sldMk cId="4081546573" sldId="263"/>
            <ac:picMk id="6" creationId="{265C8898-8DCA-4613-AD8E-F9392C4658C8}"/>
          </ac:picMkLst>
        </pc:picChg>
      </pc:sldChg>
      <pc:sldChg chg="modSp mod modAnim">
        <pc:chgData name="조 영준" userId="dab14d1343d96be5" providerId="LiveId" clId="{ECCFD615-6BBB-41D4-B9A6-15590512CDEC}" dt="2021-09-22T00:24:53.304" v="164" actId="20577"/>
        <pc:sldMkLst>
          <pc:docMk/>
          <pc:sldMk cId="3187956710" sldId="265"/>
        </pc:sldMkLst>
        <pc:spChg chg="mod">
          <ac:chgData name="조 영준" userId="dab14d1343d96be5" providerId="LiveId" clId="{ECCFD615-6BBB-41D4-B9A6-15590512CDEC}" dt="2021-09-21T13:51:28.312" v="44" actId="20577"/>
          <ac:spMkLst>
            <pc:docMk/>
            <pc:sldMk cId="3187956710" sldId="265"/>
            <ac:spMk id="2" creationId="{C8B0FD4C-AEF6-41B7-A6AE-2D47A707E86F}"/>
          </ac:spMkLst>
        </pc:spChg>
        <pc:spChg chg="mod">
          <ac:chgData name="조 영준" userId="dab14d1343d96be5" providerId="LiveId" clId="{ECCFD615-6BBB-41D4-B9A6-15590512CDEC}" dt="2021-09-22T00:24:53.304" v="164" actId="20577"/>
          <ac:spMkLst>
            <pc:docMk/>
            <pc:sldMk cId="3187956710" sldId="265"/>
            <ac:spMk id="3" creationId="{B2E9EB01-2460-4F2A-BBB7-02E4E15077D3}"/>
          </ac:spMkLst>
        </pc:spChg>
        <pc:picChg chg="mod">
          <ac:chgData name="조 영준" userId="dab14d1343d96be5" providerId="LiveId" clId="{ECCFD615-6BBB-41D4-B9A6-15590512CDEC}" dt="2021-09-21T14:07:13.916" v="83" actId="14100"/>
          <ac:picMkLst>
            <pc:docMk/>
            <pc:sldMk cId="3187956710" sldId="265"/>
            <ac:picMk id="5" creationId="{E903B815-DD19-4049-9BDC-895E34342896}"/>
          </ac:picMkLst>
        </pc:picChg>
      </pc:sldChg>
      <pc:sldChg chg="modSp mod">
        <pc:chgData name="조 영준" userId="dab14d1343d96be5" providerId="LiveId" clId="{ECCFD615-6BBB-41D4-B9A6-15590512CDEC}" dt="2021-09-22T00:16:31.560" v="118"/>
        <pc:sldMkLst>
          <pc:docMk/>
          <pc:sldMk cId="1743442902" sldId="269"/>
        </pc:sldMkLst>
        <pc:spChg chg="mod">
          <ac:chgData name="조 영준" userId="dab14d1343d96be5" providerId="LiveId" clId="{ECCFD615-6BBB-41D4-B9A6-15590512CDEC}" dt="2021-09-21T13:51:47.736" v="49" actId="20577"/>
          <ac:spMkLst>
            <pc:docMk/>
            <pc:sldMk cId="1743442902" sldId="269"/>
            <ac:spMk id="2" creationId="{8BEC954A-034D-4090-AE8D-76541EF42493}"/>
          </ac:spMkLst>
        </pc:spChg>
        <pc:picChg chg="mod">
          <ac:chgData name="조 영준" userId="dab14d1343d96be5" providerId="LiveId" clId="{ECCFD615-6BBB-41D4-B9A6-15590512CDEC}" dt="2021-09-22T00:16:31.560" v="118"/>
          <ac:picMkLst>
            <pc:docMk/>
            <pc:sldMk cId="1743442902" sldId="269"/>
            <ac:picMk id="4" creationId="{506096FD-2E73-4276-A912-81A9F368F0FF}"/>
          </ac:picMkLst>
        </pc:picChg>
      </pc:sldChg>
      <pc:sldChg chg="del">
        <pc:chgData name="조 영준" userId="dab14d1343d96be5" providerId="LiveId" clId="{ECCFD615-6BBB-41D4-B9A6-15590512CDEC}" dt="2021-09-21T14:11:59.787" v="84" actId="2696"/>
        <pc:sldMkLst>
          <pc:docMk/>
          <pc:sldMk cId="2792027109" sldId="270"/>
        </pc:sldMkLst>
      </pc:sldChg>
      <pc:sldChg chg="addSp delSp modSp mod delAnim modAnim">
        <pc:chgData name="조 영준" userId="dab14d1343d96be5" providerId="LiveId" clId="{ECCFD615-6BBB-41D4-B9A6-15590512CDEC}" dt="2021-09-22T00:57:45.827" v="237" actId="14100"/>
        <pc:sldMkLst>
          <pc:docMk/>
          <pc:sldMk cId="1185662740" sldId="271"/>
        </pc:sldMkLst>
        <pc:spChg chg="del">
          <ac:chgData name="조 영준" userId="dab14d1343d96be5" providerId="LiveId" clId="{ECCFD615-6BBB-41D4-B9A6-15590512CDEC}" dt="2021-09-22T00:20:51.660" v="138"/>
          <ac:spMkLst>
            <pc:docMk/>
            <pc:sldMk cId="1185662740" sldId="271"/>
            <ac:spMk id="8" creationId="{A12E98B9-99DD-4E19-92EF-F3639208E7CE}"/>
          </ac:spMkLst>
        </pc:spChg>
        <pc:spChg chg="add del mod">
          <ac:chgData name="조 영준" userId="dab14d1343d96be5" providerId="LiveId" clId="{ECCFD615-6BBB-41D4-B9A6-15590512CDEC}" dt="2021-09-22T00:22:01.741" v="145"/>
          <ac:spMkLst>
            <pc:docMk/>
            <pc:sldMk cId="1185662740" sldId="271"/>
            <ac:spMk id="19" creationId="{24A1096D-1C40-442F-B72A-6D375875914D}"/>
          </ac:spMkLst>
        </pc:spChg>
        <pc:spChg chg="add del">
          <ac:chgData name="조 영준" userId="dab14d1343d96be5" providerId="LiveId" clId="{ECCFD615-6BBB-41D4-B9A6-15590512CDEC}" dt="2021-09-22T00:22:01.741" v="143" actId="22"/>
          <ac:spMkLst>
            <pc:docMk/>
            <pc:sldMk cId="1185662740" sldId="271"/>
            <ac:spMk id="20" creationId="{9C2A6B3F-4B8D-4675-B237-E6DDF16877E1}"/>
          </ac:spMkLst>
        </pc:spChg>
        <pc:picChg chg="add mod">
          <ac:chgData name="조 영준" userId="dab14d1343d96be5" providerId="LiveId" clId="{ECCFD615-6BBB-41D4-B9A6-15590512CDEC}" dt="2021-09-22T00:57:45.827" v="237" actId="14100"/>
          <ac:picMkLst>
            <pc:docMk/>
            <pc:sldMk cId="1185662740" sldId="271"/>
            <ac:picMk id="3" creationId="{1F88BC97-A5C7-45E5-877D-1DD183F2DD4B}"/>
          </ac:picMkLst>
        </pc:picChg>
        <pc:picChg chg="del mod">
          <ac:chgData name="조 영준" userId="dab14d1343d96be5" providerId="LiveId" clId="{ECCFD615-6BBB-41D4-B9A6-15590512CDEC}" dt="2021-09-22T00:17:06.659" v="120" actId="21"/>
          <ac:picMkLst>
            <pc:docMk/>
            <pc:sldMk cId="1185662740" sldId="271"/>
            <ac:picMk id="4" creationId="{489E0F8B-8FC4-4099-8A5E-0D8A8DEED1F3}"/>
          </ac:picMkLst>
        </pc:picChg>
      </pc:sldChg>
      <pc:sldChg chg="modSp mod modAnim">
        <pc:chgData name="조 영준" userId="dab14d1343d96be5" providerId="LiveId" clId="{ECCFD615-6BBB-41D4-B9A6-15590512CDEC}" dt="2021-09-22T00:25:15.562" v="184"/>
        <pc:sldMkLst>
          <pc:docMk/>
          <pc:sldMk cId="2429704888" sldId="273"/>
        </pc:sldMkLst>
        <pc:spChg chg="mod">
          <ac:chgData name="조 영준" userId="dab14d1343d96be5" providerId="LiveId" clId="{ECCFD615-6BBB-41D4-B9A6-15590512CDEC}" dt="2021-09-21T13:51:26.279" v="43" actId="20577"/>
          <ac:spMkLst>
            <pc:docMk/>
            <pc:sldMk cId="2429704888" sldId="273"/>
            <ac:spMk id="2" creationId="{4CF8688D-0D37-4FE8-BEFD-EAA6337F6754}"/>
          </ac:spMkLst>
        </pc:spChg>
        <pc:spChg chg="mod">
          <ac:chgData name="조 영준" userId="dab14d1343d96be5" providerId="LiveId" clId="{ECCFD615-6BBB-41D4-B9A6-15590512CDEC}" dt="2021-09-22T00:25:15.562" v="184"/>
          <ac:spMkLst>
            <pc:docMk/>
            <pc:sldMk cId="2429704888" sldId="273"/>
            <ac:spMk id="6" creationId="{AAEC4F86-5AA3-4F54-B3A2-76D058532C46}"/>
          </ac:spMkLst>
        </pc:spChg>
      </pc:sldChg>
      <pc:sldChg chg="modSp mod">
        <pc:chgData name="조 영준" userId="dab14d1343d96be5" providerId="LiveId" clId="{ECCFD615-6BBB-41D4-B9A6-15590512CDEC}" dt="2021-09-22T00:25:31.458" v="206"/>
        <pc:sldMkLst>
          <pc:docMk/>
          <pc:sldMk cId="3923140463" sldId="274"/>
        </pc:sldMkLst>
        <pc:spChg chg="mod">
          <ac:chgData name="조 영준" userId="dab14d1343d96be5" providerId="LiveId" clId="{ECCFD615-6BBB-41D4-B9A6-15590512CDEC}" dt="2021-09-21T13:51:23.397" v="42" actId="20577"/>
          <ac:spMkLst>
            <pc:docMk/>
            <pc:sldMk cId="3923140463" sldId="274"/>
            <ac:spMk id="2" creationId="{1D8762AF-7FA4-4CE9-B401-C4551665A62B}"/>
          </ac:spMkLst>
        </pc:spChg>
        <pc:spChg chg="mod">
          <ac:chgData name="조 영준" userId="dab14d1343d96be5" providerId="LiveId" clId="{ECCFD615-6BBB-41D4-B9A6-15590512CDEC}" dt="2021-09-22T00:25:31.458" v="206"/>
          <ac:spMkLst>
            <pc:docMk/>
            <pc:sldMk cId="3923140463" sldId="274"/>
            <ac:spMk id="22" creationId="{9E7657A7-7973-484F-B7C0-2F43CDF4A736}"/>
          </ac:spMkLst>
        </pc:spChg>
      </pc:sldChg>
      <pc:sldChg chg="modSp mod">
        <pc:chgData name="조 영준" userId="dab14d1343d96be5" providerId="LiveId" clId="{ECCFD615-6BBB-41D4-B9A6-15590512CDEC}" dt="2021-09-21T13:51:50.975" v="51" actId="20577"/>
        <pc:sldMkLst>
          <pc:docMk/>
          <pc:sldMk cId="1299319624" sldId="275"/>
        </pc:sldMkLst>
        <pc:spChg chg="mod">
          <ac:chgData name="조 영준" userId="dab14d1343d96be5" providerId="LiveId" clId="{ECCFD615-6BBB-41D4-B9A6-15590512CDEC}" dt="2021-09-21T13:51:50.975" v="51" actId="20577"/>
          <ac:spMkLst>
            <pc:docMk/>
            <pc:sldMk cId="1299319624" sldId="275"/>
            <ac:spMk id="2" creationId="{734508E8-20B0-47A3-910A-F2EB64010858}"/>
          </ac:spMkLst>
        </pc:spChg>
      </pc:sldChg>
      <pc:sldChg chg="modSp mod">
        <pc:chgData name="조 영준" userId="dab14d1343d96be5" providerId="LiveId" clId="{ECCFD615-6BBB-41D4-B9A6-15590512CDEC}" dt="2021-09-21T14:06:27.123" v="66" actId="14100"/>
        <pc:sldMkLst>
          <pc:docMk/>
          <pc:sldMk cId="2970243186" sldId="276"/>
        </pc:sldMkLst>
        <pc:spChg chg="mod">
          <ac:chgData name="조 영준" userId="dab14d1343d96be5" providerId="LiveId" clId="{ECCFD615-6BBB-41D4-B9A6-15590512CDEC}" dt="2021-09-21T13:51:49.091" v="50" actId="20577"/>
          <ac:spMkLst>
            <pc:docMk/>
            <pc:sldMk cId="2970243186" sldId="276"/>
            <ac:spMk id="2" creationId="{894E71AE-22D3-4927-A9B8-B11DA7E127A7}"/>
          </ac:spMkLst>
        </pc:spChg>
        <pc:picChg chg="mod">
          <ac:chgData name="조 영준" userId="dab14d1343d96be5" providerId="LiveId" clId="{ECCFD615-6BBB-41D4-B9A6-15590512CDEC}" dt="2021-09-21T14:06:27.123" v="66" actId="14100"/>
          <ac:picMkLst>
            <pc:docMk/>
            <pc:sldMk cId="2970243186" sldId="276"/>
            <ac:picMk id="9" creationId="{C8F98999-F2BF-4E14-AE31-070247B269E0}"/>
          </ac:picMkLst>
        </pc:picChg>
      </pc:sldChg>
      <pc:sldChg chg="modSp mod">
        <pc:chgData name="조 영준" userId="dab14d1343d96be5" providerId="LiveId" clId="{ECCFD615-6BBB-41D4-B9A6-15590512CDEC}" dt="2021-09-21T14:06:50.732" v="76" actId="1076"/>
        <pc:sldMkLst>
          <pc:docMk/>
          <pc:sldMk cId="1616241113" sldId="278"/>
        </pc:sldMkLst>
        <pc:spChg chg="mod">
          <ac:chgData name="조 영준" userId="dab14d1343d96be5" providerId="LiveId" clId="{ECCFD615-6BBB-41D4-B9A6-15590512CDEC}" dt="2021-09-21T13:51:45.532" v="48" actId="20577"/>
          <ac:spMkLst>
            <pc:docMk/>
            <pc:sldMk cId="1616241113" sldId="278"/>
            <ac:spMk id="2" creationId="{27D6FEE9-77B6-4556-A7D3-65C9317861B3}"/>
          </ac:spMkLst>
        </pc:spChg>
        <pc:picChg chg="mod">
          <ac:chgData name="조 영준" userId="dab14d1343d96be5" providerId="LiveId" clId="{ECCFD615-6BBB-41D4-B9A6-15590512CDEC}" dt="2021-09-21T14:06:50.732" v="76" actId="1076"/>
          <ac:picMkLst>
            <pc:docMk/>
            <pc:sldMk cId="1616241113" sldId="278"/>
            <ac:picMk id="4" creationId="{55002111-A14F-49E1-9A6C-DAE50D8B942C}"/>
          </ac:picMkLst>
        </pc:picChg>
      </pc:sldChg>
      <pc:sldChg chg="modSp mod modAnim">
        <pc:chgData name="조 영준" userId="dab14d1343d96be5" providerId="LiveId" clId="{ECCFD615-6BBB-41D4-B9A6-15590512CDEC}" dt="2021-09-22T00:25:58.900" v="210" actId="20577"/>
        <pc:sldMkLst>
          <pc:docMk/>
          <pc:sldMk cId="1092519909" sldId="279"/>
        </pc:sldMkLst>
        <pc:spChg chg="mod">
          <ac:chgData name="조 영준" userId="dab14d1343d96be5" providerId="LiveId" clId="{ECCFD615-6BBB-41D4-B9A6-15590512CDEC}" dt="2021-09-21T13:51:21.799" v="41" actId="20577"/>
          <ac:spMkLst>
            <pc:docMk/>
            <pc:sldMk cId="1092519909" sldId="279"/>
            <ac:spMk id="2" creationId="{C7EF9D51-F146-4117-A3AD-5F2A551A3B5F}"/>
          </ac:spMkLst>
        </pc:spChg>
        <pc:spChg chg="mod">
          <ac:chgData name="조 영준" userId="dab14d1343d96be5" providerId="LiveId" clId="{ECCFD615-6BBB-41D4-B9A6-15590512CDEC}" dt="2021-09-22T00:25:58.900" v="210" actId="20577"/>
          <ac:spMkLst>
            <pc:docMk/>
            <pc:sldMk cId="1092519909" sldId="279"/>
            <ac:spMk id="3" creationId="{18F1D54F-9E48-4FCB-B2AC-01076E5779E3}"/>
          </ac:spMkLst>
        </pc:spChg>
      </pc:sldChg>
      <pc:sldChg chg="modSp mod">
        <pc:chgData name="조 영준" userId="dab14d1343d96be5" providerId="LiveId" clId="{ECCFD615-6BBB-41D4-B9A6-15590512CDEC}" dt="2021-09-22T00:57:24.979" v="233" actId="14100"/>
        <pc:sldMkLst>
          <pc:docMk/>
          <pc:sldMk cId="2080959000" sldId="280"/>
        </pc:sldMkLst>
        <pc:picChg chg="mod">
          <ac:chgData name="조 영준" userId="dab14d1343d96be5" providerId="LiveId" clId="{ECCFD615-6BBB-41D4-B9A6-15590512CDEC}" dt="2021-09-22T00:57:24.979" v="233" actId="14100"/>
          <ac:picMkLst>
            <pc:docMk/>
            <pc:sldMk cId="2080959000" sldId="280"/>
            <ac:picMk id="4" creationId="{230B90DD-15CF-4EF8-B139-6DD4303CB97F}"/>
          </ac:picMkLst>
        </pc:picChg>
      </pc:sldChg>
      <pc:sldChg chg="modSp mod">
        <pc:chgData name="조 영준" userId="dab14d1343d96be5" providerId="LiveId" clId="{ECCFD615-6BBB-41D4-B9A6-15590512CDEC}" dt="2021-09-21T13:52:00.161" v="52" actId="113"/>
        <pc:sldMkLst>
          <pc:docMk/>
          <pc:sldMk cId="3799160940" sldId="281"/>
        </pc:sldMkLst>
        <pc:spChg chg="mod">
          <ac:chgData name="조 영준" userId="dab14d1343d96be5" providerId="LiveId" clId="{ECCFD615-6BBB-41D4-B9A6-15590512CDEC}" dt="2021-09-21T13:52:00.161" v="52" actId="113"/>
          <ac:spMkLst>
            <pc:docMk/>
            <pc:sldMk cId="3799160940" sldId="281"/>
            <ac:spMk id="2" creationId="{CAE706D0-2938-4C3E-B7A4-F7AE0F0869E3}"/>
          </ac:spMkLst>
        </pc:spChg>
      </pc:sldChg>
      <pc:sldChg chg="modSp mod">
        <pc:chgData name="조 영준" userId="dab14d1343d96be5" providerId="LiveId" clId="{ECCFD615-6BBB-41D4-B9A6-15590512CDEC}" dt="2021-09-22T00:57:10.292" v="229" actId="14100"/>
        <pc:sldMkLst>
          <pc:docMk/>
          <pc:sldMk cId="3687362090" sldId="284"/>
        </pc:sldMkLst>
        <pc:picChg chg="mod">
          <ac:chgData name="조 영준" userId="dab14d1343d96be5" providerId="LiveId" clId="{ECCFD615-6BBB-41D4-B9A6-15590512CDEC}" dt="2021-09-22T00:57:10.292" v="229" actId="14100"/>
          <ac:picMkLst>
            <pc:docMk/>
            <pc:sldMk cId="3687362090" sldId="284"/>
            <ac:picMk id="4" creationId="{34872F0F-FAB7-49EF-81B0-36FB7865D4A9}"/>
          </ac:picMkLst>
        </pc:picChg>
      </pc:sldChg>
      <pc:sldChg chg="modSp mod">
        <pc:chgData name="조 영준" userId="dab14d1343d96be5" providerId="LiveId" clId="{ECCFD615-6BBB-41D4-B9A6-15590512CDEC}" dt="2021-09-21T14:12:05.324" v="85" actId="20577"/>
        <pc:sldMkLst>
          <pc:docMk/>
          <pc:sldMk cId="35352717" sldId="285"/>
        </pc:sldMkLst>
        <pc:spChg chg="mod">
          <ac:chgData name="조 영준" userId="dab14d1343d96be5" providerId="LiveId" clId="{ECCFD615-6BBB-41D4-B9A6-15590512CDEC}" dt="2021-09-21T14:12:05.324" v="85" actId="20577"/>
          <ac:spMkLst>
            <pc:docMk/>
            <pc:sldMk cId="35352717" sldId="285"/>
            <ac:spMk id="5" creationId="{D26478B9-CE78-4A0A-AA2F-48961F77197A}"/>
          </ac:spMkLst>
        </pc:spChg>
      </pc:sldChg>
      <pc:sldChg chg="addSp delSp modSp mod modAnim">
        <pc:chgData name="조 영준" userId="dab14d1343d96be5" providerId="LiveId" clId="{ECCFD615-6BBB-41D4-B9A6-15590512CDEC}" dt="2021-09-22T00:58:38.787" v="244"/>
        <pc:sldMkLst>
          <pc:docMk/>
          <pc:sldMk cId="3227581248" sldId="286"/>
        </pc:sldMkLst>
        <pc:spChg chg="mod">
          <ac:chgData name="조 영준" userId="dab14d1343d96be5" providerId="LiveId" clId="{ECCFD615-6BBB-41D4-B9A6-15590512CDEC}" dt="2021-09-22T00:58:10.961" v="241" actId="26606"/>
          <ac:spMkLst>
            <pc:docMk/>
            <pc:sldMk cId="3227581248" sldId="286"/>
            <ac:spMk id="2" creationId="{A97ABD94-6D60-48B5-872D-5145B3E9025C}"/>
          </ac:spMkLst>
        </pc:spChg>
        <pc:spChg chg="mod">
          <ac:chgData name="조 영준" userId="dab14d1343d96be5" providerId="LiveId" clId="{ECCFD615-6BBB-41D4-B9A6-15590512CDEC}" dt="2021-09-22T00:58:10.961" v="241" actId="26606"/>
          <ac:spMkLst>
            <pc:docMk/>
            <pc:sldMk cId="3227581248" sldId="286"/>
            <ac:spMk id="3" creationId="{DB6F3058-9A36-44FC-AF01-D994149E1AE7}"/>
          </ac:spMkLst>
        </pc:spChg>
        <pc:spChg chg="del">
          <ac:chgData name="조 영준" userId="dab14d1343d96be5" providerId="LiveId" clId="{ECCFD615-6BBB-41D4-B9A6-15590512CDEC}" dt="2021-09-22T00:58:10.961" v="241" actId="26606"/>
          <ac:spMkLst>
            <pc:docMk/>
            <pc:sldMk cId="3227581248" sldId="286"/>
            <ac:spMk id="45" creationId="{007891EC-4501-44ED-A8C8-B11B6DB767AB}"/>
          </ac:spMkLst>
        </pc:spChg>
        <pc:spChg chg="del">
          <ac:chgData name="조 영준" userId="dab14d1343d96be5" providerId="LiveId" clId="{ECCFD615-6BBB-41D4-B9A6-15590512CDEC}" dt="2021-09-22T00:58:10.961" v="241" actId="26606"/>
          <ac:spMkLst>
            <pc:docMk/>
            <pc:sldMk cId="3227581248" sldId="286"/>
            <ac:spMk id="46" creationId="{C1DD1A8A-57D5-4A81-AD04-532B043C5611}"/>
          </ac:spMkLst>
        </pc:spChg>
        <pc:spChg chg="add">
          <ac:chgData name="조 영준" userId="dab14d1343d96be5" providerId="LiveId" clId="{ECCFD615-6BBB-41D4-B9A6-15590512CDEC}" dt="2021-09-22T00:58:10.961" v="241" actId="26606"/>
          <ac:spMkLst>
            <pc:docMk/>
            <pc:sldMk cId="3227581248" sldId="286"/>
            <ac:spMk id="51" creationId="{B26EE4FD-480F-42A5-9FEB-DA630457CFB7}"/>
          </ac:spMkLst>
        </pc:spChg>
        <pc:spChg chg="add">
          <ac:chgData name="조 영준" userId="dab14d1343d96be5" providerId="LiveId" clId="{ECCFD615-6BBB-41D4-B9A6-15590512CDEC}" dt="2021-09-22T00:58:10.961" v="241" actId="26606"/>
          <ac:spMkLst>
            <pc:docMk/>
            <pc:sldMk cId="3227581248" sldId="286"/>
            <ac:spMk id="53" creationId="{A187062F-BE14-42FC-B06A-607DB23849C3}"/>
          </ac:spMkLst>
        </pc:spChg>
        <pc:spChg chg="add">
          <ac:chgData name="조 영준" userId="dab14d1343d96be5" providerId="LiveId" clId="{ECCFD615-6BBB-41D4-B9A6-15590512CDEC}" dt="2021-09-22T00:58:10.961" v="241" actId="26606"/>
          <ac:spMkLst>
            <pc:docMk/>
            <pc:sldMk cId="3227581248" sldId="286"/>
            <ac:spMk id="55" creationId="{731FE21B-2A45-4BF5-8B03-E12341988774}"/>
          </ac:spMkLst>
        </pc:spChg>
        <pc:spChg chg="add">
          <ac:chgData name="조 영준" userId="dab14d1343d96be5" providerId="LiveId" clId="{ECCFD615-6BBB-41D4-B9A6-15590512CDEC}" dt="2021-09-22T00:58:10.961" v="241" actId="26606"/>
          <ac:spMkLst>
            <pc:docMk/>
            <pc:sldMk cId="3227581248" sldId="286"/>
            <ac:spMk id="57" creationId="{2DC5A94D-79ED-48F5-9DC5-96CBB507CEC8}"/>
          </ac:spMkLst>
        </pc:spChg>
        <pc:spChg chg="add">
          <ac:chgData name="조 영준" userId="dab14d1343d96be5" providerId="LiveId" clId="{ECCFD615-6BBB-41D4-B9A6-15590512CDEC}" dt="2021-09-22T00:58:10.961" v="241" actId="26606"/>
          <ac:spMkLst>
            <pc:docMk/>
            <pc:sldMk cId="3227581248" sldId="286"/>
            <ac:spMk id="59" creationId="{93A3D4BE-AF25-4F9A-9C29-1145CCE24A28}"/>
          </ac:spMkLst>
        </pc:spChg>
        <pc:picChg chg="del">
          <ac:chgData name="조 영준" userId="dab14d1343d96be5" providerId="LiveId" clId="{ECCFD615-6BBB-41D4-B9A6-15590512CDEC}" dt="2021-09-22T00:55:30.184" v="217" actId="21"/>
          <ac:picMkLst>
            <pc:docMk/>
            <pc:sldMk cId="3227581248" sldId="286"/>
            <ac:picMk id="4" creationId="{22CA3784-4E6E-4FDA-9BD6-C0189389D900}"/>
          </ac:picMkLst>
        </pc:picChg>
      </pc:sldChg>
      <pc:sldChg chg="modSp mod modAnim">
        <pc:chgData name="조 영준" userId="dab14d1343d96be5" providerId="LiveId" clId="{ECCFD615-6BBB-41D4-B9A6-15590512CDEC}" dt="2021-09-22T00:56:58.067" v="227" actId="14100"/>
        <pc:sldMkLst>
          <pc:docMk/>
          <pc:sldMk cId="2011995512" sldId="287"/>
        </pc:sldMkLst>
        <pc:spChg chg="mod">
          <ac:chgData name="조 영준" userId="dab14d1343d96be5" providerId="LiveId" clId="{ECCFD615-6BBB-41D4-B9A6-15590512CDEC}" dt="2021-09-22T00:26:10.133" v="213" actId="20577"/>
          <ac:spMkLst>
            <pc:docMk/>
            <pc:sldMk cId="2011995512" sldId="287"/>
            <ac:spMk id="3" creationId="{BAD9DFF6-9613-4216-874A-D4F1BD5D7906}"/>
          </ac:spMkLst>
        </pc:spChg>
        <pc:picChg chg="mod">
          <ac:chgData name="조 영준" userId="dab14d1343d96be5" providerId="LiveId" clId="{ECCFD615-6BBB-41D4-B9A6-15590512CDEC}" dt="2021-09-22T00:56:58.067" v="227" actId="14100"/>
          <ac:picMkLst>
            <pc:docMk/>
            <pc:sldMk cId="2011995512" sldId="287"/>
            <ac:picMk id="4" creationId="{DEF36BCA-C47F-465A-A5B3-4B98314D77F1}"/>
          </ac:picMkLst>
        </pc:picChg>
      </pc:sldChg>
      <pc:sldChg chg="modSp mod modAnim">
        <pc:chgData name="조 영준" userId="dab14d1343d96be5" providerId="LiveId" clId="{ECCFD615-6BBB-41D4-B9A6-15590512CDEC}" dt="2021-09-22T00:56:42.659" v="225" actId="14100"/>
        <pc:sldMkLst>
          <pc:docMk/>
          <pc:sldMk cId="1424617585" sldId="288"/>
        </pc:sldMkLst>
        <pc:spChg chg="mod">
          <ac:chgData name="조 영준" userId="dab14d1343d96be5" providerId="LiveId" clId="{ECCFD615-6BBB-41D4-B9A6-15590512CDEC}" dt="2021-09-22T00:26:25.377" v="216" actId="20577"/>
          <ac:spMkLst>
            <pc:docMk/>
            <pc:sldMk cId="1424617585" sldId="288"/>
            <ac:spMk id="3" creationId="{BAD9DFF6-9613-4216-874A-D4F1BD5D7906}"/>
          </ac:spMkLst>
        </pc:spChg>
        <pc:picChg chg="mod">
          <ac:chgData name="조 영준" userId="dab14d1343d96be5" providerId="LiveId" clId="{ECCFD615-6BBB-41D4-B9A6-15590512CDEC}" dt="2021-09-22T00:56:42.659" v="225" actId="14100"/>
          <ac:picMkLst>
            <pc:docMk/>
            <pc:sldMk cId="1424617585" sldId="288"/>
            <ac:picMk id="4" creationId="{4198959A-44DB-4046-B2CA-171E33F2EC40}"/>
          </ac:picMkLst>
        </pc:picChg>
      </pc:sldChg>
      <pc:sldChg chg="addSp delSp modSp mod delAnim modAnim">
        <pc:chgData name="조 영준" userId="dab14d1343d96be5" providerId="LiveId" clId="{ECCFD615-6BBB-41D4-B9A6-15590512CDEC}" dt="2021-09-22T00:56:37.685" v="223" actId="1076"/>
        <pc:sldMkLst>
          <pc:docMk/>
          <pc:sldMk cId="2672168642" sldId="289"/>
        </pc:sldMkLst>
        <pc:spChg chg="add mod">
          <ac:chgData name="조 영준" userId="dab14d1343d96be5" providerId="LiveId" clId="{ECCFD615-6BBB-41D4-B9A6-15590512CDEC}" dt="2021-09-22T00:19:41.811" v="125" actId="21"/>
          <ac:spMkLst>
            <pc:docMk/>
            <pc:sldMk cId="2672168642" sldId="289"/>
            <ac:spMk id="5" creationId="{412E7977-D898-44EF-9344-68CD5F3F0326}"/>
          </ac:spMkLst>
        </pc:spChg>
        <pc:picChg chg="add mod">
          <ac:chgData name="조 영준" userId="dab14d1343d96be5" providerId="LiveId" clId="{ECCFD615-6BBB-41D4-B9A6-15590512CDEC}" dt="2021-09-22T00:56:37.685" v="223" actId="1076"/>
          <ac:picMkLst>
            <pc:docMk/>
            <pc:sldMk cId="2672168642" sldId="289"/>
            <ac:picMk id="3" creationId="{6E45F56A-B0BB-4999-A748-7B6A96432752}"/>
          </ac:picMkLst>
        </pc:picChg>
        <pc:picChg chg="del mod">
          <ac:chgData name="조 영준" userId="dab14d1343d96be5" providerId="LiveId" clId="{ECCFD615-6BBB-41D4-B9A6-15590512CDEC}" dt="2021-09-22T00:10:34.131" v="97" actId="21"/>
          <ac:picMkLst>
            <pc:docMk/>
            <pc:sldMk cId="2672168642" sldId="289"/>
            <ac:picMk id="4" creationId="{19144385-C05D-42AA-9DD9-12D6838E73D2}"/>
          </ac:picMkLst>
        </pc:picChg>
      </pc:sldChg>
      <pc:sldChg chg="modSp mod">
        <pc:chgData name="조 영준" userId="dab14d1343d96be5" providerId="LiveId" clId="{ECCFD615-6BBB-41D4-B9A6-15590512CDEC}" dt="2021-09-21T14:06:35.356" v="70" actId="1076"/>
        <pc:sldMkLst>
          <pc:docMk/>
          <pc:sldMk cId="818183728" sldId="290"/>
        </pc:sldMkLst>
        <pc:spChg chg="mod">
          <ac:chgData name="조 영준" userId="dab14d1343d96be5" providerId="LiveId" clId="{ECCFD615-6BBB-41D4-B9A6-15590512CDEC}" dt="2021-09-21T13:51:44.334" v="47" actId="20577"/>
          <ac:spMkLst>
            <pc:docMk/>
            <pc:sldMk cId="818183728" sldId="290"/>
            <ac:spMk id="2" creationId="{6A5F20C0-6E46-4353-96A8-E298A459A7BB}"/>
          </ac:spMkLst>
        </pc:spChg>
        <pc:picChg chg="mod">
          <ac:chgData name="조 영준" userId="dab14d1343d96be5" providerId="LiveId" clId="{ECCFD615-6BBB-41D4-B9A6-15590512CDEC}" dt="2021-09-21T14:06:35.356" v="70" actId="1076"/>
          <ac:picMkLst>
            <pc:docMk/>
            <pc:sldMk cId="818183728" sldId="290"/>
            <ac:picMk id="4" creationId="{E79AAF26-742C-403D-8064-96229F2DD3E2}"/>
          </ac:picMkLst>
        </pc:picChg>
      </pc:sldChg>
    </pc:docChg>
  </pc:docChgLst>
</pc:chgInfo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image" Target="../media/image7.png"/><Relationship Id="rId4" Type="http://schemas.openxmlformats.org/officeDocument/2006/relationships/image" Target="../media/image10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image" Target="../media/image7.png"/><Relationship Id="rId4" Type="http://schemas.openxmlformats.org/officeDocument/2006/relationships/image" Target="../media/image10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coloredtext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1">
        <a:alpha val="0"/>
      </a:schemeClr>
    </dgm:fillClrLst>
    <dgm:linClrLst meth="repeat">
      <a:schemeClr val="accent1">
        <a:alpha val="0"/>
      </a:schemeClr>
    </dgm:linClrLst>
    <dgm:effectClrLst/>
    <dgm:txLinClrLst/>
    <dgm:txFillClrLst meth="repeat">
      <a:schemeClr val="accent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7E3C85-3B33-4718-B27A-CD4F1EE54126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CB0195E-0C27-4D54-A561-E46BABB0D882}">
      <dgm:prSet/>
      <dgm:spPr/>
      <dgm:t>
        <a:bodyPr/>
        <a:lstStyle/>
        <a:p>
          <a:r>
            <a:rPr lang="ko-KR" altLang="en-US" b="1" dirty="0"/>
            <a:t>일본 기차   관련 기업</a:t>
          </a:r>
          <a:endParaRPr lang="en-US" altLang="ko-KR" b="1" dirty="0"/>
        </a:p>
      </dgm:t>
    </dgm:pt>
    <dgm:pt modelId="{0CF43F27-85F8-4099-8144-A4CACE3E77B0}" type="parTrans" cxnId="{DCA73671-A019-45AF-B054-3EFF0052231C}">
      <dgm:prSet/>
      <dgm:spPr/>
      <dgm:t>
        <a:bodyPr/>
        <a:lstStyle/>
        <a:p>
          <a:endParaRPr lang="en-US"/>
        </a:p>
      </dgm:t>
    </dgm:pt>
    <dgm:pt modelId="{6D8C2D7C-D954-436C-81AA-E4FB508AD673}" type="sibTrans" cxnId="{DCA73671-A019-45AF-B054-3EFF0052231C}">
      <dgm:prSet/>
      <dgm:spPr/>
      <dgm:t>
        <a:bodyPr/>
        <a:lstStyle/>
        <a:p>
          <a:endParaRPr lang="en-US"/>
        </a:p>
      </dgm:t>
    </dgm:pt>
    <dgm:pt modelId="{3CBAB513-F6D5-495F-AC2C-3F8E95C004B0}">
      <dgm:prSet/>
      <dgm:spPr/>
      <dgm:t>
        <a:bodyPr/>
        <a:lstStyle/>
        <a:p>
          <a:r>
            <a:rPr lang="ko-KR" b="1" dirty="0"/>
            <a:t>일본</a:t>
          </a:r>
          <a:r>
            <a:rPr lang="en-US" altLang="ko-KR" b="1" dirty="0"/>
            <a:t> </a:t>
          </a:r>
          <a:r>
            <a:rPr lang="ko-KR" altLang="en-US" b="1" dirty="0"/>
            <a:t>기차의 종류</a:t>
          </a:r>
          <a:endParaRPr lang="en-US" dirty="0"/>
        </a:p>
      </dgm:t>
    </dgm:pt>
    <dgm:pt modelId="{6C4F88D0-FF7B-4975-B158-7D8465CC219B}" type="parTrans" cxnId="{5B0F3D6F-013A-48A9-9353-BE1B301FF90B}">
      <dgm:prSet/>
      <dgm:spPr/>
      <dgm:t>
        <a:bodyPr/>
        <a:lstStyle/>
        <a:p>
          <a:endParaRPr lang="en-US"/>
        </a:p>
      </dgm:t>
    </dgm:pt>
    <dgm:pt modelId="{3EB84485-D0A7-4ED2-AFEE-C273F6323B59}" type="sibTrans" cxnId="{5B0F3D6F-013A-48A9-9353-BE1B301FF90B}">
      <dgm:prSet/>
      <dgm:spPr/>
      <dgm:t>
        <a:bodyPr/>
        <a:lstStyle/>
        <a:p>
          <a:endParaRPr lang="en-US"/>
        </a:p>
      </dgm:t>
    </dgm:pt>
    <dgm:pt modelId="{2B5AC582-CA41-4C89-B013-63B79905772C}">
      <dgm:prSet/>
      <dgm:spPr/>
      <dgm:t>
        <a:bodyPr/>
        <a:lstStyle/>
        <a:p>
          <a:r>
            <a:rPr lang="ko-KR" altLang="en-US" b="1" dirty="0"/>
            <a:t>일본에서의 기차 여행</a:t>
          </a:r>
          <a:endParaRPr lang="en-US" b="1" dirty="0"/>
        </a:p>
      </dgm:t>
    </dgm:pt>
    <dgm:pt modelId="{3919DBB9-782B-411B-95D8-7EB122BA50E3}" type="parTrans" cxnId="{4C6CCB59-C6C0-4CDB-957B-CC355360A2FB}">
      <dgm:prSet/>
      <dgm:spPr/>
      <dgm:t>
        <a:bodyPr/>
        <a:lstStyle/>
        <a:p>
          <a:endParaRPr lang="en-US"/>
        </a:p>
      </dgm:t>
    </dgm:pt>
    <dgm:pt modelId="{77419493-9801-4938-B964-55D4FB59D229}" type="sibTrans" cxnId="{4C6CCB59-C6C0-4CDB-957B-CC355360A2FB}">
      <dgm:prSet/>
      <dgm:spPr/>
      <dgm:t>
        <a:bodyPr/>
        <a:lstStyle/>
        <a:p>
          <a:endParaRPr lang="en-US"/>
        </a:p>
      </dgm:t>
    </dgm:pt>
    <dgm:pt modelId="{EAFDFA8F-4568-419C-98FE-13D484677E20}" type="pres">
      <dgm:prSet presAssocID="{137E3C85-3B33-4718-B27A-CD4F1EE5412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95119C8-039E-4A1E-B7AE-B499C05ED75B}" type="pres">
      <dgm:prSet presAssocID="{8CB0195E-0C27-4D54-A561-E46BABB0D882}" presName="hierRoot1" presStyleCnt="0"/>
      <dgm:spPr/>
    </dgm:pt>
    <dgm:pt modelId="{26D6707D-2E76-470B-B825-7CF06401D565}" type="pres">
      <dgm:prSet presAssocID="{8CB0195E-0C27-4D54-A561-E46BABB0D882}" presName="composite" presStyleCnt="0"/>
      <dgm:spPr/>
    </dgm:pt>
    <dgm:pt modelId="{05BD2760-97E7-40B5-BF94-42B45CEB0CD1}" type="pres">
      <dgm:prSet presAssocID="{8CB0195E-0C27-4D54-A561-E46BABB0D882}" presName="background" presStyleLbl="node0" presStyleIdx="0" presStyleCnt="3"/>
      <dgm:spPr/>
    </dgm:pt>
    <dgm:pt modelId="{40B8C50E-270F-47A7-93B9-0207C3B5D8AE}" type="pres">
      <dgm:prSet presAssocID="{8CB0195E-0C27-4D54-A561-E46BABB0D882}" presName="text" presStyleLbl="fgAcc0" presStyleIdx="0" presStyleCnt="3" custLinFactNeighborX="-649" custLinFactNeighborY="538">
        <dgm:presLayoutVars>
          <dgm:chPref val="3"/>
        </dgm:presLayoutVars>
      </dgm:prSet>
      <dgm:spPr/>
    </dgm:pt>
    <dgm:pt modelId="{C4D5987E-9ADC-4E0E-A52C-9C5B4C1488B8}" type="pres">
      <dgm:prSet presAssocID="{8CB0195E-0C27-4D54-A561-E46BABB0D882}" presName="hierChild2" presStyleCnt="0"/>
      <dgm:spPr/>
    </dgm:pt>
    <dgm:pt modelId="{E8C38CE8-8603-4F1C-A8B4-A821AC1F158B}" type="pres">
      <dgm:prSet presAssocID="{3CBAB513-F6D5-495F-AC2C-3F8E95C004B0}" presName="hierRoot1" presStyleCnt="0"/>
      <dgm:spPr/>
    </dgm:pt>
    <dgm:pt modelId="{28AA58C1-4D8A-40EE-A54C-71C1560A3AFF}" type="pres">
      <dgm:prSet presAssocID="{3CBAB513-F6D5-495F-AC2C-3F8E95C004B0}" presName="composite" presStyleCnt="0"/>
      <dgm:spPr/>
    </dgm:pt>
    <dgm:pt modelId="{BE994B61-18CC-4D97-A215-A3E0E67F9E79}" type="pres">
      <dgm:prSet presAssocID="{3CBAB513-F6D5-495F-AC2C-3F8E95C004B0}" presName="background" presStyleLbl="node0" presStyleIdx="1" presStyleCnt="3"/>
      <dgm:spPr/>
    </dgm:pt>
    <dgm:pt modelId="{DA93BA6F-4748-47A3-B303-30766E3B5AF2}" type="pres">
      <dgm:prSet presAssocID="{3CBAB513-F6D5-495F-AC2C-3F8E95C004B0}" presName="text" presStyleLbl="fgAcc0" presStyleIdx="1" presStyleCnt="3">
        <dgm:presLayoutVars>
          <dgm:chPref val="3"/>
        </dgm:presLayoutVars>
      </dgm:prSet>
      <dgm:spPr/>
    </dgm:pt>
    <dgm:pt modelId="{15845E51-CCA8-45AA-9D5C-937896BC34B0}" type="pres">
      <dgm:prSet presAssocID="{3CBAB513-F6D5-495F-AC2C-3F8E95C004B0}" presName="hierChild2" presStyleCnt="0"/>
      <dgm:spPr/>
    </dgm:pt>
    <dgm:pt modelId="{7CD6814E-58E3-404E-94F4-888C46707A4E}" type="pres">
      <dgm:prSet presAssocID="{2B5AC582-CA41-4C89-B013-63B79905772C}" presName="hierRoot1" presStyleCnt="0"/>
      <dgm:spPr/>
    </dgm:pt>
    <dgm:pt modelId="{CEB92A4D-D244-45D7-BEB7-9362BFFA7B50}" type="pres">
      <dgm:prSet presAssocID="{2B5AC582-CA41-4C89-B013-63B79905772C}" presName="composite" presStyleCnt="0"/>
      <dgm:spPr/>
    </dgm:pt>
    <dgm:pt modelId="{91F7B8F8-A21C-4222-9932-541E84F56C18}" type="pres">
      <dgm:prSet presAssocID="{2B5AC582-CA41-4C89-B013-63B79905772C}" presName="background" presStyleLbl="node0" presStyleIdx="2" presStyleCnt="3"/>
      <dgm:spPr/>
    </dgm:pt>
    <dgm:pt modelId="{B8F111F5-E089-42DE-AE5D-2293481D8AED}" type="pres">
      <dgm:prSet presAssocID="{2B5AC582-CA41-4C89-B013-63B79905772C}" presName="text" presStyleLbl="fgAcc0" presStyleIdx="2" presStyleCnt="3">
        <dgm:presLayoutVars>
          <dgm:chPref val="3"/>
        </dgm:presLayoutVars>
      </dgm:prSet>
      <dgm:spPr/>
    </dgm:pt>
    <dgm:pt modelId="{D0598C85-2405-4433-9D45-D8AC860C38CD}" type="pres">
      <dgm:prSet presAssocID="{2B5AC582-CA41-4C89-B013-63B79905772C}" presName="hierChild2" presStyleCnt="0"/>
      <dgm:spPr/>
    </dgm:pt>
  </dgm:ptLst>
  <dgm:cxnLst>
    <dgm:cxn modelId="{DF2EE306-7222-4550-BF9E-E9014390A335}" type="presOf" srcId="{8CB0195E-0C27-4D54-A561-E46BABB0D882}" destId="{40B8C50E-270F-47A7-93B9-0207C3B5D8AE}" srcOrd="0" destOrd="0" presId="urn:microsoft.com/office/officeart/2005/8/layout/hierarchy1"/>
    <dgm:cxn modelId="{5B0F3D6F-013A-48A9-9353-BE1B301FF90B}" srcId="{137E3C85-3B33-4718-B27A-CD4F1EE54126}" destId="{3CBAB513-F6D5-495F-AC2C-3F8E95C004B0}" srcOrd="1" destOrd="0" parTransId="{6C4F88D0-FF7B-4975-B158-7D8465CC219B}" sibTransId="{3EB84485-D0A7-4ED2-AFEE-C273F6323B59}"/>
    <dgm:cxn modelId="{2322834F-1AA9-41AE-BA5F-3414444C74BB}" type="presOf" srcId="{3CBAB513-F6D5-495F-AC2C-3F8E95C004B0}" destId="{DA93BA6F-4748-47A3-B303-30766E3B5AF2}" srcOrd="0" destOrd="0" presId="urn:microsoft.com/office/officeart/2005/8/layout/hierarchy1"/>
    <dgm:cxn modelId="{DCA73671-A019-45AF-B054-3EFF0052231C}" srcId="{137E3C85-3B33-4718-B27A-CD4F1EE54126}" destId="{8CB0195E-0C27-4D54-A561-E46BABB0D882}" srcOrd="0" destOrd="0" parTransId="{0CF43F27-85F8-4099-8144-A4CACE3E77B0}" sibTransId="{6D8C2D7C-D954-436C-81AA-E4FB508AD673}"/>
    <dgm:cxn modelId="{4C6CCB59-C6C0-4CDB-957B-CC355360A2FB}" srcId="{137E3C85-3B33-4718-B27A-CD4F1EE54126}" destId="{2B5AC582-CA41-4C89-B013-63B79905772C}" srcOrd="2" destOrd="0" parTransId="{3919DBB9-782B-411B-95D8-7EB122BA50E3}" sibTransId="{77419493-9801-4938-B964-55D4FB59D229}"/>
    <dgm:cxn modelId="{1EABEF9B-5BE5-464D-9488-19683C2BD0A4}" type="presOf" srcId="{2B5AC582-CA41-4C89-B013-63B79905772C}" destId="{B8F111F5-E089-42DE-AE5D-2293481D8AED}" srcOrd="0" destOrd="0" presId="urn:microsoft.com/office/officeart/2005/8/layout/hierarchy1"/>
    <dgm:cxn modelId="{5BE9DDC2-070C-4DF2-B150-C06475A3452F}" type="presOf" srcId="{137E3C85-3B33-4718-B27A-CD4F1EE54126}" destId="{EAFDFA8F-4568-419C-98FE-13D484677E20}" srcOrd="0" destOrd="0" presId="urn:microsoft.com/office/officeart/2005/8/layout/hierarchy1"/>
    <dgm:cxn modelId="{1C47282B-BD5F-4385-8EA1-B507605763DB}" type="presParOf" srcId="{EAFDFA8F-4568-419C-98FE-13D484677E20}" destId="{195119C8-039E-4A1E-B7AE-B499C05ED75B}" srcOrd="0" destOrd="0" presId="urn:microsoft.com/office/officeart/2005/8/layout/hierarchy1"/>
    <dgm:cxn modelId="{2F77D05D-E52F-41CA-83A6-3014382D3BF8}" type="presParOf" srcId="{195119C8-039E-4A1E-B7AE-B499C05ED75B}" destId="{26D6707D-2E76-470B-B825-7CF06401D565}" srcOrd="0" destOrd="0" presId="urn:microsoft.com/office/officeart/2005/8/layout/hierarchy1"/>
    <dgm:cxn modelId="{6FF48F4F-8D24-4C70-AC74-A9AF74C03126}" type="presParOf" srcId="{26D6707D-2E76-470B-B825-7CF06401D565}" destId="{05BD2760-97E7-40B5-BF94-42B45CEB0CD1}" srcOrd="0" destOrd="0" presId="urn:microsoft.com/office/officeart/2005/8/layout/hierarchy1"/>
    <dgm:cxn modelId="{B2295E7E-424A-422B-9722-0169B04D10E1}" type="presParOf" srcId="{26D6707D-2E76-470B-B825-7CF06401D565}" destId="{40B8C50E-270F-47A7-93B9-0207C3B5D8AE}" srcOrd="1" destOrd="0" presId="urn:microsoft.com/office/officeart/2005/8/layout/hierarchy1"/>
    <dgm:cxn modelId="{3F0592E6-1227-4C46-B131-C79245468AAC}" type="presParOf" srcId="{195119C8-039E-4A1E-B7AE-B499C05ED75B}" destId="{C4D5987E-9ADC-4E0E-A52C-9C5B4C1488B8}" srcOrd="1" destOrd="0" presId="urn:microsoft.com/office/officeart/2005/8/layout/hierarchy1"/>
    <dgm:cxn modelId="{20C0B8ED-01B7-4CBB-9FF7-3C2B1A83C41D}" type="presParOf" srcId="{EAFDFA8F-4568-419C-98FE-13D484677E20}" destId="{E8C38CE8-8603-4F1C-A8B4-A821AC1F158B}" srcOrd="1" destOrd="0" presId="urn:microsoft.com/office/officeart/2005/8/layout/hierarchy1"/>
    <dgm:cxn modelId="{3B04BB0C-1A12-4AD3-BDCC-B1015AE8ACE9}" type="presParOf" srcId="{E8C38CE8-8603-4F1C-A8B4-A821AC1F158B}" destId="{28AA58C1-4D8A-40EE-A54C-71C1560A3AFF}" srcOrd="0" destOrd="0" presId="urn:microsoft.com/office/officeart/2005/8/layout/hierarchy1"/>
    <dgm:cxn modelId="{A74DCF8F-7044-45B1-A328-697A1DA88FC2}" type="presParOf" srcId="{28AA58C1-4D8A-40EE-A54C-71C1560A3AFF}" destId="{BE994B61-18CC-4D97-A215-A3E0E67F9E79}" srcOrd="0" destOrd="0" presId="urn:microsoft.com/office/officeart/2005/8/layout/hierarchy1"/>
    <dgm:cxn modelId="{73E29D29-CFEB-4C4A-A7AB-E887A2857FB1}" type="presParOf" srcId="{28AA58C1-4D8A-40EE-A54C-71C1560A3AFF}" destId="{DA93BA6F-4748-47A3-B303-30766E3B5AF2}" srcOrd="1" destOrd="0" presId="urn:microsoft.com/office/officeart/2005/8/layout/hierarchy1"/>
    <dgm:cxn modelId="{B905EC51-8C7F-4F8E-A0C7-DC2EDEEB2E9F}" type="presParOf" srcId="{E8C38CE8-8603-4F1C-A8B4-A821AC1F158B}" destId="{15845E51-CCA8-45AA-9D5C-937896BC34B0}" srcOrd="1" destOrd="0" presId="urn:microsoft.com/office/officeart/2005/8/layout/hierarchy1"/>
    <dgm:cxn modelId="{AA23DA9F-2E86-4576-A1D5-6C841379531E}" type="presParOf" srcId="{EAFDFA8F-4568-419C-98FE-13D484677E20}" destId="{7CD6814E-58E3-404E-94F4-888C46707A4E}" srcOrd="2" destOrd="0" presId="urn:microsoft.com/office/officeart/2005/8/layout/hierarchy1"/>
    <dgm:cxn modelId="{E4DBB282-19F2-4D81-BEB6-094C29C83452}" type="presParOf" srcId="{7CD6814E-58E3-404E-94F4-888C46707A4E}" destId="{CEB92A4D-D244-45D7-BEB7-9362BFFA7B50}" srcOrd="0" destOrd="0" presId="urn:microsoft.com/office/officeart/2005/8/layout/hierarchy1"/>
    <dgm:cxn modelId="{C8881B68-97C0-4203-BB36-0F1AEA931F1E}" type="presParOf" srcId="{CEB92A4D-D244-45D7-BEB7-9362BFFA7B50}" destId="{91F7B8F8-A21C-4222-9932-541E84F56C18}" srcOrd="0" destOrd="0" presId="urn:microsoft.com/office/officeart/2005/8/layout/hierarchy1"/>
    <dgm:cxn modelId="{5A2F96F6-D11F-462C-8756-F41714F1DF6B}" type="presParOf" srcId="{CEB92A4D-D244-45D7-BEB7-9362BFFA7B50}" destId="{B8F111F5-E089-42DE-AE5D-2293481D8AED}" srcOrd="1" destOrd="0" presId="urn:microsoft.com/office/officeart/2005/8/layout/hierarchy1"/>
    <dgm:cxn modelId="{CFD86090-A758-4A1D-8F1D-273CF1E40AC5}" type="presParOf" srcId="{7CD6814E-58E3-404E-94F4-888C46707A4E}" destId="{D0598C85-2405-4433-9D45-D8AC860C38C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7FC4ED2-2386-4ABB-9C5D-4CF3C4AC5EAB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accent1_2" csCatId="accent1" phldr="1"/>
      <dgm:spPr/>
      <dgm:t>
        <a:bodyPr/>
        <a:lstStyle/>
        <a:p>
          <a:endParaRPr lang="en-US"/>
        </a:p>
      </dgm:t>
    </dgm:pt>
    <dgm:pt modelId="{B07467FA-7DED-482C-BD3E-FC9AAF444FFC}">
      <dgm:prSet/>
      <dgm:spPr/>
      <dgm:t>
        <a:bodyPr/>
        <a:lstStyle/>
        <a:p>
          <a:pPr>
            <a:defRPr cap="all"/>
          </a:pPr>
          <a:r>
            <a:rPr lang="en-US" b="1" dirty="0">
              <a:solidFill>
                <a:schemeClr val="tx1"/>
              </a:solidFill>
            </a:rPr>
            <a:t>(1)</a:t>
          </a:r>
          <a:r>
            <a:rPr lang="ko-KR" b="1" dirty="0">
              <a:solidFill>
                <a:schemeClr val="tx1"/>
              </a:solidFill>
            </a:rPr>
            <a:t>신칸센</a:t>
          </a:r>
          <a:endParaRPr lang="en-US" b="1" dirty="0">
            <a:solidFill>
              <a:schemeClr val="tx1"/>
            </a:solidFill>
          </a:endParaRPr>
        </a:p>
      </dgm:t>
    </dgm:pt>
    <dgm:pt modelId="{9C047D29-DB6D-4735-B376-4DBDD018C8E4}" type="parTrans" cxnId="{E486BE43-9F31-4BC4-8AAF-07CABE6DC91E}">
      <dgm:prSet/>
      <dgm:spPr/>
      <dgm:t>
        <a:bodyPr/>
        <a:lstStyle/>
        <a:p>
          <a:endParaRPr lang="en-US"/>
        </a:p>
      </dgm:t>
    </dgm:pt>
    <dgm:pt modelId="{42B0D2D3-46E9-4500-9040-C9CE4BB4A1A3}" type="sibTrans" cxnId="{E486BE43-9F31-4BC4-8AAF-07CABE6DC91E}">
      <dgm:prSet/>
      <dgm:spPr/>
      <dgm:t>
        <a:bodyPr/>
        <a:lstStyle/>
        <a:p>
          <a:endParaRPr lang="en-US"/>
        </a:p>
      </dgm:t>
    </dgm:pt>
    <dgm:pt modelId="{C4F13D90-0809-4B78-970C-74AE1ED3861C}">
      <dgm:prSet/>
      <dgm:spPr/>
      <dgm:t>
        <a:bodyPr/>
        <a:lstStyle/>
        <a:p>
          <a:pPr>
            <a:defRPr cap="all"/>
          </a:pPr>
          <a:r>
            <a:rPr lang="en-US" b="1" dirty="0">
              <a:solidFill>
                <a:schemeClr val="tx1"/>
              </a:solidFill>
            </a:rPr>
            <a:t>(2)</a:t>
          </a:r>
          <a:r>
            <a:rPr lang="ko-KR" b="1" dirty="0">
              <a:solidFill>
                <a:schemeClr val="tx1"/>
              </a:solidFill>
            </a:rPr>
            <a:t>특급열차</a:t>
          </a:r>
          <a:endParaRPr lang="en-US" b="1" dirty="0">
            <a:solidFill>
              <a:schemeClr val="tx1"/>
            </a:solidFill>
          </a:endParaRPr>
        </a:p>
      </dgm:t>
    </dgm:pt>
    <dgm:pt modelId="{B88B251B-175B-49F9-B906-B90B3B30CE39}" type="parTrans" cxnId="{F2866A66-6E6F-4E9A-B1AE-046CAB7833E0}">
      <dgm:prSet/>
      <dgm:spPr/>
      <dgm:t>
        <a:bodyPr/>
        <a:lstStyle/>
        <a:p>
          <a:endParaRPr lang="en-US"/>
        </a:p>
      </dgm:t>
    </dgm:pt>
    <dgm:pt modelId="{4DD5FAB1-E652-47C7-A4E4-7BD5BEF76A88}" type="sibTrans" cxnId="{F2866A66-6E6F-4E9A-B1AE-046CAB7833E0}">
      <dgm:prSet/>
      <dgm:spPr/>
      <dgm:t>
        <a:bodyPr/>
        <a:lstStyle/>
        <a:p>
          <a:endParaRPr lang="en-US"/>
        </a:p>
      </dgm:t>
    </dgm:pt>
    <dgm:pt modelId="{DB12E24C-170C-4DFF-8FA9-2971554CC3AB}">
      <dgm:prSet/>
      <dgm:spPr/>
      <dgm:t>
        <a:bodyPr/>
        <a:lstStyle/>
        <a:p>
          <a:pPr>
            <a:defRPr cap="all"/>
          </a:pPr>
          <a:r>
            <a:rPr lang="en-US" b="1" dirty="0">
              <a:solidFill>
                <a:schemeClr val="tx1"/>
              </a:solidFill>
            </a:rPr>
            <a:t>(3)</a:t>
          </a:r>
          <a:r>
            <a:rPr lang="ko-KR" b="1" dirty="0">
              <a:solidFill>
                <a:schemeClr val="tx1"/>
              </a:solidFill>
            </a:rPr>
            <a:t>침대열차</a:t>
          </a:r>
          <a:endParaRPr lang="en-US" b="1" dirty="0">
            <a:solidFill>
              <a:schemeClr val="tx1"/>
            </a:solidFill>
          </a:endParaRPr>
        </a:p>
      </dgm:t>
    </dgm:pt>
    <dgm:pt modelId="{D36ABEEA-9FAE-4F1D-BFB5-7FE1DEE06BB9}" type="parTrans" cxnId="{610E8529-33E9-40E8-A17C-BA7FCDCB13AA}">
      <dgm:prSet/>
      <dgm:spPr/>
      <dgm:t>
        <a:bodyPr/>
        <a:lstStyle/>
        <a:p>
          <a:endParaRPr lang="en-US"/>
        </a:p>
      </dgm:t>
    </dgm:pt>
    <dgm:pt modelId="{308A4065-48F8-4107-9D8B-55F15193148D}" type="sibTrans" cxnId="{610E8529-33E9-40E8-A17C-BA7FCDCB13AA}">
      <dgm:prSet/>
      <dgm:spPr/>
      <dgm:t>
        <a:bodyPr/>
        <a:lstStyle/>
        <a:p>
          <a:endParaRPr lang="en-US"/>
        </a:p>
      </dgm:t>
    </dgm:pt>
    <dgm:pt modelId="{6DA4A3F5-A44C-484D-B87B-66A101F4064E}">
      <dgm:prSet/>
      <dgm:spPr/>
      <dgm:t>
        <a:bodyPr/>
        <a:lstStyle/>
        <a:p>
          <a:pPr>
            <a:defRPr cap="all"/>
          </a:pPr>
          <a:r>
            <a:rPr lang="en-US" b="1" dirty="0">
              <a:solidFill>
                <a:schemeClr val="tx1"/>
              </a:solidFill>
            </a:rPr>
            <a:t>(4)</a:t>
          </a:r>
          <a:r>
            <a:rPr lang="ko-KR" b="1" dirty="0">
              <a:solidFill>
                <a:schemeClr val="tx1"/>
              </a:solidFill>
            </a:rPr>
            <a:t>보통열차</a:t>
          </a:r>
          <a:endParaRPr lang="en-US" b="1" dirty="0">
            <a:solidFill>
              <a:schemeClr val="tx1"/>
            </a:solidFill>
          </a:endParaRPr>
        </a:p>
      </dgm:t>
    </dgm:pt>
    <dgm:pt modelId="{A3ECEF3C-DDD9-4B5A-B489-8AD59FC0FC6C}" type="parTrans" cxnId="{6901BA3E-545F-4AB7-94B7-559C5E93EFD5}">
      <dgm:prSet/>
      <dgm:spPr/>
      <dgm:t>
        <a:bodyPr/>
        <a:lstStyle/>
        <a:p>
          <a:endParaRPr lang="en-US"/>
        </a:p>
      </dgm:t>
    </dgm:pt>
    <dgm:pt modelId="{2977ECF1-FACD-404D-A737-9AF5AAFAAC74}" type="sibTrans" cxnId="{6901BA3E-545F-4AB7-94B7-559C5E93EFD5}">
      <dgm:prSet/>
      <dgm:spPr/>
      <dgm:t>
        <a:bodyPr/>
        <a:lstStyle/>
        <a:p>
          <a:endParaRPr lang="en-US"/>
        </a:p>
      </dgm:t>
    </dgm:pt>
    <dgm:pt modelId="{BE72C02A-668D-41F8-97AD-CFED527D34D6}" type="pres">
      <dgm:prSet presAssocID="{77FC4ED2-2386-4ABB-9C5D-4CF3C4AC5EAB}" presName="root" presStyleCnt="0">
        <dgm:presLayoutVars>
          <dgm:dir/>
          <dgm:resizeHandles val="exact"/>
        </dgm:presLayoutVars>
      </dgm:prSet>
      <dgm:spPr/>
    </dgm:pt>
    <dgm:pt modelId="{3C3B659D-DCDE-4C2D-A1B0-16CCAB22B36C}" type="pres">
      <dgm:prSet presAssocID="{B07467FA-7DED-482C-BD3E-FC9AAF444FFC}" presName="compNode" presStyleCnt="0"/>
      <dgm:spPr/>
    </dgm:pt>
    <dgm:pt modelId="{85999CA3-89D6-4906-A939-D966EA443CB7}" type="pres">
      <dgm:prSet presAssocID="{B07467FA-7DED-482C-BD3E-FC9AAF444FFC}" presName="iconBgRect" presStyleLbl="bgShp" presStyleIdx="0" presStyleCnt="4"/>
      <dgm:spPr/>
    </dgm:pt>
    <dgm:pt modelId="{A05C8264-6F9F-4C2F-B2DC-BFEDE76DD5FB}" type="pres">
      <dgm:prSet presAssocID="{B07467FA-7DED-482C-BD3E-FC9AAF444FFC}" presName="iconRect" presStyleLbl="node1" presStyleIdx="0" presStyleCnt="4"/>
      <dgm:spPr>
        <a:blipFill rotWithShape="1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뱀"/>
        </a:ext>
      </dgm:extLst>
    </dgm:pt>
    <dgm:pt modelId="{0153EF91-5469-4707-A493-D671A11FFA1B}" type="pres">
      <dgm:prSet presAssocID="{B07467FA-7DED-482C-BD3E-FC9AAF444FFC}" presName="spaceRect" presStyleCnt="0"/>
      <dgm:spPr/>
    </dgm:pt>
    <dgm:pt modelId="{CBC9ADC4-FAA1-4614-8D34-DA1BFAA0ABBE}" type="pres">
      <dgm:prSet presAssocID="{B07467FA-7DED-482C-BD3E-FC9AAF444FFC}" presName="textRect" presStyleLbl="revTx" presStyleIdx="0" presStyleCnt="4">
        <dgm:presLayoutVars>
          <dgm:chMax val="1"/>
          <dgm:chPref val="1"/>
        </dgm:presLayoutVars>
      </dgm:prSet>
      <dgm:spPr/>
    </dgm:pt>
    <dgm:pt modelId="{A5CF9043-2E08-41A4-8C24-AAA0B2D9EBFE}" type="pres">
      <dgm:prSet presAssocID="{42B0D2D3-46E9-4500-9040-C9CE4BB4A1A3}" presName="sibTrans" presStyleCnt="0"/>
      <dgm:spPr/>
    </dgm:pt>
    <dgm:pt modelId="{1DF344E2-8FF8-4394-B467-90612391DE8E}" type="pres">
      <dgm:prSet presAssocID="{C4F13D90-0809-4B78-970C-74AE1ED3861C}" presName="compNode" presStyleCnt="0"/>
      <dgm:spPr/>
    </dgm:pt>
    <dgm:pt modelId="{676FA7C5-96E3-4C4C-A352-9EFDCCA99936}" type="pres">
      <dgm:prSet presAssocID="{C4F13D90-0809-4B78-970C-74AE1ED3861C}" presName="iconBgRect" presStyleLbl="bgShp" presStyleIdx="1" presStyleCnt="4"/>
      <dgm:spPr/>
    </dgm:pt>
    <dgm:pt modelId="{0187FE4E-BFD6-4AC0-8357-D98176CA6278}" type="pres">
      <dgm:prSet presAssocID="{C4F13D90-0809-4B78-970C-74AE1ED3861C}" presName="iconRect" presStyleLbl="node1" presStyleIdx="1" presStyleCnt="4"/>
      <dgm:spPr>
        <a:blipFill rotWithShape="1"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86673C8C-5A90-42D8-B846-A5069B0D1B48}" type="pres">
      <dgm:prSet presAssocID="{C4F13D90-0809-4B78-970C-74AE1ED3861C}" presName="spaceRect" presStyleCnt="0"/>
      <dgm:spPr/>
    </dgm:pt>
    <dgm:pt modelId="{E326B8F7-73CC-412E-9D21-33CF61867F45}" type="pres">
      <dgm:prSet presAssocID="{C4F13D90-0809-4B78-970C-74AE1ED3861C}" presName="textRect" presStyleLbl="revTx" presStyleIdx="1" presStyleCnt="4">
        <dgm:presLayoutVars>
          <dgm:chMax val="1"/>
          <dgm:chPref val="1"/>
        </dgm:presLayoutVars>
      </dgm:prSet>
      <dgm:spPr/>
    </dgm:pt>
    <dgm:pt modelId="{703CFAAB-7452-40AC-8AFB-7F72F51CBEDD}" type="pres">
      <dgm:prSet presAssocID="{4DD5FAB1-E652-47C7-A4E4-7BD5BEF76A88}" presName="sibTrans" presStyleCnt="0"/>
      <dgm:spPr/>
    </dgm:pt>
    <dgm:pt modelId="{B7BBA376-5159-4C3E-A951-46CFF5CA23C7}" type="pres">
      <dgm:prSet presAssocID="{DB12E24C-170C-4DFF-8FA9-2971554CC3AB}" presName="compNode" presStyleCnt="0"/>
      <dgm:spPr/>
    </dgm:pt>
    <dgm:pt modelId="{77B0236D-7CF2-4394-9682-F15951777384}" type="pres">
      <dgm:prSet presAssocID="{DB12E24C-170C-4DFF-8FA9-2971554CC3AB}" presName="iconBgRect" presStyleLbl="bgShp" presStyleIdx="2" presStyleCnt="4"/>
      <dgm:spPr/>
    </dgm:pt>
    <dgm:pt modelId="{0AB5BF12-1DF2-4653-9CD0-CA784F66643D}" type="pres">
      <dgm:prSet presAssocID="{DB12E24C-170C-4DFF-8FA9-2971554CC3AB}" presName="iconRect" presStyleLbl="node1" presStyleIdx="2" presStyleCnt="4"/>
      <dgm:spPr>
        <a:blipFill rotWithShape="1"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트로피"/>
        </a:ext>
      </dgm:extLst>
    </dgm:pt>
    <dgm:pt modelId="{795B0CD5-3470-4F9F-9AA5-90D13AC28D6F}" type="pres">
      <dgm:prSet presAssocID="{DB12E24C-170C-4DFF-8FA9-2971554CC3AB}" presName="spaceRect" presStyleCnt="0"/>
      <dgm:spPr/>
    </dgm:pt>
    <dgm:pt modelId="{5CDB5E56-75DF-4B64-87A2-F02BFDD856D6}" type="pres">
      <dgm:prSet presAssocID="{DB12E24C-170C-4DFF-8FA9-2971554CC3AB}" presName="textRect" presStyleLbl="revTx" presStyleIdx="2" presStyleCnt="4">
        <dgm:presLayoutVars>
          <dgm:chMax val="1"/>
          <dgm:chPref val="1"/>
        </dgm:presLayoutVars>
      </dgm:prSet>
      <dgm:spPr/>
    </dgm:pt>
    <dgm:pt modelId="{0CFADC90-6905-4420-8CD6-3CBD3A7FD1C5}" type="pres">
      <dgm:prSet presAssocID="{308A4065-48F8-4107-9D8B-55F15193148D}" presName="sibTrans" presStyleCnt="0"/>
      <dgm:spPr/>
    </dgm:pt>
    <dgm:pt modelId="{D18FFE12-6651-4092-8F94-573884E97EE0}" type="pres">
      <dgm:prSet presAssocID="{6DA4A3F5-A44C-484D-B87B-66A101F4064E}" presName="compNode" presStyleCnt="0"/>
      <dgm:spPr/>
    </dgm:pt>
    <dgm:pt modelId="{77C0A704-D29D-4DDA-A3A2-63BF9F57F178}" type="pres">
      <dgm:prSet presAssocID="{6DA4A3F5-A44C-484D-B87B-66A101F4064E}" presName="iconBgRect" presStyleLbl="bgShp" presStyleIdx="3" presStyleCnt="4"/>
      <dgm:spPr/>
    </dgm:pt>
    <dgm:pt modelId="{C0FF40C6-264A-4C5E-BCBA-699BFFBF372D}" type="pres">
      <dgm:prSet presAssocID="{6DA4A3F5-A44C-484D-B87B-66A101F4064E}" presName="iconRect" presStyleLbl="node1" presStyleIdx="3" presStyleCnt="4"/>
      <dgm:spPr>
        <a:blipFill rotWithShape="1">
          <a:blip xmlns:r="http://schemas.openxmlformats.org/officeDocument/2006/relationships"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리본 메뉴"/>
        </a:ext>
      </dgm:extLst>
    </dgm:pt>
    <dgm:pt modelId="{BE898C51-1696-4E81-A6F8-8065523AA75A}" type="pres">
      <dgm:prSet presAssocID="{6DA4A3F5-A44C-484D-B87B-66A101F4064E}" presName="spaceRect" presStyleCnt="0"/>
      <dgm:spPr/>
    </dgm:pt>
    <dgm:pt modelId="{3D226554-8CB9-41D5-AB68-22705CCF140E}" type="pres">
      <dgm:prSet presAssocID="{6DA4A3F5-A44C-484D-B87B-66A101F4064E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CD335000-5F43-43A2-B39D-34A8D823411F}" type="presOf" srcId="{77FC4ED2-2386-4ABB-9C5D-4CF3C4AC5EAB}" destId="{BE72C02A-668D-41F8-97AD-CFED527D34D6}" srcOrd="0" destOrd="0" presId="urn:microsoft.com/office/officeart/2018/5/layout/IconCircleLabelList"/>
    <dgm:cxn modelId="{610E8529-33E9-40E8-A17C-BA7FCDCB13AA}" srcId="{77FC4ED2-2386-4ABB-9C5D-4CF3C4AC5EAB}" destId="{DB12E24C-170C-4DFF-8FA9-2971554CC3AB}" srcOrd="2" destOrd="0" parTransId="{D36ABEEA-9FAE-4F1D-BFB5-7FE1DEE06BB9}" sibTransId="{308A4065-48F8-4107-9D8B-55F15193148D}"/>
    <dgm:cxn modelId="{6901BA3E-545F-4AB7-94B7-559C5E93EFD5}" srcId="{77FC4ED2-2386-4ABB-9C5D-4CF3C4AC5EAB}" destId="{6DA4A3F5-A44C-484D-B87B-66A101F4064E}" srcOrd="3" destOrd="0" parTransId="{A3ECEF3C-DDD9-4B5A-B489-8AD59FC0FC6C}" sibTransId="{2977ECF1-FACD-404D-A737-9AF5AAFAAC74}"/>
    <dgm:cxn modelId="{E486BE43-9F31-4BC4-8AAF-07CABE6DC91E}" srcId="{77FC4ED2-2386-4ABB-9C5D-4CF3C4AC5EAB}" destId="{B07467FA-7DED-482C-BD3E-FC9AAF444FFC}" srcOrd="0" destOrd="0" parTransId="{9C047D29-DB6D-4735-B376-4DBDD018C8E4}" sibTransId="{42B0D2D3-46E9-4500-9040-C9CE4BB4A1A3}"/>
    <dgm:cxn modelId="{F2866A66-6E6F-4E9A-B1AE-046CAB7833E0}" srcId="{77FC4ED2-2386-4ABB-9C5D-4CF3C4AC5EAB}" destId="{C4F13D90-0809-4B78-970C-74AE1ED3861C}" srcOrd="1" destOrd="0" parTransId="{B88B251B-175B-49F9-B906-B90B3B30CE39}" sibTransId="{4DD5FAB1-E652-47C7-A4E4-7BD5BEF76A88}"/>
    <dgm:cxn modelId="{F3DF6B48-7135-45F7-A38E-D3AC7AE8F1F4}" type="presOf" srcId="{C4F13D90-0809-4B78-970C-74AE1ED3861C}" destId="{E326B8F7-73CC-412E-9D21-33CF61867F45}" srcOrd="0" destOrd="0" presId="urn:microsoft.com/office/officeart/2018/5/layout/IconCircleLabelList"/>
    <dgm:cxn modelId="{9E9BFFBE-A311-416A-8729-28CE1197161D}" type="presOf" srcId="{6DA4A3F5-A44C-484D-B87B-66A101F4064E}" destId="{3D226554-8CB9-41D5-AB68-22705CCF140E}" srcOrd="0" destOrd="0" presId="urn:microsoft.com/office/officeart/2018/5/layout/IconCircleLabelList"/>
    <dgm:cxn modelId="{075589FB-647B-4DC6-A85B-0A43C0793C51}" type="presOf" srcId="{DB12E24C-170C-4DFF-8FA9-2971554CC3AB}" destId="{5CDB5E56-75DF-4B64-87A2-F02BFDD856D6}" srcOrd="0" destOrd="0" presId="urn:microsoft.com/office/officeart/2018/5/layout/IconCircleLabelList"/>
    <dgm:cxn modelId="{C659BBFB-D4CE-44AA-A877-EFF78840F5C3}" type="presOf" srcId="{B07467FA-7DED-482C-BD3E-FC9AAF444FFC}" destId="{CBC9ADC4-FAA1-4614-8D34-DA1BFAA0ABBE}" srcOrd="0" destOrd="0" presId="urn:microsoft.com/office/officeart/2018/5/layout/IconCircleLabelList"/>
    <dgm:cxn modelId="{A4B4437B-5CBE-4A07-AFE6-37C0858704FB}" type="presParOf" srcId="{BE72C02A-668D-41F8-97AD-CFED527D34D6}" destId="{3C3B659D-DCDE-4C2D-A1B0-16CCAB22B36C}" srcOrd="0" destOrd="0" presId="urn:microsoft.com/office/officeart/2018/5/layout/IconCircleLabelList"/>
    <dgm:cxn modelId="{817396F5-3D6D-422B-A4EB-47A5A9FCFC60}" type="presParOf" srcId="{3C3B659D-DCDE-4C2D-A1B0-16CCAB22B36C}" destId="{85999CA3-89D6-4906-A939-D966EA443CB7}" srcOrd="0" destOrd="0" presId="urn:microsoft.com/office/officeart/2018/5/layout/IconCircleLabelList"/>
    <dgm:cxn modelId="{8FD4F8FE-61F7-4AF1-8960-245654ADB3A5}" type="presParOf" srcId="{3C3B659D-DCDE-4C2D-A1B0-16CCAB22B36C}" destId="{A05C8264-6F9F-4C2F-B2DC-BFEDE76DD5FB}" srcOrd="1" destOrd="0" presId="urn:microsoft.com/office/officeart/2018/5/layout/IconCircleLabelList"/>
    <dgm:cxn modelId="{0DDD2BC5-EB98-4805-9A59-DC145856A5A6}" type="presParOf" srcId="{3C3B659D-DCDE-4C2D-A1B0-16CCAB22B36C}" destId="{0153EF91-5469-4707-A493-D671A11FFA1B}" srcOrd="2" destOrd="0" presId="urn:microsoft.com/office/officeart/2018/5/layout/IconCircleLabelList"/>
    <dgm:cxn modelId="{E78E45D1-89EF-400C-A5E2-E12AD51A1D2F}" type="presParOf" srcId="{3C3B659D-DCDE-4C2D-A1B0-16CCAB22B36C}" destId="{CBC9ADC4-FAA1-4614-8D34-DA1BFAA0ABBE}" srcOrd="3" destOrd="0" presId="urn:microsoft.com/office/officeart/2018/5/layout/IconCircleLabelList"/>
    <dgm:cxn modelId="{CD7ADE14-B5BB-4265-94FA-AFCBBCF90545}" type="presParOf" srcId="{BE72C02A-668D-41F8-97AD-CFED527D34D6}" destId="{A5CF9043-2E08-41A4-8C24-AAA0B2D9EBFE}" srcOrd="1" destOrd="0" presId="urn:microsoft.com/office/officeart/2018/5/layout/IconCircleLabelList"/>
    <dgm:cxn modelId="{35DFC5F2-6D88-46CD-B582-5E8E8A725E87}" type="presParOf" srcId="{BE72C02A-668D-41F8-97AD-CFED527D34D6}" destId="{1DF344E2-8FF8-4394-B467-90612391DE8E}" srcOrd="2" destOrd="0" presId="urn:microsoft.com/office/officeart/2018/5/layout/IconCircleLabelList"/>
    <dgm:cxn modelId="{94F8BF80-A123-4812-98FD-075D2942FAA8}" type="presParOf" srcId="{1DF344E2-8FF8-4394-B467-90612391DE8E}" destId="{676FA7C5-96E3-4C4C-A352-9EFDCCA99936}" srcOrd="0" destOrd="0" presId="urn:microsoft.com/office/officeart/2018/5/layout/IconCircleLabelList"/>
    <dgm:cxn modelId="{5089EE60-BAE9-4E2E-AD5D-0D391232D5DC}" type="presParOf" srcId="{1DF344E2-8FF8-4394-B467-90612391DE8E}" destId="{0187FE4E-BFD6-4AC0-8357-D98176CA6278}" srcOrd="1" destOrd="0" presId="urn:microsoft.com/office/officeart/2018/5/layout/IconCircleLabelList"/>
    <dgm:cxn modelId="{56033094-5BED-439C-A57D-24D852BC79A2}" type="presParOf" srcId="{1DF344E2-8FF8-4394-B467-90612391DE8E}" destId="{86673C8C-5A90-42D8-B846-A5069B0D1B48}" srcOrd="2" destOrd="0" presId="urn:microsoft.com/office/officeart/2018/5/layout/IconCircleLabelList"/>
    <dgm:cxn modelId="{9BF1F590-9719-47BA-B21B-70D518388009}" type="presParOf" srcId="{1DF344E2-8FF8-4394-B467-90612391DE8E}" destId="{E326B8F7-73CC-412E-9D21-33CF61867F45}" srcOrd="3" destOrd="0" presId="urn:microsoft.com/office/officeart/2018/5/layout/IconCircleLabelList"/>
    <dgm:cxn modelId="{4B7F4F6B-F70A-4C27-957D-1F252E25702C}" type="presParOf" srcId="{BE72C02A-668D-41F8-97AD-CFED527D34D6}" destId="{703CFAAB-7452-40AC-8AFB-7F72F51CBEDD}" srcOrd="3" destOrd="0" presId="urn:microsoft.com/office/officeart/2018/5/layout/IconCircleLabelList"/>
    <dgm:cxn modelId="{A242DD26-70BC-4E7F-B1C5-E8A9F16F0F27}" type="presParOf" srcId="{BE72C02A-668D-41F8-97AD-CFED527D34D6}" destId="{B7BBA376-5159-4C3E-A951-46CFF5CA23C7}" srcOrd="4" destOrd="0" presId="urn:microsoft.com/office/officeart/2018/5/layout/IconCircleLabelList"/>
    <dgm:cxn modelId="{490A0D86-BD9B-4EC2-A6D0-C0DDD4E46B66}" type="presParOf" srcId="{B7BBA376-5159-4C3E-A951-46CFF5CA23C7}" destId="{77B0236D-7CF2-4394-9682-F15951777384}" srcOrd="0" destOrd="0" presId="urn:microsoft.com/office/officeart/2018/5/layout/IconCircleLabelList"/>
    <dgm:cxn modelId="{928DADAE-BA05-4254-A9DD-0F128AB8D74C}" type="presParOf" srcId="{B7BBA376-5159-4C3E-A951-46CFF5CA23C7}" destId="{0AB5BF12-1DF2-4653-9CD0-CA784F66643D}" srcOrd="1" destOrd="0" presId="urn:microsoft.com/office/officeart/2018/5/layout/IconCircleLabelList"/>
    <dgm:cxn modelId="{3DF5200C-837A-4553-9899-A57B81E10D78}" type="presParOf" srcId="{B7BBA376-5159-4C3E-A951-46CFF5CA23C7}" destId="{795B0CD5-3470-4F9F-9AA5-90D13AC28D6F}" srcOrd="2" destOrd="0" presId="urn:microsoft.com/office/officeart/2018/5/layout/IconCircleLabelList"/>
    <dgm:cxn modelId="{2225DEF3-BBF1-4DDB-ACE6-A5BEDA3C61BD}" type="presParOf" srcId="{B7BBA376-5159-4C3E-A951-46CFF5CA23C7}" destId="{5CDB5E56-75DF-4B64-87A2-F02BFDD856D6}" srcOrd="3" destOrd="0" presId="urn:microsoft.com/office/officeart/2018/5/layout/IconCircleLabelList"/>
    <dgm:cxn modelId="{B42F2942-EDD8-4439-AA4B-F4BBEB1351F3}" type="presParOf" srcId="{BE72C02A-668D-41F8-97AD-CFED527D34D6}" destId="{0CFADC90-6905-4420-8CD6-3CBD3A7FD1C5}" srcOrd="5" destOrd="0" presId="urn:microsoft.com/office/officeart/2018/5/layout/IconCircleLabelList"/>
    <dgm:cxn modelId="{C1699F7D-E8AE-450A-B1A0-5AEA002B30CF}" type="presParOf" srcId="{BE72C02A-668D-41F8-97AD-CFED527D34D6}" destId="{D18FFE12-6651-4092-8F94-573884E97EE0}" srcOrd="6" destOrd="0" presId="urn:microsoft.com/office/officeart/2018/5/layout/IconCircleLabelList"/>
    <dgm:cxn modelId="{6823F7F2-F81C-4AFC-8305-29F69EA31B93}" type="presParOf" srcId="{D18FFE12-6651-4092-8F94-573884E97EE0}" destId="{77C0A704-D29D-4DDA-A3A2-63BF9F57F178}" srcOrd="0" destOrd="0" presId="urn:microsoft.com/office/officeart/2018/5/layout/IconCircleLabelList"/>
    <dgm:cxn modelId="{B35F6ACE-A961-4D7A-9B3F-3A45D4C64D41}" type="presParOf" srcId="{D18FFE12-6651-4092-8F94-573884E97EE0}" destId="{C0FF40C6-264A-4C5E-BCBA-699BFFBF372D}" srcOrd="1" destOrd="0" presId="urn:microsoft.com/office/officeart/2018/5/layout/IconCircleLabelList"/>
    <dgm:cxn modelId="{04836875-9B4C-45E0-AA63-498C4ED0C6D5}" type="presParOf" srcId="{D18FFE12-6651-4092-8F94-573884E97EE0}" destId="{BE898C51-1696-4E81-A6F8-8065523AA75A}" srcOrd="2" destOrd="0" presId="urn:microsoft.com/office/officeart/2018/5/layout/IconCircleLabelList"/>
    <dgm:cxn modelId="{66E568D1-530C-48EC-9E9E-0E5A5A832B33}" type="presParOf" srcId="{D18FFE12-6651-4092-8F94-573884E97EE0}" destId="{3D226554-8CB9-41D5-AB68-22705CCF140E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51A1EC1-41F0-4959-ACCD-62303E89CC72}" type="doc">
      <dgm:prSet loTypeId="urn:microsoft.com/office/officeart/2005/8/layout/hierarchy3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81DE5E2-F253-4F80-941B-49A62BD64205}">
      <dgm:prSet/>
      <dgm:spPr/>
      <dgm:t>
        <a:bodyPr/>
        <a:lstStyle/>
        <a:p>
          <a:r>
            <a:rPr lang="en-US" altLang="ko-KR" dirty="0"/>
            <a:t>[</a:t>
          </a:r>
          <a:r>
            <a:rPr lang="ko-KR" altLang="en-US" dirty="0"/>
            <a:t>교토</a:t>
          </a:r>
          <a:r>
            <a:rPr lang="en-US" altLang="ko-KR" dirty="0"/>
            <a:t>]</a:t>
          </a:r>
        </a:p>
        <a:p>
          <a:r>
            <a:rPr lang="ko-KR" altLang="en-US" dirty="0" err="1"/>
            <a:t>아마노</a:t>
          </a:r>
          <a:r>
            <a:rPr lang="ko-KR" altLang="en-US" dirty="0"/>
            <a:t> 하시다 테</a:t>
          </a:r>
          <a:endParaRPr lang="en-US" dirty="0"/>
        </a:p>
      </dgm:t>
    </dgm:pt>
    <dgm:pt modelId="{821B1F3D-C50E-4101-9B1E-B7538406352B}" type="parTrans" cxnId="{4F5A5FA0-09F8-4555-960A-EF0A8019B97C}">
      <dgm:prSet/>
      <dgm:spPr/>
      <dgm:t>
        <a:bodyPr/>
        <a:lstStyle/>
        <a:p>
          <a:endParaRPr lang="en-US"/>
        </a:p>
      </dgm:t>
    </dgm:pt>
    <dgm:pt modelId="{A70AE60C-A43E-4609-A15E-1D6BC3FFAFD6}" type="sibTrans" cxnId="{4F5A5FA0-09F8-4555-960A-EF0A8019B97C}">
      <dgm:prSet/>
      <dgm:spPr/>
      <dgm:t>
        <a:bodyPr/>
        <a:lstStyle/>
        <a:p>
          <a:endParaRPr lang="en-US"/>
        </a:p>
      </dgm:t>
    </dgm:pt>
    <dgm:pt modelId="{BBDFBA52-4D18-49C9-921E-F959DD5178D7}">
      <dgm:prSet/>
      <dgm:spPr/>
      <dgm:t>
        <a:bodyPr/>
        <a:lstStyle/>
        <a:p>
          <a:r>
            <a:rPr lang="en-US" altLang="ko-KR" dirty="0"/>
            <a:t>[</a:t>
          </a:r>
          <a:r>
            <a:rPr lang="ko-KR" altLang="en-US" dirty="0"/>
            <a:t>오사카</a:t>
          </a:r>
          <a:r>
            <a:rPr lang="en-US" altLang="ko-KR" dirty="0"/>
            <a:t>]</a:t>
          </a:r>
        </a:p>
        <a:p>
          <a:r>
            <a:rPr lang="ko-KR" altLang="en-US" dirty="0" err="1"/>
            <a:t>가이유칸</a:t>
          </a:r>
          <a:endParaRPr lang="en-US" dirty="0"/>
        </a:p>
      </dgm:t>
    </dgm:pt>
    <dgm:pt modelId="{0C81E6A5-E93B-4AE3-AAB5-547D55CAC8D8}" type="parTrans" cxnId="{F4B8C41C-C943-4D9C-A23C-D9D7BC4E64F1}">
      <dgm:prSet/>
      <dgm:spPr/>
      <dgm:t>
        <a:bodyPr/>
        <a:lstStyle/>
        <a:p>
          <a:endParaRPr lang="en-US"/>
        </a:p>
      </dgm:t>
    </dgm:pt>
    <dgm:pt modelId="{12AF4BA9-4CDE-4741-9EBB-47ECCE3079D6}" type="sibTrans" cxnId="{F4B8C41C-C943-4D9C-A23C-D9D7BC4E64F1}">
      <dgm:prSet/>
      <dgm:spPr/>
      <dgm:t>
        <a:bodyPr/>
        <a:lstStyle/>
        <a:p>
          <a:endParaRPr lang="en-US"/>
        </a:p>
      </dgm:t>
    </dgm:pt>
    <dgm:pt modelId="{5E93AF9D-A5AA-4AD8-BA53-D7A6BC195ECA}">
      <dgm:prSet/>
      <dgm:spPr/>
      <dgm:t>
        <a:bodyPr/>
        <a:lstStyle/>
        <a:p>
          <a:r>
            <a:rPr lang="en-US" altLang="ko-KR" dirty="0"/>
            <a:t>[</a:t>
          </a:r>
          <a:r>
            <a:rPr lang="ko-KR" altLang="en-US" dirty="0" err="1"/>
            <a:t>시가현</a:t>
          </a:r>
          <a:r>
            <a:rPr lang="en-US" altLang="ko-KR" dirty="0"/>
            <a:t>]</a:t>
          </a:r>
        </a:p>
        <a:p>
          <a:r>
            <a:rPr lang="ko-KR" altLang="en-US" dirty="0"/>
            <a:t>하치만 보리</a:t>
          </a:r>
          <a:endParaRPr lang="en-US" dirty="0"/>
        </a:p>
      </dgm:t>
    </dgm:pt>
    <dgm:pt modelId="{22BD58A5-00A9-4932-B4DB-B5BB902E84F5}" type="parTrans" cxnId="{295CA758-041E-450A-8D20-976EAB34F6BD}">
      <dgm:prSet/>
      <dgm:spPr/>
      <dgm:t>
        <a:bodyPr/>
        <a:lstStyle/>
        <a:p>
          <a:endParaRPr lang="en-US"/>
        </a:p>
      </dgm:t>
    </dgm:pt>
    <dgm:pt modelId="{8FF8973B-C456-486C-AD7D-8F3C07FAA3F1}" type="sibTrans" cxnId="{295CA758-041E-450A-8D20-976EAB34F6BD}">
      <dgm:prSet/>
      <dgm:spPr/>
      <dgm:t>
        <a:bodyPr/>
        <a:lstStyle/>
        <a:p>
          <a:endParaRPr lang="en-US"/>
        </a:p>
      </dgm:t>
    </dgm:pt>
    <dgm:pt modelId="{217BDD89-A914-4375-B5C4-CE79D50BA137}" type="pres">
      <dgm:prSet presAssocID="{851A1EC1-41F0-4959-ACCD-62303E89CC72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A2B4CBA-7610-4A88-9C70-411D34321624}" type="pres">
      <dgm:prSet presAssocID="{E81DE5E2-F253-4F80-941B-49A62BD64205}" presName="root" presStyleCnt="0"/>
      <dgm:spPr/>
    </dgm:pt>
    <dgm:pt modelId="{0F55F929-61B2-4725-A21B-7A6E7C525D07}" type="pres">
      <dgm:prSet presAssocID="{E81DE5E2-F253-4F80-941B-49A62BD64205}" presName="rootComposite" presStyleCnt="0"/>
      <dgm:spPr/>
    </dgm:pt>
    <dgm:pt modelId="{F54DF81C-F9F7-4B20-8859-1BA7469169F6}" type="pres">
      <dgm:prSet presAssocID="{E81DE5E2-F253-4F80-941B-49A62BD64205}" presName="rootText" presStyleLbl="node1" presStyleIdx="0" presStyleCnt="3"/>
      <dgm:spPr/>
    </dgm:pt>
    <dgm:pt modelId="{DA18FD1C-7C6F-4C34-A20A-E68A6A30C315}" type="pres">
      <dgm:prSet presAssocID="{E81DE5E2-F253-4F80-941B-49A62BD64205}" presName="rootConnector" presStyleLbl="node1" presStyleIdx="0" presStyleCnt="3"/>
      <dgm:spPr/>
    </dgm:pt>
    <dgm:pt modelId="{2CB55F71-3606-4C77-BF4C-63D7B51B6F87}" type="pres">
      <dgm:prSet presAssocID="{E81DE5E2-F253-4F80-941B-49A62BD64205}" presName="childShape" presStyleCnt="0"/>
      <dgm:spPr/>
    </dgm:pt>
    <dgm:pt modelId="{F88D71FC-182C-4AEA-9A90-515ACD4232CF}" type="pres">
      <dgm:prSet presAssocID="{BBDFBA52-4D18-49C9-921E-F959DD5178D7}" presName="root" presStyleCnt="0"/>
      <dgm:spPr/>
    </dgm:pt>
    <dgm:pt modelId="{A051C423-95BC-40CD-9B4C-7B9F03E50270}" type="pres">
      <dgm:prSet presAssocID="{BBDFBA52-4D18-49C9-921E-F959DD5178D7}" presName="rootComposite" presStyleCnt="0"/>
      <dgm:spPr/>
    </dgm:pt>
    <dgm:pt modelId="{BB56AAF2-791D-4040-B199-981E8C53EAD8}" type="pres">
      <dgm:prSet presAssocID="{BBDFBA52-4D18-49C9-921E-F959DD5178D7}" presName="rootText" presStyleLbl="node1" presStyleIdx="1" presStyleCnt="3" custLinFactNeighborX="-2960"/>
      <dgm:spPr/>
    </dgm:pt>
    <dgm:pt modelId="{9DB6F489-EF60-46B4-BD2B-AE3164B961F1}" type="pres">
      <dgm:prSet presAssocID="{BBDFBA52-4D18-49C9-921E-F959DD5178D7}" presName="rootConnector" presStyleLbl="node1" presStyleIdx="1" presStyleCnt="3"/>
      <dgm:spPr/>
    </dgm:pt>
    <dgm:pt modelId="{59C4CD1A-0677-444B-BEE3-43B58E3D4F44}" type="pres">
      <dgm:prSet presAssocID="{BBDFBA52-4D18-49C9-921E-F959DD5178D7}" presName="childShape" presStyleCnt="0"/>
      <dgm:spPr/>
    </dgm:pt>
    <dgm:pt modelId="{84B4DE7B-3E40-49A9-BD0A-0B49F1A78EC8}" type="pres">
      <dgm:prSet presAssocID="{5E93AF9D-A5AA-4AD8-BA53-D7A6BC195ECA}" presName="root" presStyleCnt="0"/>
      <dgm:spPr/>
    </dgm:pt>
    <dgm:pt modelId="{652F775A-5DF1-4ED3-B5CC-57E9F0D5B917}" type="pres">
      <dgm:prSet presAssocID="{5E93AF9D-A5AA-4AD8-BA53-D7A6BC195ECA}" presName="rootComposite" presStyleCnt="0"/>
      <dgm:spPr/>
    </dgm:pt>
    <dgm:pt modelId="{E6DAA8C8-00B5-4C38-AB3A-AD31BBE23C31}" type="pres">
      <dgm:prSet presAssocID="{5E93AF9D-A5AA-4AD8-BA53-D7A6BC195ECA}" presName="rootText" presStyleLbl="node1" presStyleIdx="2" presStyleCnt="3"/>
      <dgm:spPr/>
    </dgm:pt>
    <dgm:pt modelId="{8BC47FAE-0F3A-4BED-8ADD-8B361A237ED0}" type="pres">
      <dgm:prSet presAssocID="{5E93AF9D-A5AA-4AD8-BA53-D7A6BC195ECA}" presName="rootConnector" presStyleLbl="node1" presStyleIdx="2" presStyleCnt="3"/>
      <dgm:spPr/>
    </dgm:pt>
    <dgm:pt modelId="{D543D519-8489-4972-9C28-925C2C4FAB19}" type="pres">
      <dgm:prSet presAssocID="{5E93AF9D-A5AA-4AD8-BA53-D7A6BC195ECA}" presName="childShape" presStyleCnt="0"/>
      <dgm:spPr/>
    </dgm:pt>
  </dgm:ptLst>
  <dgm:cxnLst>
    <dgm:cxn modelId="{E5DCD009-814A-4D68-AF99-26B6C8461016}" type="presOf" srcId="{5E93AF9D-A5AA-4AD8-BA53-D7A6BC195ECA}" destId="{8BC47FAE-0F3A-4BED-8ADD-8B361A237ED0}" srcOrd="1" destOrd="0" presId="urn:microsoft.com/office/officeart/2005/8/layout/hierarchy3"/>
    <dgm:cxn modelId="{F4B8C41C-C943-4D9C-A23C-D9D7BC4E64F1}" srcId="{851A1EC1-41F0-4959-ACCD-62303E89CC72}" destId="{BBDFBA52-4D18-49C9-921E-F959DD5178D7}" srcOrd="1" destOrd="0" parTransId="{0C81E6A5-E93B-4AE3-AAB5-547D55CAC8D8}" sibTransId="{12AF4BA9-4CDE-4741-9EBB-47ECCE3079D6}"/>
    <dgm:cxn modelId="{D7F3BB47-5DEE-4002-9646-2417ABFAFAA3}" type="presOf" srcId="{BBDFBA52-4D18-49C9-921E-F959DD5178D7}" destId="{9DB6F489-EF60-46B4-BD2B-AE3164B961F1}" srcOrd="1" destOrd="0" presId="urn:microsoft.com/office/officeart/2005/8/layout/hierarchy3"/>
    <dgm:cxn modelId="{55135072-66F7-4FD6-8761-BD292029F0BF}" type="presOf" srcId="{E81DE5E2-F253-4F80-941B-49A62BD64205}" destId="{F54DF81C-F9F7-4B20-8859-1BA7469169F6}" srcOrd="0" destOrd="0" presId="urn:microsoft.com/office/officeart/2005/8/layout/hierarchy3"/>
    <dgm:cxn modelId="{0BE63554-A8DE-43B6-BECA-CDAD181D05D8}" type="presOf" srcId="{851A1EC1-41F0-4959-ACCD-62303E89CC72}" destId="{217BDD89-A914-4375-B5C4-CE79D50BA137}" srcOrd="0" destOrd="0" presId="urn:microsoft.com/office/officeart/2005/8/layout/hierarchy3"/>
    <dgm:cxn modelId="{295CA758-041E-450A-8D20-976EAB34F6BD}" srcId="{851A1EC1-41F0-4959-ACCD-62303E89CC72}" destId="{5E93AF9D-A5AA-4AD8-BA53-D7A6BC195ECA}" srcOrd="2" destOrd="0" parTransId="{22BD58A5-00A9-4932-B4DB-B5BB902E84F5}" sibTransId="{8FF8973B-C456-486C-AD7D-8F3C07FAA3F1}"/>
    <dgm:cxn modelId="{48AA7084-DE58-4530-BBE9-6DC77F2BCC06}" type="presOf" srcId="{E81DE5E2-F253-4F80-941B-49A62BD64205}" destId="{DA18FD1C-7C6F-4C34-A20A-E68A6A30C315}" srcOrd="1" destOrd="0" presId="urn:microsoft.com/office/officeart/2005/8/layout/hierarchy3"/>
    <dgm:cxn modelId="{1CEAD18E-E7B2-43A7-B22E-BDD8253E90C7}" type="presOf" srcId="{BBDFBA52-4D18-49C9-921E-F959DD5178D7}" destId="{BB56AAF2-791D-4040-B199-981E8C53EAD8}" srcOrd="0" destOrd="0" presId="urn:microsoft.com/office/officeart/2005/8/layout/hierarchy3"/>
    <dgm:cxn modelId="{4F5A5FA0-09F8-4555-960A-EF0A8019B97C}" srcId="{851A1EC1-41F0-4959-ACCD-62303E89CC72}" destId="{E81DE5E2-F253-4F80-941B-49A62BD64205}" srcOrd="0" destOrd="0" parTransId="{821B1F3D-C50E-4101-9B1E-B7538406352B}" sibTransId="{A70AE60C-A43E-4609-A15E-1D6BC3FFAFD6}"/>
    <dgm:cxn modelId="{C88AF3CF-CF58-4242-B703-2A5D49496B2B}" type="presOf" srcId="{5E93AF9D-A5AA-4AD8-BA53-D7A6BC195ECA}" destId="{E6DAA8C8-00B5-4C38-AB3A-AD31BBE23C31}" srcOrd="0" destOrd="0" presId="urn:microsoft.com/office/officeart/2005/8/layout/hierarchy3"/>
    <dgm:cxn modelId="{3471AE75-228B-46E8-8D4F-42FF276F2B3C}" type="presParOf" srcId="{217BDD89-A914-4375-B5C4-CE79D50BA137}" destId="{CA2B4CBA-7610-4A88-9C70-411D34321624}" srcOrd="0" destOrd="0" presId="urn:microsoft.com/office/officeart/2005/8/layout/hierarchy3"/>
    <dgm:cxn modelId="{7112F99A-EE93-4D9A-AD88-D1E1AED38621}" type="presParOf" srcId="{CA2B4CBA-7610-4A88-9C70-411D34321624}" destId="{0F55F929-61B2-4725-A21B-7A6E7C525D07}" srcOrd="0" destOrd="0" presId="urn:microsoft.com/office/officeart/2005/8/layout/hierarchy3"/>
    <dgm:cxn modelId="{71EDA423-D012-4C51-9E65-B924F568F988}" type="presParOf" srcId="{0F55F929-61B2-4725-A21B-7A6E7C525D07}" destId="{F54DF81C-F9F7-4B20-8859-1BA7469169F6}" srcOrd="0" destOrd="0" presId="urn:microsoft.com/office/officeart/2005/8/layout/hierarchy3"/>
    <dgm:cxn modelId="{64D8EB02-F035-4933-88B8-B5950D074699}" type="presParOf" srcId="{0F55F929-61B2-4725-A21B-7A6E7C525D07}" destId="{DA18FD1C-7C6F-4C34-A20A-E68A6A30C315}" srcOrd="1" destOrd="0" presId="urn:microsoft.com/office/officeart/2005/8/layout/hierarchy3"/>
    <dgm:cxn modelId="{39C214F6-0B60-433E-A3DF-0FE0725BD7A9}" type="presParOf" srcId="{CA2B4CBA-7610-4A88-9C70-411D34321624}" destId="{2CB55F71-3606-4C77-BF4C-63D7B51B6F87}" srcOrd="1" destOrd="0" presId="urn:microsoft.com/office/officeart/2005/8/layout/hierarchy3"/>
    <dgm:cxn modelId="{B434E365-23D7-4F7F-A0BD-A85488CD9788}" type="presParOf" srcId="{217BDD89-A914-4375-B5C4-CE79D50BA137}" destId="{F88D71FC-182C-4AEA-9A90-515ACD4232CF}" srcOrd="1" destOrd="0" presId="urn:microsoft.com/office/officeart/2005/8/layout/hierarchy3"/>
    <dgm:cxn modelId="{8A1FCCAA-8021-4317-B893-853C92066CAD}" type="presParOf" srcId="{F88D71FC-182C-4AEA-9A90-515ACD4232CF}" destId="{A051C423-95BC-40CD-9B4C-7B9F03E50270}" srcOrd="0" destOrd="0" presId="urn:microsoft.com/office/officeart/2005/8/layout/hierarchy3"/>
    <dgm:cxn modelId="{006799FC-BC62-4AF3-BEC1-315C8EE0C96B}" type="presParOf" srcId="{A051C423-95BC-40CD-9B4C-7B9F03E50270}" destId="{BB56AAF2-791D-4040-B199-981E8C53EAD8}" srcOrd="0" destOrd="0" presId="urn:microsoft.com/office/officeart/2005/8/layout/hierarchy3"/>
    <dgm:cxn modelId="{7B466AB2-BEA3-4148-8F24-6CF113DA9544}" type="presParOf" srcId="{A051C423-95BC-40CD-9B4C-7B9F03E50270}" destId="{9DB6F489-EF60-46B4-BD2B-AE3164B961F1}" srcOrd="1" destOrd="0" presId="urn:microsoft.com/office/officeart/2005/8/layout/hierarchy3"/>
    <dgm:cxn modelId="{37CEA2D2-19EA-4129-B3A7-BC81E333C6BD}" type="presParOf" srcId="{F88D71FC-182C-4AEA-9A90-515ACD4232CF}" destId="{59C4CD1A-0677-444B-BEE3-43B58E3D4F44}" srcOrd="1" destOrd="0" presId="urn:microsoft.com/office/officeart/2005/8/layout/hierarchy3"/>
    <dgm:cxn modelId="{91DA2962-155B-4C7E-B4D9-9F9502D804F1}" type="presParOf" srcId="{217BDD89-A914-4375-B5C4-CE79D50BA137}" destId="{84B4DE7B-3E40-49A9-BD0A-0B49F1A78EC8}" srcOrd="2" destOrd="0" presId="urn:microsoft.com/office/officeart/2005/8/layout/hierarchy3"/>
    <dgm:cxn modelId="{AEF4C2DA-1ECD-4FA0-B058-A98A4057AA45}" type="presParOf" srcId="{84B4DE7B-3E40-49A9-BD0A-0B49F1A78EC8}" destId="{652F775A-5DF1-4ED3-B5CC-57E9F0D5B917}" srcOrd="0" destOrd="0" presId="urn:microsoft.com/office/officeart/2005/8/layout/hierarchy3"/>
    <dgm:cxn modelId="{AD877E8C-A9F7-4D09-BF9D-6F88C74BF750}" type="presParOf" srcId="{652F775A-5DF1-4ED3-B5CC-57E9F0D5B917}" destId="{E6DAA8C8-00B5-4C38-AB3A-AD31BBE23C31}" srcOrd="0" destOrd="0" presId="urn:microsoft.com/office/officeart/2005/8/layout/hierarchy3"/>
    <dgm:cxn modelId="{CB4AA01A-156D-4584-A835-7E2F4896EA96}" type="presParOf" srcId="{652F775A-5DF1-4ED3-B5CC-57E9F0D5B917}" destId="{8BC47FAE-0F3A-4BED-8ADD-8B361A237ED0}" srcOrd="1" destOrd="0" presId="urn:microsoft.com/office/officeart/2005/8/layout/hierarchy3"/>
    <dgm:cxn modelId="{EA83CFE5-CD4C-479D-9214-E8C636D23DA4}" type="presParOf" srcId="{84B4DE7B-3E40-49A9-BD0A-0B49F1A78EC8}" destId="{D543D519-8489-4972-9C28-925C2C4FAB19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BD2760-97E7-40B5-BF94-42B45CEB0CD1}">
      <dsp:nvSpPr>
        <dsp:cNvPr id="0" name=""/>
        <dsp:cNvSpPr/>
      </dsp:nvSpPr>
      <dsp:spPr>
        <a:xfrm>
          <a:off x="-17721" y="781814"/>
          <a:ext cx="2730654" cy="17339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B8C50E-270F-47A7-93B9-0207C3B5D8AE}">
      <dsp:nvSpPr>
        <dsp:cNvPr id="0" name=""/>
        <dsp:cNvSpPr/>
      </dsp:nvSpPr>
      <dsp:spPr>
        <a:xfrm>
          <a:off x="285684" y="1070050"/>
          <a:ext cx="2730654" cy="17339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3400" b="1" kern="1200" dirty="0"/>
            <a:t>일본 기차   관련 기업</a:t>
          </a:r>
          <a:endParaRPr lang="en-US" altLang="ko-KR" sz="3400" b="1" kern="1200" dirty="0"/>
        </a:p>
      </dsp:txBody>
      <dsp:txXfrm>
        <a:off x="336470" y="1120836"/>
        <a:ext cx="2629082" cy="1632393"/>
      </dsp:txXfrm>
    </dsp:sp>
    <dsp:sp modelId="{BE994B61-18CC-4D97-A215-A3E0E67F9E79}">
      <dsp:nvSpPr>
        <dsp:cNvPr id="0" name=""/>
        <dsp:cNvSpPr/>
      </dsp:nvSpPr>
      <dsp:spPr>
        <a:xfrm>
          <a:off x="3337467" y="772485"/>
          <a:ext cx="2730654" cy="17339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93BA6F-4748-47A3-B303-30766E3B5AF2}">
      <dsp:nvSpPr>
        <dsp:cNvPr id="0" name=""/>
        <dsp:cNvSpPr/>
      </dsp:nvSpPr>
      <dsp:spPr>
        <a:xfrm>
          <a:off x="3640873" y="1060721"/>
          <a:ext cx="2730654" cy="17339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sz="3400" b="1" kern="1200" dirty="0"/>
            <a:t>일본</a:t>
          </a:r>
          <a:r>
            <a:rPr lang="en-US" altLang="ko-KR" sz="3400" b="1" kern="1200" dirty="0"/>
            <a:t> </a:t>
          </a:r>
          <a:r>
            <a:rPr lang="ko-KR" altLang="en-US" sz="3400" b="1" kern="1200" dirty="0"/>
            <a:t>기차의 종류</a:t>
          </a:r>
          <a:endParaRPr lang="en-US" sz="3400" kern="1200" dirty="0"/>
        </a:p>
      </dsp:txBody>
      <dsp:txXfrm>
        <a:off x="3691659" y="1111507"/>
        <a:ext cx="2629082" cy="1632393"/>
      </dsp:txXfrm>
    </dsp:sp>
    <dsp:sp modelId="{91F7B8F8-A21C-4222-9932-541E84F56C18}">
      <dsp:nvSpPr>
        <dsp:cNvPr id="0" name=""/>
        <dsp:cNvSpPr/>
      </dsp:nvSpPr>
      <dsp:spPr>
        <a:xfrm>
          <a:off x="6674934" y="772485"/>
          <a:ext cx="2730654" cy="173396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F111F5-E089-42DE-AE5D-2293481D8AED}">
      <dsp:nvSpPr>
        <dsp:cNvPr id="0" name=""/>
        <dsp:cNvSpPr/>
      </dsp:nvSpPr>
      <dsp:spPr>
        <a:xfrm>
          <a:off x="6978340" y="1060721"/>
          <a:ext cx="2730654" cy="173396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3400" b="1" kern="1200" dirty="0"/>
            <a:t>일본에서의 기차 여행</a:t>
          </a:r>
          <a:endParaRPr lang="en-US" sz="3400" b="1" kern="1200" dirty="0"/>
        </a:p>
      </dsp:txBody>
      <dsp:txXfrm>
        <a:off x="7029126" y="1111507"/>
        <a:ext cx="2629082" cy="16323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999CA3-89D6-4906-A939-D966EA443CB7}">
      <dsp:nvSpPr>
        <dsp:cNvPr id="0" name=""/>
        <dsp:cNvSpPr/>
      </dsp:nvSpPr>
      <dsp:spPr>
        <a:xfrm>
          <a:off x="973190" y="983132"/>
          <a:ext cx="1264141" cy="12641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5C8264-6F9F-4C2F-B2DC-BFEDE76DD5FB}">
      <dsp:nvSpPr>
        <dsp:cNvPr id="0" name=""/>
        <dsp:cNvSpPr/>
      </dsp:nvSpPr>
      <dsp:spPr>
        <a:xfrm>
          <a:off x="1242597" y="1252539"/>
          <a:ext cx="725326" cy="725326"/>
        </a:xfrm>
        <a:prstGeom prst="rect">
          <a:avLst/>
        </a:prstGeom>
        <a:blipFill rotWithShape="1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C9ADC4-FAA1-4614-8D34-DA1BFAA0ABBE}">
      <dsp:nvSpPr>
        <dsp:cNvPr id="0" name=""/>
        <dsp:cNvSpPr/>
      </dsp:nvSpPr>
      <dsp:spPr>
        <a:xfrm>
          <a:off x="569079" y="2641022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3000" b="1" kern="1200" dirty="0">
              <a:solidFill>
                <a:schemeClr val="tx1"/>
              </a:solidFill>
            </a:rPr>
            <a:t>(1)</a:t>
          </a:r>
          <a:r>
            <a:rPr lang="ko-KR" sz="3000" b="1" kern="1200" dirty="0">
              <a:solidFill>
                <a:schemeClr val="tx1"/>
              </a:solidFill>
            </a:rPr>
            <a:t>신칸센</a:t>
          </a:r>
          <a:endParaRPr lang="en-US" sz="3000" b="1" kern="1200" dirty="0">
            <a:solidFill>
              <a:schemeClr val="tx1"/>
            </a:solidFill>
          </a:endParaRPr>
        </a:p>
      </dsp:txBody>
      <dsp:txXfrm>
        <a:off x="569079" y="2641022"/>
        <a:ext cx="2072362" cy="720000"/>
      </dsp:txXfrm>
    </dsp:sp>
    <dsp:sp modelId="{676FA7C5-96E3-4C4C-A352-9EFDCCA99936}">
      <dsp:nvSpPr>
        <dsp:cNvPr id="0" name=""/>
        <dsp:cNvSpPr/>
      </dsp:nvSpPr>
      <dsp:spPr>
        <a:xfrm>
          <a:off x="3408216" y="983132"/>
          <a:ext cx="1264141" cy="12641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87FE4E-BFD6-4AC0-8357-D98176CA6278}">
      <dsp:nvSpPr>
        <dsp:cNvPr id="0" name=""/>
        <dsp:cNvSpPr/>
      </dsp:nvSpPr>
      <dsp:spPr>
        <a:xfrm>
          <a:off x="3677623" y="1252539"/>
          <a:ext cx="725326" cy="725326"/>
        </a:xfrm>
        <a:prstGeom prst="rect">
          <a:avLst/>
        </a:prstGeom>
        <a:blipFill rotWithShape="1"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26B8F7-73CC-412E-9D21-33CF61867F45}">
      <dsp:nvSpPr>
        <dsp:cNvPr id="0" name=""/>
        <dsp:cNvSpPr/>
      </dsp:nvSpPr>
      <dsp:spPr>
        <a:xfrm>
          <a:off x="3004105" y="2641022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3000" b="1" kern="1200" dirty="0">
              <a:solidFill>
                <a:schemeClr val="tx1"/>
              </a:solidFill>
            </a:rPr>
            <a:t>(2)</a:t>
          </a:r>
          <a:r>
            <a:rPr lang="ko-KR" sz="3000" b="1" kern="1200" dirty="0">
              <a:solidFill>
                <a:schemeClr val="tx1"/>
              </a:solidFill>
            </a:rPr>
            <a:t>특급열차</a:t>
          </a:r>
          <a:endParaRPr lang="en-US" sz="3000" b="1" kern="1200" dirty="0">
            <a:solidFill>
              <a:schemeClr val="tx1"/>
            </a:solidFill>
          </a:endParaRPr>
        </a:p>
      </dsp:txBody>
      <dsp:txXfrm>
        <a:off x="3004105" y="2641022"/>
        <a:ext cx="2072362" cy="720000"/>
      </dsp:txXfrm>
    </dsp:sp>
    <dsp:sp modelId="{77B0236D-7CF2-4394-9682-F15951777384}">
      <dsp:nvSpPr>
        <dsp:cNvPr id="0" name=""/>
        <dsp:cNvSpPr/>
      </dsp:nvSpPr>
      <dsp:spPr>
        <a:xfrm>
          <a:off x="5843242" y="983132"/>
          <a:ext cx="1264141" cy="12641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B5BF12-1DF2-4653-9CD0-CA784F66643D}">
      <dsp:nvSpPr>
        <dsp:cNvPr id="0" name=""/>
        <dsp:cNvSpPr/>
      </dsp:nvSpPr>
      <dsp:spPr>
        <a:xfrm>
          <a:off x="6112649" y="1252539"/>
          <a:ext cx="725326" cy="725326"/>
        </a:xfrm>
        <a:prstGeom prst="rect">
          <a:avLst/>
        </a:prstGeom>
        <a:blipFill rotWithShape="1"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DB5E56-75DF-4B64-87A2-F02BFDD856D6}">
      <dsp:nvSpPr>
        <dsp:cNvPr id="0" name=""/>
        <dsp:cNvSpPr/>
      </dsp:nvSpPr>
      <dsp:spPr>
        <a:xfrm>
          <a:off x="5439131" y="2641022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3000" b="1" kern="1200" dirty="0">
              <a:solidFill>
                <a:schemeClr val="tx1"/>
              </a:solidFill>
            </a:rPr>
            <a:t>(3)</a:t>
          </a:r>
          <a:r>
            <a:rPr lang="ko-KR" sz="3000" b="1" kern="1200" dirty="0">
              <a:solidFill>
                <a:schemeClr val="tx1"/>
              </a:solidFill>
            </a:rPr>
            <a:t>침대열차</a:t>
          </a:r>
          <a:endParaRPr lang="en-US" sz="3000" b="1" kern="1200" dirty="0">
            <a:solidFill>
              <a:schemeClr val="tx1"/>
            </a:solidFill>
          </a:endParaRPr>
        </a:p>
      </dsp:txBody>
      <dsp:txXfrm>
        <a:off x="5439131" y="2641022"/>
        <a:ext cx="2072362" cy="720000"/>
      </dsp:txXfrm>
    </dsp:sp>
    <dsp:sp modelId="{77C0A704-D29D-4DDA-A3A2-63BF9F57F178}">
      <dsp:nvSpPr>
        <dsp:cNvPr id="0" name=""/>
        <dsp:cNvSpPr/>
      </dsp:nvSpPr>
      <dsp:spPr>
        <a:xfrm>
          <a:off x="8278268" y="983132"/>
          <a:ext cx="1264141" cy="12641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FF40C6-264A-4C5E-BCBA-699BFFBF372D}">
      <dsp:nvSpPr>
        <dsp:cNvPr id="0" name=""/>
        <dsp:cNvSpPr/>
      </dsp:nvSpPr>
      <dsp:spPr>
        <a:xfrm>
          <a:off x="8547675" y="1252539"/>
          <a:ext cx="725326" cy="725326"/>
        </a:xfrm>
        <a:prstGeom prst="rect">
          <a:avLst/>
        </a:prstGeom>
        <a:blipFill rotWithShape="1">
          <a:blip xmlns:r="http://schemas.openxmlformats.org/officeDocument/2006/relationships"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226554-8CB9-41D5-AB68-22705CCF140E}">
      <dsp:nvSpPr>
        <dsp:cNvPr id="0" name=""/>
        <dsp:cNvSpPr/>
      </dsp:nvSpPr>
      <dsp:spPr>
        <a:xfrm>
          <a:off x="7874157" y="2641022"/>
          <a:ext cx="2072362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3000" b="1" kern="1200" dirty="0">
              <a:solidFill>
                <a:schemeClr val="tx1"/>
              </a:solidFill>
            </a:rPr>
            <a:t>(4)</a:t>
          </a:r>
          <a:r>
            <a:rPr lang="ko-KR" sz="3000" b="1" kern="1200" dirty="0">
              <a:solidFill>
                <a:schemeClr val="tx1"/>
              </a:solidFill>
            </a:rPr>
            <a:t>보통열차</a:t>
          </a:r>
          <a:endParaRPr lang="en-US" sz="3000" b="1" kern="1200" dirty="0">
            <a:solidFill>
              <a:schemeClr val="tx1"/>
            </a:solidFill>
          </a:endParaRPr>
        </a:p>
      </dsp:txBody>
      <dsp:txXfrm>
        <a:off x="7874157" y="2641022"/>
        <a:ext cx="2072362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4DF81C-F9F7-4B20-8859-1BA7469169F6}">
      <dsp:nvSpPr>
        <dsp:cNvPr id="0" name=""/>
        <dsp:cNvSpPr/>
      </dsp:nvSpPr>
      <dsp:spPr>
        <a:xfrm>
          <a:off x="1160" y="1178386"/>
          <a:ext cx="2715844" cy="135792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ko-KR" sz="2500" kern="1200" dirty="0"/>
            <a:t>[</a:t>
          </a:r>
          <a:r>
            <a:rPr lang="ko-KR" altLang="en-US" sz="2500" kern="1200" dirty="0"/>
            <a:t>교토</a:t>
          </a:r>
          <a:r>
            <a:rPr lang="en-US" altLang="ko-KR" sz="2500" kern="1200" dirty="0"/>
            <a:t>]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500" kern="1200" dirty="0" err="1"/>
            <a:t>아마노</a:t>
          </a:r>
          <a:r>
            <a:rPr lang="ko-KR" altLang="en-US" sz="2500" kern="1200" dirty="0"/>
            <a:t> 하시다 테</a:t>
          </a:r>
          <a:endParaRPr lang="en-US" sz="2500" kern="1200" dirty="0"/>
        </a:p>
      </dsp:txBody>
      <dsp:txXfrm>
        <a:off x="40932" y="1218158"/>
        <a:ext cx="2636300" cy="1278378"/>
      </dsp:txXfrm>
    </dsp:sp>
    <dsp:sp modelId="{BB56AAF2-791D-4040-B199-981E8C53EAD8}">
      <dsp:nvSpPr>
        <dsp:cNvPr id="0" name=""/>
        <dsp:cNvSpPr/>
      </dsp:nvSpPr>
      <dsp:spPr>
        <a:xfrm>
          <a:off x="3315577" y="1178386"/>
          <a:ext cx="2715844" cy="1357922"/>
        </a:xfrm>
        <a:prstGeom prst="roundRect">
          <a:avLst>
            <a:gd name="adj" fmla="val 10000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ko-KR" sz="2500" kern="1200" dirty="0"/>
            <a:t>[</a:t>
          </a:r>
          <a:r>
            <a:rPr lang="ko-KR" altLang="en-US" sz="2500" kern="1200" dirty="0"/>
            <a:t>오사카</a:t>
          </a:r>
          <a:r>
            <a:rPr lang="en-US" altLang="ko-KR" sz="2500" kern="1200" dirty="0"/>
            <a:t>]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500" kern="1200" dirty="0" err="1"/>
            <a:t>가이유칸</a:t>
          </a:r>
          <a:endParaRPr lang="en-US" sz="2500" kern="1200" dirty="0"/>
        </a:p>
      </dsp:txBody>
      <dsp:txXfrm>
        <a:off x="3355349" y="1218158"/>
        <a:ext cx="2636300" cy="1278378"/>
      </dsp:txXfrm>
    </dsp:sp>
    <dsp:sp modelId="{E6DAA8C8-00B5-4C38-AB3A-AD31BBE23C31}">
      <dsp:nvSpPr>
        <dsp:cNvPr id="0" name=""/>
        <dsp:cNvSpPr/>
      </dsp:nvSpPr>
      <dsp:spPr>
        <a:xfrm>
          <a:off x="6790772" y="1178386"/>
          <a:ext cx="2715844" cy="1357922"/>
        </a:xfrm>
        <a:prstGeom prst="roundRect">
          <a:avLst>
            <a:gd name="adj" fmla="val 1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625" tIns="31750" rIns="47625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ko-KR" sz="2500" kern="1200" dirty="0"/>
            <a:t>[</a:t>
          </a:r>
          <a:r>
            <a:rPr lang="ko-KR" altLang="en-US" sz="2500" kern="1200" dirty="0" err="1"/>
            <a:t>시가현</a:t>
          </a:r>
          <a:r>
            <a:rPr lang="en-US" altLang="ko-KR" sz="2500" kern="1200" dirty="0"/>
            <a:t>]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o-KR" altLang="en-US" sz="2500" kern="1200" dirty="0"/>
            <a:t>하치만 보리</a:t>
          </a:r>
          <a:endParaRPr lang="en-US" sz="2500" kern="1200" dirty="0"/>
        </a:p>
      </dsp:txBody>
      <dsp:txXfrm>
        <a:off x="6830544" y="1218158"/>
        <a:ext cx="2636300" cy="12783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E7B6D46-5C8F-4ABC-AE51-153D80EAD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417883E-F5D8-46E5-8287-FFDE791E4A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47AA175-003C-4F53-A878-F7EC8024F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14A28-A762-41B2-95FD-F6079EEE5457}" type="datetimeFigureOut">
              <a:rPr lang="ko-KR" altLang="en-US" smtClean="0"/>
              <a:t>2021-09-22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66552E6-F031-4303-A8A1-170F2EA98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74B013-E16E-44E1-8CC1-37BFFFB8D4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9B75-F902-40B3-9FCC-520903DB52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9874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387B878-24D1-44F3-B87F-232E3EE0E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8B4B5E7-E0DC-4FAD-BA61-EBADB23A12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C825F7F-2C17-49A5-BD25-E336283A2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14A28-A762-41B2-95FD-F6079EEE5457}" type="datetimeFigureOut">
              <a:rPr lang="ko-KR" altLang="en-US" smtClean="0"/>
              <a:t>2021-09-22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7D1A6DE-4E47-43DE-BA70-AB1533571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539C7E6-2AEE-4D8B-ADBB-A24B6FE50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9B75-F902-40B3-9FCC-520903DB52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2295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F5F2E08A-C754-4A1B-8A24-0F3B5BF270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DAC5FB8-D930-4417-93E2-0C58F00B5C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5715F8-C55F-46C0-8B83-F8F5D76E2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14A28-A762-41B2-95FD-F6079EEE5457}" type="datetimeFigureOut">
              <a:rPr lang="ko-KR" altLang="en-US" smtClean="0"/>
              <a:t>2021-09-22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30819CE-4F71-476D-919C-C2ACB9D8C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F5DBBE3-44C6-40AE-A798-EA4C61C8E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9B75-F902-40B3-9FCC-520903DB52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9124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F0A296F-14F2-46E9-A90E-0351D6431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1A6DF0F-2153-4DA8-8781-0EE8207B3D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4254AA5-B71B-43C0-B8E2-99282DCCF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14A28-A762-41B2-95FD-F6079EEE5457}" type="datetimeFigureOut">
              <a:rPr lang="ko-KR" altLang="en-US" smtClean="0"/>
              <a:t>2021-09-22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AF53B5A-F274-4A3F-8757-8A1412E89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3290C9F-402D-482B-98FE-7BF264453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9B75-F902-40B3-9FCC-520903DB52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6054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2272E-3BB2-4FA1-A725-BFF7EDA05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C03FF17-BA29-4BEC-A6C6-EB751B569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28879D-3327-4348-9F3F-177485B18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14A28-A762-41B2-95FD-F6079EEE5457}" type="datetimeFigureOut">
              <a:rPr lang="ko-KR" altLang="en-US" smtClean="0"/>
              <a:t>2021-09-22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D2C2A4C-E904-4731-8A39-A927C5DDE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44112EE-1864-4772-8247-B8194635A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9B75-F902-40B3-9FCC-520903DB52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48920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984EFC0-5D62-4AB1-B3A1-C76BE561A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BC759FA-0749-44A4-A243-32984C7581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F553BC2-CC83-4B48-B944-998C1721A4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45F657F-C758-4FED-9CF1-5635D7C76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14A28-A762-41B2-95FD-F6079EEE5457}" type="datetimeFigureOut">
              <a:rPr lang="ko-KR" altLang="en-US" smtClean="0"/>
              <a:t>2021-09-22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E596293-F91C-4A93-9E37-7E0B10EE7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534B6FD-CE29-46FB-94AA-E49194074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9B75-F902-40B3-9FCC-520903DB52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1176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D805CAF-2DC0-43C8-BE50-9CBAEEB48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5C2413B-CD97-489C-A554-8FC000659C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3D03CEF-72C8-4F57-BE8E-57F37A6707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1AE75B15-A73B-4EB7-B9E7-7FBC6A806F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A146D736-9CF6-490F-9D03-A71FABDB03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BB50D0BA-A76E-4213-B6C8-090A04A96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14A28-A762-41B2-95FD-F6079EEE5457}" type="datetimeFigureOut">
              <a:rPr lang="ko-KR" altLang="en-US" smtClean="0"/>
              <a:t>2021-09-22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E4E161A-8D25-406A-A437-0CD6094D7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7877EDC4-FCF8-4680-AC4A-B8B104092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9B75-F902-40B3-9FCC-520903DB52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6697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216884-2EC0-4093-8A0C-EA2739AA4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FE3016A-7EBF-4A3A-8391-42D6FE1C2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14A28-A762-41B2-95FD-F6079EEE5457}" type="datetimeFigureOut">
              <a:rPr lang="ko-KR" altLang="en-US" smtClean="0"/>
              <a:t>2021-09-22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EB1AB59-A019-4D9F-BC1C-EA8586F3B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9F1ED63-B74F-4036-A0FD-E15C9CA8A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9B75-F902-40B3-9FCC-520903DB52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624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BDE03CD4-CB75-47F3-AECE-6E06D08DE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14A28-A762-41B2-95FD-F6079EEE5457}" type="datetimeFigureOut">
              <a:rPr lang="ko-KR" altLang="en-US" smtClean="0"/>
              <a:t>2021-09-22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C09792A-682D-41CB-AEC8-A84C7F2C9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B534FB1-33C8-4D60-995E-055F9EDBB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9B75-F902-40B3-9FCC-520903DB52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6181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3B5C13D-A442-4D60-81C9-764A31DD2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01D11A5-0BB0-4C6B-9808-10A7F6355B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A63E3B-C041-4285-8A6D-ED977A08A7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982ECA2-F338-44E0-B9B4-4E78DD13B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14A28-A762-41B2-95FD-F6079EEE5457}" type="datetimeFigureOut">
              <a:rPr lang="ko-KR" altLang="en-US" smtClean="0"/>
              <a:t>2021-09-22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A8C1644-E3CE-4073-B8FF-5D24B2BC3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661778A-42F5-4B52-A51D-D1AECFE12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9B75-F902-40B3-9FCC-520903DB52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315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9C2A11A-D143-44BC-B53B-65AF08323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888DCB3-343D-427B-8FE0-7F294854EA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6EF02E9-131B-4680-A767-2695DF257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D3A5A77-DB7D-41B8-AE00-0B4C974B0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14A28-A762-41B2-95FD-F6079EEE5457}" type="datetimeFigureOut">
              <a:rPr lang="ko-KR" altLang="en-US" smtClean="0"/>
              <a:t>2021-09-22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79EEEE4-0245-4514-8EA1-4C0EB2D69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B6E2048-EB17-4AEC-9E3D-4B1C02A31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69B75-F902-40B3-9FCC-520903DB52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3931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E464483-7091-4CD7-B568-F49B89333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8CCC73E-3A92-4355-BBA0-DD3DC4BDA5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BA013DA-7F9D-458B-9CA4-2BA799258A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14A28-A762-41B2-95FD-F6079EEE5457}" type="datetimeFigureOut">
              <a:rPr lang="ko-KR" altLang="en-US" smtClean="0"/>
              <a:t>2021-09-22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514926F-C4C4-4ACD-BB7D-08FE2ECF85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3620679-779A-484F-85A2-2B992937F6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69B75-F902-40B3-9FCC-520903DB52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6845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a5aHgr65lWw?start=55&amp;feature=oembed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EKP6zE2L2jQ?feature=oembed" TargetMode="Externa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sqcAaBK1UIU?feature=oembed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B26EE4FD-480F-42A5-9FEB-DA630457CF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 5">
            <a:extLst>
              <a:ext uri="{FF2B5EF4-FFF2-40B4-BE49-F238E27FC236}">
                <a16:creationId xmlns:a16="http://schemas.microsoft.com/office/drawing/2014/main" id="{A187062F-BE14-42FC-B06A-607DB23849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842688" y="1766812"/>
            <a:ext cx="822493" cy="4232692"/>
          </a:xfrm>
          <a:custGeom>
            <a:avLst/>
            <a:gdLst>
              <a:gd name="T0" fmla="*/ 491 w 491"/>
              <a:gd name="T1" fmla="*/ 2247 h 2732"/>
              <a:gd name="T2" fmla="*/ 0 w 491"/>
              <a:gd name="T3" fmla="*/ 2732 h 2732"/>
              <a:gd name="T4" fmla="*/ 0 w 491"/>
              <a:gd name="T5" fmla="*/ 486 h 2732"/>
              <a:gd name="T6" fmla="*/ 491 w 491"/>
              <a:gd name="T7" fmla="*/ 0 h 2732"/>
              <a:gd name="T8" fmla="*/ 491 w 491"/>
              <a:gd name="T9" fmla="*/ 2247 h 2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1" h="2732">
                <a:moveTo>
                  <a:pt x="491" y="2247"/>
                </a:moveTo>
                <a:lnTo>
                  <a:pt x="0" y="2732"/>
                </a:lnTo>
                <a:lnTo>
                  <a:pt x="0" y="486"/>
                </a:lnTo>
                <a:lnTo>
                  <a:pt x="491" y="0"/>
                </a:lnTo>
                <a:lnTo>
                  <a:pt x="491" y="224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Freeform 6">
            <a:extLst>
              <a:ext uri="{FF2B5EF4-FFF2-40B4-BE49-F238E27FC236}">
                <a16:creationId xmlns:a16="http://schemas.microsoft.com/office/drawing/2014/main" id="{731FE21B-2A45-4BF5-8B03-E12341988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842689" y="1423780"/>
            <a:ext cx="687754" cy="3820236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Freeform 7">
            <a:extLst>
              <a:ext uri="{FF2B5EF4-FFF2-40B4-BE49-F238E27FC236}">
                <a16:creationId xmlns:a16="http://schemas.microsoft.com/office/drawing/2014/main" id="{2DC5A94D-79ED-48F5-9DC5-96CBB507C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1183243" y="1239381"/>
            <a:ext cx="347200" cy="3699705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Rectangle 8">
            <a:extLst>
              <a:ext uri="{FF2B5EF4-FFF2-40B4-BE49-F238E27FC236}">
                <a16:creationId xmlns:a16="http://schemas.microsoft.com/office/drawing/2014/main" id="{93A3D4BE-AF25-4F9A-9C29-1145CCE24A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1183242" y="1230651"/>
            <a:ext cx="10208658" cy="35310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40A31147-3C9A-42D8-AD00-7CCE7A6D45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0997" y="1607809"/>
            <a:ext cx="9236026" cy="2876680"/>
          </a:xfrm>
        </p:spPr>
        <p:txBody>
          <a:bodyPr anchor="b">
            <a:normAutofit/>
          </a:bodyPr>
          <a:lstStyle/>
          <a:p>
            <a:pPr algn="l"/>
            <a:r>
              <a:rPr lang="ko-KR" altLang="en-US" sz="6600" b="1" dirty="0">
                <a:solidFill>
                  <a:srgbClr val="FFFFFF"/>
                </a:solidFill>
              </a:rPr>
              <a:t>일본 기차 </a:t>
            </a:r>
            <a:br>
              <a:rPr lang="en-US" altLang="ko-KR" sz="6600" b="1" dirty="0">
                <a:solidFill>
                  <a:srgbClr val="FFFFFF"/>
                </a:solidFill>
              </a:rPr>
            </a:br>
            <a:r>
              <a:rPr lang="ko-KR" altLang="en-US" sz="6600" b="1" dirty="0">
                <a:solidFill>
                  <a:srgbClr val="FFFFFF"/>
                </a:solidFill>
              </a:rPr>
              <a:t>문화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DFF240B-EBA0-4EFF-9EC9-C1E3E70F9C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87499" y="4810308"/>
            <a:ext cx="9003022" cy="1076551"/>
          </a:xfrm>
        </p:spPr>
        <p:txBody>
          <a:bodyPr>
            <a:normAutofit/>
          </a:bodyPr>
          <a:lstStyle/>
          <a:p>
            <a:pPr algn="l"/>
            <a:r>
              <a:rPr lang="ko-KR" altLang="en-US" b="1" dirty="0"/>
              <a:t>학번</a:t>
            </a:r>
            <a:r>
              <a:rPr lang="en-US" altLang="ko-KR" b="1" dirty="0"/>
              <a:t>-22101630</a:t>
            </a:r>
          </a:p>
          <a:p>
            <a:pPr algn="l"/>
            <a:r>
              <a:rPr lang="ko-KR" altLang="en-US" b="1" dirty="0"/>
              <a:t>이름</a:t>
            </a:r>
            <a:r>
              <a:rPr lang="en-US" altLang="ko-KR" b="1" dirty="0"/>
              <a:t>-</a:t>
            </a:r>
            <a:r>
              <a:rPr lang="ko-KR" altLang="en-US" b="1" dirty="0"/>
              <a:t>조영준</a:t>
            </a:r>
          </a:p>
        </p:txBody>
      </p:sp>
    </p:spTree>
    <p:extLst>
      <p:ext uri="{BB962C8B-B14F-4D97-AF65-F5344CB8AC3E}">
        <p14:creationId xmlns:p14="http://schemas.microsoft.com/office/powerpoint/2010/main" val="3774169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3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16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제목 1">
            <a:extLst>
              <a:ext uri="{FF2B5EF4-FFF2-40B4-BE49-F238E27FC236}">
                <a16:creationId xmlns:a16="http://schemas.microsoft.com/office/drawing/2014/main" id="{C8B0FD4C-AEF6-41B7-A6AE-2D47A707E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atinLnBrk="0"/>
            <a:r>
              <a:rPr lang="en-US" altLang="ko-KR" sz="4000" b="1" dirty="0">
                <a:solidFill>
                  <a:srgbClr val="FFFFFF"/>
                </a:solidFill>
              </a:rPr>
              <a:t>2. </a:t>
            </a:r>
            <a:r>
              <a:rPr lang="ko-KR" altLang="en-US" sz="4000" b="1" dirty="0">
                <a:solidFill>
                  <a:srgbClr val="FFFFFF"/>
                </a:solidFill>
              </a:rPr>
              <a:t>일본 기차의 종류</a:t>
            </a:r>
            <a:br>
              <a:rPr lang="en-US" altLang="ko-KR" sz="4000" dirty="0">
                <a:solidFill>
                  <a:srgbClr val="FFFFFF"/>
                </a:solidFill>
              </a:rPr>
            </a:br>
            <a:r>
              <a:rPr lang="en-US" altLang="ko-KR" sz="2800" dirty="0">
                <a:solidFill>
                  <a:srgbClr val="FFFFFF"/>
                </a:solidFill>
              </a:rPr>
              <a:t>(2)</a:t>
            </a:r>
            <a:r>
              <a:rPr lang="ko-KR" altLang="en-US" sz="2800" dirty="0">
                <a:solidFill>
                  <a:srgbClr val="FFFFFF"/>
                </a:solidFill>
              </a:rPr>
              <a:t>특급열차</a:t>
            </a:r>
            <a:r>
              <a:rPr lang="en-US" altLang="ko-KR" sz="2800" dirty="0">
                <a:solidFill>
                  <a:srgbClr val="FFFFFF"/>
                </a:solidFill>
              </a:rPr>
              <a:t>-</a:t>
            </a:r>
            <a:r>
              <a:rPr lang="ko-KR" altLang="en-US" sz="2800" dirty="0">
                <a:solidFill>
                  <a:srgbClr val="FFFFFF"/>
                </a:solidFill>
              </a:rPr>
              <a:t>특급열차란</a:t>
            </a:r>
            <a:r>
              <a:rPr lang="en-US" altLang="ko-KR" sz="2800" dirty="0">
                <a:solidFill>
                  <a:srgbClr val="FFFFFF"/>
                </a:solidFill>
              </a:rPr>
              <a:t>?</a:t>
            </a:r>
            <a:endParaRPr lang="ko-KR" altLang="en-US" sz="2800" dirty="0">
              <a:solidFill>
                <a:srgbClr val="FFFFFF"/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2E9EB01-2460-4F2A-BBB7-02E4E15077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24904" y="2494450"/>
            <a:ext cx="4053545" cy="4199965"/>
          </a:xfrm>
        </p:spPr>
        <p:txBody>
          <a:bodyPr vert="horz" lIns="91440" tIns="45720" rIns="91440" bIns="45720" rtlCol="0">
            <a:normAutofit/>
          </a:bodyPr>
          <a:lstStyle/>
          <a:p>
            <a:pPr latinLnBrk="0"/>
            <a:r>
              <a:rPr lang="ko-KR" altLang="en-US" sz="1800" b="1" dirty="0"/>
              <a:t>급행계통</a:t>
            </a:r>
            <a:r>
              <a:rPr lang="ko-KR" altLang="en-US" sz="1800" dirty="0"/>
              <a:t> 열차</a:t>
            </a:r>
            <a:endParaRPr lang="en-US" altLang="ko-KR" sz="1800" dirty="0"/>
          </a:p>
          <a:p>
            <a:pPr latinLnBrk="0"/>
            <a:endParaRPr lang="en-US" altLang="ko-KR" sz="1800" dirty="0"/>
          </a:p>
          <a:p>
            <a:pPr latinLnBrk="0"/>
            <a:r>
              <a:rPr lang="ko-KR" altLang="en-US" sz="1800" dirty="0"/>
              <a:t>명칭은 </a:t>
            </a:r>
            <a:r>
              <a:rPr lang="ko-KR" altLang="en-US" sz="1800" b="1" dirty="0"/>
              <a:t>특별 급행 열차 </a:t>
            </a:r>
            <a:endParaRPr lang="en-US" altLang="ko-KR" sz="1800" dirty="0"/>
          </a:p>
          <a:p>
            <a:pPr latinLnBrk="0"/>
            <a:endParaRPr lang="en-US" altLang="ko-KR" sz="1800" dirty="0"/>
          </a:p>
          <a:p>
            <a:pPr latinLnBrk="0"/>
            <a:r>
              <a:rPr lang="ko-KR" altLang="en-US" sz="1800" dirty="0"/>
              <a:t>보통 열차보다 정차역이 적음</a:t>
            </a:r>
            <a:endParaRPr lang="en-US" altLang="ko-KR" sz="1800" dirty="0"/>
          </a:p>
          <a:p>
            <a:pPr marL="0" indent="0" latinLnBrk="0">
              <a:buNone/>
            </a:pPr>
            <a:endParaRPr lang="en-US" altLang="ko-KR" sz="1800" dirty="0"/>
          </a:p>
          <a:p>
            <a:pPr marL="0" indent="0" latinLnBrk="0">
              <a:buNone/>
            </a:pPr>
            <a:r>
              <a:rPr lang="en-US" altLang="ko-KR" sz="1800" b="1" dirty="0"/>
              <a:t>-</a:t>
            </a:r>
            <a:r>
              <a:rPr lang="ko-KR" altLang="en-US" sz="1800" b="1" dirty="0"/>
              <a:t>종류</a:t>
            </a:r>
            <a:r>
              <a:rPr lang="en-US" altLang="ko-KR" sz="1800" b="1" dirty="0"/>
              <a:t>-</a:t>
            </a:r>
          </a:p>
          <a:p>
            <a:pPr latinLnBrk="0"/>
            <a:r>
              <a:rPr lang="ko-KR" altLang="en-US" sz="1800" dirty="0"/>
              <a:t>소용돌이</a:t>
            </a:r>
            <a:r>
              <a:rPr lang="en-US" altLang="ko-KR" sz="1800" dirty="0"/>
              <a:t>, </a:t>
            </a:r>
            <a:r>
              <a:rPr lang="ko-KR" altLang="en-US" sz="1800" dirty="0"/>
              <a:t>기노사키</a:t>
            </a:r>
            <a:r>
              <a:rPr lang="en-US" altLang="ko-KR" sz="1800" dirty="0"/>
              <a:t>, </a:t>
            </a:r>
            <a:r>
              <a:rPr lang="ko-KR" altLang="en-US" sz="1800" dirty="0"/>
              <a:t>야쿠모 등</a:t>
            </a:r>
            <a:endParaRPr lang="en-US" altLang="ko-KR" sz="1800" dirty="0"/>
          </a:p>
          <a:p>
            <a:pPr latinLnBrk="0"/>
            <a:endParaRPr lang="en-US" altLang="ko-KR" sz="1800" dirty="0"/>
          </a:p>
          <a:p>
            <a:pPr latinLnBrk="0"/>
            <a:endParaRPr lang="en-US" altLang="ko-KR" sz="1800" dirty="0"/>
          </a:p>
        </p:txBody>
      </p:sp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E903B815-DD19-4049-9BDC-895E3434289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"/>
          <a:stretch/>
        </p:blipFill>
        <p:spPr>
          <a:xfrm>
            <a:off x="6485341" y="2960914"/>
            <a:ext cx="3634019" cy="2790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7956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D38EE57-B708-47C9-A4A4-E25F09FAB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7A28182-58A5-4DBB-8F64-BD944BCA8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4" name="Freeform 44">
              <a:extLst>
                <a:ext uri="{FF2B5EF4-FFF2-40B4-BE49-F238E27FC236}">
                  <a16:creationId xmlns:a16="http://schemas.microsoft.com/office/drawing/2014/main" id="{E4A9080E-7BA6-45FC-8677-8B9D5F4DA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5">
              <a:extLst>
                <a:ext uri="{FF2B5EF4-FFF2-40B4-BE49-F238E27FC236}">
                  <a16:creationId xmlns:a16="http://schemas.microsoft.com/office/drawing/2014/main" id="{2163D516-75D4-4DE0-AC27-63719125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46">
              <a:extLst>
                <a:ext uri="{FF2B5EF4-FFF2-40B4-BE49-F238E27FC236}">
                  <a16:creationId xmlns:a16="http://schemas.microsoft.com/office/drawing/2014/main" id="{E74A26A5-C23A-46D4-B0FF-155FB3834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08E0243F-1062-43C6-AD04-130DFF668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4C5517B-1B0F-47AA-93A5-367189969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제목 1">
            <a:extLst>
              <a:ext uri="{FF2B5EF4-FFF2-40B4-BE49-F238E27FC236}">
                <a16:creationId xmlns:a16="http://schemas.microsoft.com/office/drawing/2014/main" id="{67111EC2-B0FE-45CF-B04E-65B8F2B88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ko-KR" altLang="en-US" sz="4000" b="1" dirty="0">
                <a:solidFill>
                  <a:srgbClr val="FFFFFF"/>
                </a:solidFill>
              </a:rPr>
              <a:t>특급열차 관련 영상</a:t>
            </a:r>
          </a:p>
        </p:txBody>
      </p:sp>
      <p:pic>
        <p:nvPicPr>
          <p:cNvPr id="3" name="온라인 미디어 2" title="緑陰と清流の中を涼し気に走るリバティが美しい！東武鉄道｢帰りたい｣は､｢会いたい｣です｡2021年夏編">
            <a:hlinkClick r:id="" action="ppaction://media"/>
            <a:extLst>
              <a:ext uri="{FF2B5EF4-FFF2-40B4-BE49-F238E27FC236}">
                <a16:creationId xmlns:a16="http://schemas.microsoft.com/office/drawing/2014/main" id="{1F88BC97-A5C7-45E5-877D-1DD183F2DD4B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529032" y="2354089"/>
            <a:ext cx="9133375" cy="4029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662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5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Rectangle 24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제목 1">
            <a:extLst>
              <a:ext uri="{FF2B5EF4-FFF2-40B4-BE49-F238E27FC236}">
                <a16:creationId xmlns:a16="http://schemas.microsoft.com/office/drawing/2014/main" id="{4CF8688D-0D37-4FE8-BEFD-EAA6337F6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atinLnBrk="0"/>
            <a:r>
              <a:rPr lang="en-US" altLang="ko-KR" sz="4000" b="1" dirty="0">
                <a:solidFill>
                  <a:srgbClr val="FFFFFF"/>
                </a:solidFill>
              </a:rPr>
              <a:t>2. </a:t>
            </a:r>
            <a:r>
              <a:rPr lang="ko-KR" altLang="en-US" sz="4000" b="1" dirty="0">
                <a:solidFill>
                  <a:srgbClr val="FFFFFF"/>
                </a:solidFill>
              </a:rPr>
              <a:t>일본 기차의 종류</a:t>
            </a:r>
            <a:br>
              <a:rPr lang="en-US" altLang="ko-KR" sz="4000" dirty="0">
                <a:solidFill>
                  <a:srgbClr val="FFFFFF"/>
                </a:solidFill>
              </a:rPr>
            </a:br>
            <a:r>
              <a:rPr lang="en-US" altLang="ko-KR" sz="2800" dirty="0">
                <a:solidFill>
                  <a:srgbClr val="FFFFFF"/>
                </a:solidFill>
              </a:rPr>
              <a:t>(3)</a:t>
            </a:r>
            <a:r>
              <a:rPr lang="ko-KR" altLang="en-US" sz="2800" dirty="0">
                <a:solidFill>
                  <a:srgbClr val="FFFFFF"/>
                </a:solidFill>
              </a:rPr>
              <a:t>침대열차</a:t>
            </a:r>
            <a:r>
              <a:rPr lang="en-US" altLang="ko-KR" sz="2800" dirty="0">
                <a:solidFill>
                  <a:srgbClr val="FFFFFF"/>
                </a:solidFill>
              </a:rPr>
              <a:t>-</a:t>
            </a:r>
            <a:r>
              <a:rPr lang="ko-KR" altLang="en-US" sz="2800" dirty="0">
                <a:solidFill>
                  <a:srgbClr val="FFFFFF"/>
                </a:solidFill>
              </a:rPr>
              <a:t>침대열차란</a:t>
            </a:r>
            <a:r>
              <a:rPr lang="en-US" altLang="ko-KR" sz="2800" dirty="0">
                <a:solidFill>
                  <a:srgbClr val="FFFFFF"/>
                </a:solidFill>
              </a:rPr>
              <a:t>?</a:t>
            </a:r>
            <a:endParaRPr lang="ko-KR" altLang="en-US" sz="2800" dirty="0">
              <a:solidFill>
                <a:srgbClr val="FFFFFF"/>
              </a:solidFill>
            </a:endParaRP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AAEC4F86-5AA3-4F54-B3A2-76D058532C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24904" y="2378076"/>
            <a:ext cx="4053545" cy="3679533"/>
          </a:xfr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latinLnBrk="0"/>
            <a:r>
              <a:rPr lang="ko-KR" altLang="en-US" sz="4000" dirty="0"/>
              <a:t>야간열차</a:t>
            </a:r>
            <a:endParaRPr lang="en-US" altLang="ko-KR" sz="4000" dirty="0"/>
          </a:p>
          <a:p>
            <a:pPr latinLnBrk="0"/>
            <a:endParaRPr lang="en-US" altLang="ko-KR" sz="2400" dirty="0"/>
          </a:p>
          <a:p>
            <a:pPr latinLnBrk="0"/>
            <a:r>
              <a:rPr lang="ko-KR" altLang="en-US" sz="4000" b="1" dirty="0"/>
              <a:t>침대</a:t>
            </a:r>
            <a:r>
              <a:rPr lang="ko-KR" altLang="en-US" sz="4000" dirty="0"/>
              <a:t>차를 중심인 열차</a:t>
            </a:r>
            <a:endParaRPr lang="en-US" altLang="ko-KR" sz="4000" dirty="0"/>
          </a:p>
          <a:p>
            <a:pPr marL="0" indent="0" latinLnBrk="0">
              <a:buNone/>
            </a:pPr>
            <a:endParaRPr lang="en-US" altLang="ko-KR" sz="4000" dirty="0"/>
          </a:p>
          <a:p>
            <a:pPr latinLnBrk="0"/>
            <a:r>
              <a:rPr lang="ko-KR" altLang="en-US" sz="4000" dirty="0"/>
              <a:t>열차내에서 식사 제공</a:t>
            </a:r>
          </a:p>
        </p:txBody>
      </p:sp>
      <p:pic>
        <p:nvPicPr>
          <p:cNvPr id="14" name="그림 13">
            <a:extLst>
              <a:ext uri="{FF2B5EF4-FFF2-40B4-BE49-F238E27FC236}">
                <a16:creationId xmlns:a16="http://schemas.microsoft.com/office/drawing/2014/main" id="{4B65DD03-822F-4D77-8A3C-E900F79FC6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1028" y="2543174"/>
            <a:ext cx="3004474" cy="3157827"/>
          </a:xfrm>
          <a:prstGeom prst="rect">
            <a:avLst/>
          </a:prstGeom>
        </p:spPr>
      </p:pic>
      <p:sp>
        <p:nvSpPr>
          <p:cNvPr id="41" name="내용 개체 틀 40">
            <a:extLst>
              <a:ext uri="{FF2B5EF4-FFF2-40B4-BE49-F238E27FC236}">
                <a16:creationId xmlns:a16="http://schemas.microsoft.com/office/drawing/2014/main" id="{D87BD382-458A-4A36-BF37-D5A25579AB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 flipV="1">
            <a:off x="10226180" y="2177172"/>
            <a:ext cx="1127620" cy="324993"/>
          </a:xfrm>
        </p:spPr>
        <p:txBody>
          <a:bodyPr>
            <a:normAutofit fontScale="70000" lnSpcReduction="20000"/>
          </a:bodyPr>
          <a:lstStyle/>
          <a:p>
            <a:endParaRPr lang="ko-KR" altLang="en-US" dirty="0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97CEC001-9D30-4103-8B1A-EDAE74701F2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33700" y="2543176"/>
            <a:ext cx="2857171" cy="3157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704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C3CEEA84-2B15-406C-BDC0-872E09BF02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2B715E4C-8C4D-421A-81B5-03788126C5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28" name="Freeform 44">
              <a:extLst>
                <a:ext uri="{FF2B5EF4-FFF2-40B4-BE49-F238E27FC236}">
                  <a16:creationId xmlns:a16="http://schemas.microsoft.com/office/drawing/2014/main" id="{7707CDB0-3BF8-4366-ACE6-4C23F7C17A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45">
              <a:extLst>
                <a:ext uri="{FF2B5EF4-FFF2-40B4-BE49-F238E27FC236}">
                  <a16:creationId xmlns:a16="http://schemas.microsoft.com/office/drawing/2014/main" id="{B2FCB703-C238-4999-8F2F-F6449E119A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46">
              <a:extLst>
                <a:ext uri="{FF2B5EF4-FFF2-40B4-BE49-F238E27FC236}">
                  <a16:creationId xmlns:a16="http://schemas.microsoft.com/office/drawing/2014/main" id="{E1672968-5FD9-4684-8854-155839EA33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47">
              <a:extLst>
                <a:ext uri="{FF2B5EF4-FFF2-40B4-BE49-F238E27FC236}">
                  <a16:creationId xmlns:a16="http://schemas.microsoft.com/office/drawing/2014/main" id="{D4BCE27C-43A5-4E3E-8990-41B91C2066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0E776F59-7DFB-461B-A4F4-ABDF667434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제목 1">
            <a:extLst>
              <a:ext uri="{FF2B5EF4-FFF2-40B4-BE49-F238E27FC236}">
                <a16:creationId xmlns:a16="http://schemas.microsoft.com/office/drawing/2014/main" id="{1D8762AF-7FA4-4CE9-B401-C4551665A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en-US" altLang="ko-KR" sz="4000" b="1" dirty="0">
                <a:solidFill>
                  <a:srgbClr val="FFFFFF"/>
                </a:solidFill>
              </a:rPr>
              <a:t>2. </a:t>
            </a:r>
            <a:r>
              <a:rPr lang="ko-KR" altLang="en-US" sz="4000" b="1" dirty="0">
                <a:solidFill>
                  <a:srgbClr val="FFFFFF"/>
                </a:solidFill>
              </a:rPr>
              <a:t>일본 기차의 종류</a:t>
            </a:r>
            <a:br>
              <a:rPr lang="en-US" altLang="ko-KR" sz="4000" dirty="0">
                <a:solidFill>
                  <a:srgbClr val="FFFFFF"/>
                </a:solidFill>
              </a:rPr>
            </a:br>
            <a:r>
              <a:rPr lang="en-US" altLang="ko-KR" sz="2800" dirty="0">
                <a:solidFill>
                  <a:srgbClr val="FFFFFF"/>
                </a:solidFill>
              </a:rPr>
              <a:t>(3)</a:t>
            </a:r>
            <a:r>
              <a:rPr lang="ko-KR" altLang="en-US" sz="2800" dirty="0">
                <a:solidFill>
                  <a:srgbClr val="FFFFFF"/>
                </a:solidFill>
              </a:rPr>
              <a:t>침대열차</a:t>
            </a:r>
            <a:r>
              <a:rPr lang="en-US" altLang="ko-KR" sz="2800" dirty="0">
                <a:solidFill>
                  <a:srgbClr val="FFFFFF"/>
                </a:solidFill>
              </a:rPr>
              <a:t>-</a:t>
            </a:r>
            <a:r>
              <a:rPr lang="ko-KR" altLang="en-US" sz="2800" dirty="0">
                <a:solidFill>
                  <a:srgbClr val="FFFFFF"/>
                </a:solidFill>
              </a:rPr>
              <a:t>침대열차의 내부모습</a:t>
            </a:r>
          </a:p>
        </p:txBody>
      </p:sp>
      <p:pic>
        <p:nvPicPr>
          <p:cNvPr id="4" name="내용 개체 틀 3" descr="실내, 침대이(가) 표시된 사진&#10;&#10;자동 생성된 설명">
            <a:extLst>
              <a:ext uri="{FF2B5EF4-FFF2-40B4-BE49-F238E27FC236}">
                <a16:creationId xmlns:a16="http://schemas.microsoft.com/office/drawing/2014/main" id="{7CC7F8B0-2648-4FA7-B891-A13EE4714C4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6"/>
          <a:stretch/>
        </p:blipFill>
        <p:spPr>
          <a:xfrm>
            <a:off x="4349530" y="2362047"/>
            <a:ext cx="2907792" cy="1792224"/>
          </a:xfrm>
          <a:prstGeom prst="rect">
            <a:avLst/>
          </a:prstGeom>
        </p:spPr>
      </p:pic>
      <p:pic>
        <p:nvPicPr>
          <p:cNvPr id="7" name="그림 6" descr="실내, 창문, 침대, 침실이(가) 표시된 사진&#10;&#10;자동 생성된 설명">
            <a:extLst>
              <a:ext uri="{FF2B5EF4-FFF2-40B4-BE49-F238E27FC236}">
                <a16:creationId xmlns:a16="http://schemas.microsoft.com/office/drawing/2014/main" id="{7260BD7F-0E87-495D-B365-3D623F16190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7"/>
          <a:stretch/>
        </p:blipFill>
        <p:spPr>
          <a:xfrm>
            <a:off x="1421986" y="4268812"/>
            <a:ext cx="2907792" cy="1795812"/>
          </a:xfrm>
          <a:prstGeom prst="rect">
            <a:avLst/>
          </a:prstGeom>
        </p:spPr>
      </p:pic>
      <p:pic>
        <p:nvPicPr>
          <p:cNvPr id="5" name="그림 4" descr="텍스트이(가) 표시된 사진&#10;&#10;자동 생성된 설명">
            <a:extLst>
              <a:ext uri="{FF2B5EF4-FFF2-40B4-BE49-F238E27FC236}">
                <a16:creationId xmlns:a16="http://schemas.microsoft.com/office/drawing/2014/main" id="{585CCC71-8FD7-4702-9012-7D41BF31635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7"/>
          <a:stretch/>
        </p:blipFill>
        <p:spPr>
          <a:xfrm>
            <a:off x="1431068" y="2362047"/>
            <a:ext cx="2907792" cy="1789734"/>
          </a:xfrm>
          <a:prstGeom prst="rect">
            <a:avLst/>
          </a:prstGeom>
        </p:spPr>
      </p:pic>
      <p:pic>
        <p:nvPicPr>
          <p:cNvPr id="6" name="그림 5" descr="실내, 벽, 침대, 바닥이(가) 표시된 사진&#10;&#10;자동 생성된 설명">
            <a:extLst>
              <a:ext uri="{FF2B5EF4-FFF2-40B4-BE49-F238E27FC236}">
                <a16:creationId xmlns:a16="http://schemas.microsoft.com/office/drawing/2014/main" id="{FAA26EC0-F17D-40CF-8BA2-86743802834E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40448" y="4262800"/>
            <a:ext cx="2909833" cy="1801824"/>
          </a:xfrm>
          <a:prstGeom prst="rect">
            <a:avLst/>
          </a:prstGeom>
        </p:spPr>
      </p:pic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7BD2F1A-8881-4A9A-B637-45A4B708D4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431068" y="4279891"/>
            <a:ext cx="5815584" cy="0"/>
          </a:xfrm>
          <a:prstGeom prst="line">
            <a:avLst/>
          </a:prstGeom>
          <a:ln w="12700">
            <a:solidFill>
              <a:srgbClr val="FE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3B6DCF0-8712-4AB5-B738-40CBF52972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40448" y="2498206"/>
            <a:ext cx="0" cy="3566160"/>
          </a:xfrm>
          <a:prstGeom prst="line">
            <a:avLst/>
          </a:prstGeom>
          <a:ln w="12700">
            <a:solidFill>
              <a:srgbClr val="FE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9E7657A7-7973-484F-B7C0-2F43CDF4A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2944" y="2494450"/>
            <a:ext cx="3343430" cy="3563159"/>
          </a:xfrm>
        </p:spPr>
        <p:txBody>
          <a:bodyPr anchor="ctr">
            <a:normAutofit/>
          </a:bodyPr>
          <a:lstStyle/>
          <a:p>
            <a:r>
              <a:rPr lang="en-US" sz="2000" b="1" dirty="0"/>
              <a:t>1</a:t>
            </a:r>
            <a:r>
              <a:rPr lang="ko-KR" altLang="en-US" sz="2000" b="1" dirty="0"/>
              <a:t>인용 가격</a:t>
            </a:r>
            <a:endParaRPr lang="en-US" altLang="ko-KR" sz="2000" b="1" dirty="0"/>
          </a:p>
          <a:p>
            <a:pPr marL="0" indent="0">
              <a:buNone/>
            </a:pPr>
            <a:r>
              <a:rPr lang="en-US" sz="2000" dirty="0"/>
              <a:t>-6,600</a:t>
            </a:r>
            <a:r>
              <a:rPr lang="ko-KR" altLang="en-US" sz="2000" dirty="0"/>
              <a:t>엔</a:t>
            </a:r>
            <a:r>
              <a:rPr lang="en-US" altLang="ko-KR" sz="2000" dirty="0"/>
              <a:t>~13,980</a:t>
            </a:r>
            <a:r>
              <a:rPr lang="ko-KR" altLang="en-US" sz="2000" dirty="0"/>
              <a:t>엔</a:t>
            </a:r>
            <a:endParaRPr lang="en-US" altLang="ko-KR" sz="2000" dirty="0"/>
          </a:p>
          <a:p>
            <a:pPr marL="0" indent="0">
              <a:buNone/>
            </a:pPr>
            <a:endParaRPr lang="en-US" sz="2000" dirty="0"/>
          </a:p>
          <a:p>
            <a:r>
              <a:rPr lang="en-US" sz="2000" b="1" dirty="0"/>
              <a:t>2</a:t>
            </a:r>
            <a:r>
              <a:rPr lang="ko-KR" altLang="en-US" sz="2000" b="1" dirty="0"/>
              <a:t>인용 가격</a:t>
            </a:r>
            <a:endParaRPr lang="en-US" altLang="ko-KR" sz="2000" b="1" dirty="0"/>
          </a:p>
          <a:p>
            <a:pPr marL="0" indent="0">
              <a:buNone/>
            </a:pPr>
            <a:r>
              <a:rPr lang="en-US" altLang="ko-KR" sz="2000" dirty="0"/>
              <a:t>-7,700</a:t>
            </a:r>
            <a:r>
              <a:rPr lang="ko-KR" altLang="en-US" sz="2000" dirty="0"/>
              <a:t>엔</a:t>
            </a:r>
            <a:endParaRPr lang="en-US" altLang="ko-KR" sz="2000" dirty="0"/>
          </a:p>
          <a:p>
            <a:pPr marL="0" indent="0">
              <a:buNone/>
            </a:pPr>
            <a:r>
              <a:rPr lang="en-US" altLang="ko-KR" sz="2000" dirty="0"/>
              <a:t>(</a:t>
            </a:r>
            <a:r>
              <a:rPr lang="ko-KR" altLang="en-US" sz="2000" dirty="0"/>
              <a:t>보조침대의 경우 </a:t>
            </a:r>
            <a:r>
              <a:rPr lang="en-US" altLang="ko-KR" sz="2000" dirty="0"/>
              <a:t>5,500</a:t>
            </a:r>
            <a:r>
              <a:rPr lang="ko-KR" altLang="en-US" sz="2000" dirty="0"/>
              <a:t>엔</a:t>
            </a:r>
            <a:r>
              <a:rPr lang="en-US" altLang="ko-KR" sz="2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23140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C176E4B2-6EFD-4ACC-91D5-3D1C97F4A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ko-KR" altLang="en-US" sz="4000" b="1" dirty="0">
                <a:solidFill>
                  <a:srgbClr val="FFFFFF"/>
                </a:solidFill>
              </a:rPr>
              <a:t>침대열차 관련 영상</a:t>
            </a:r>
          </a:p>
        </p:txBody>
      </p:sp>
      <p:pic>
        <p:nvPicPr>
          <p:cNvPr id="4" name="온라인 미디어 3" title="金色の豪華寝台列車、初公開「最上のおもてなしを」(16/08/24)">
            <a:hlinkClick r:id="" action="ppaction://media"/>
            <a:extLst>
              <a:ext uri="{FF2B5EF4-FFF2-40B4-BE49-F238E27FC236}">
                <a16:creationId xmlns:a16="http://schemas.microsoft.com/office/drawing/2014/main" id="{230B90DD-15CF-4EF8-B139-6DD4303CB97F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610686" y="2378076"/>
            <a:ext cx="9306130" cy="3997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959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C7EF9D51-F146-4117-A3AD-5F2A551A3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en-US" altLang="ko-KR" sz="4000" b="1" dirty="0">
                <a:solidFill>
                  <a:srgbClr val="FFFFFF"/>
                </a:solidFill>
              </a:rPr>
              <a:t>2.</a:t>
            </a:r>
            <a:r>
              <a:rPr lang="ko-KR" altLang="en-US" sz="4000" b="1" dirty="0">
                <a:solidFill>
                  <a:srgbClr val="FFFFFF"/>
                </a:solidFill>
              </a:rPr>
              <a:t> 일본 기차의 종류</a:t>
            </a:r>
            <a:br>
              <a:rPr lang="en-US" altLang="ko-KR" sz="4000" dirty="0">
                <a:solidFill>
                  <a:srgbClr val="FFFFFF"/>
                </a:solidFill>
              </a:rPr>
            </a:br>
            <a:r>
              <a:rPr lang="en-US" altLang="ko-KR" sz="2800" dirty="0">
                <a:solidFill>
                  <a:srgbClr val="FFFFFF"/>
                </a:solidFill>
              </a:rPr>
              <a:t>(4)</a:t>
            </a:r>
            <a:r>
              <a:rPr lang="ko-KR" altLang="en-US" sz="2800" dirty="0">
                <a:solidFill>
                  <a:srgbClr val="FFFFFF"/>
                </a:solidFill>
              </a:rPr>
              <a:t>보통열차</a:t>
            </a:r>
            <a:r>
              <a:rPr lang="en-US" altLang="ko-KR" sz="2800" dirty="0">
                <a:solidFill>
                  <a:srgbClr val="FFFFFF"/>
                </a:solidFill>
              </a:rPr>
              <a:t>-</a:t>
            </a:r>
            <a:r>
              <a:rPr lang="ko-KR" altLang="en-US" sz="2800" dirty="0">
                <a:solidFill>
                  <a:srgbClr val="FFFFFF"/>
                </a:solidFill>
              </a:rPr>
              <a:t>보통열차란</a:t>
            </a:r>
            <a:r>
              <a:rPr lang="en-US" altLang="ko-KR" sz="2800" dirty="0">
                <a:solidFill>
                  <a:srgbClr val="FFFFFF"/>
                </a:solidFill>
              </a:rPr>
              <a:t>?</a:t>
            </a:r>
            <a:endParaRPr lang="ko-KR" altLang="en-US" sz="4000" dirty="0">
              <a:solidFill>
                <a:srgbClr val="FFFFFF"/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8F1D54F-9E48-4FCB-B2AC-01076E5779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624" y="2265028"/>
            <a:ext cx="9708995" cy="4454554"/>
          </a:xfrm>
        </p:spPr>
        <p:txBody>
          <a:bodyPr anchor="ctr">
            <a:normAutofit/>
          </a:bodyPr>
          <a:lstStyle/>
          <a:p>
            <a:r>
              <a:rPr lang="ko-KR" altLang="en-US" sz="1800" dirty="0"/>
              <a:t>여객 열차의 일종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sz="1800" dirty="0"/>
              <a:t>일반적으로 운임만 가능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sz="1800" dirty="0"/>
              <a:t>급행 이외의 열차로 구분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pPr marL="0" indent="0">
              <a:buNone/>
            </a:pPr>
            <a:r>
              <a:rPr lang="en-US" altLang="ko-KR" sz="1800" b="1" dirty="0"/>
              <a:t>-</a:t>
            </a:r>
            <a:r>
              <a:rPr lang="ko-KR" altLang="en-US" sz="1800" b="1" dirty="0"/>
              <a:t>종류</a:t>
            </a:r>
            <a:r>
              <a:rPr lang="en-US" altLang="ko-KR" sz="1800" b="1" dirty="0"/>
              <a:t>-</a:t>
            </a:r>
          </a:p>
          <a:p>
            <a:r>
              <a:rPr lang="ko-KR" altLang="en-US" sz="1800" dirty="0" err="1"/>
              <a:t>마린라이나</a:t>
            </a:r>
            <a:r>
              <a:rPr lang="en-US" altLang="ko-KR" sz="1800" dirty="0"/>
              <a:t>, 103</a:t>
            </a:r>
            <a:r>
              <a:rPr lang="ko-KR" altLang="en-US" sz="1800" dirty="0"/>
              <a:t>계</a:t>
            </a:r>
            <a:r>
              <a:rPr lang="en-US" altLang="ko-KR" sz="1800" dirty="0"/>
              <a:t>, 113</a:t>
            </a:r>
            <a:r>
              <a:rPr lang="ko-KR" altLang="en-US" sz="1800" dirty="0"/>
              <a:t>계</a:t>
            </a:r>
            <a:r>
              <a:rPr lang="en-US" altLang="ko-KR" sz="1800" dirty="0"/>
              <a:t>, </a:t>
            </a:r>
          </a:p>
          <a:p>
            <a:pPr marL="0" indent="0">
              <a:buNone/>
            </a:pPr>
            <a:r>
              <a:rPr lang="ko-KR" altLang="en-US" sz="1800" dirty="0"/>
              <a:t>기하</a:t>
            </a:r>
            <a:r>
              <a:rPr lang="en-US" altLang="ko-KR" sz="1800" dirty="0"/>
              <a:t>120</a:t>
            </a:r>
            <a:r>
              <a:rPr lang="ko-KR" altLang="en-US" sz="1800" dirty="0"/>
              <a:t>계 등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7DAE9000-C5B8-4255-ADEF-4FB7BF4B5A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2728" y="2631233"/>
            <a:ext cx="3713582" cy="3256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519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8">
            <a:extLst>
              <a:ext uri="{FF2B5EF4-FFF2-40B4-BE49-F238E27FC236}">
                <a16:creationId xmlns:a16="http://schemas.microsoft.com/office/drawing/2014/main" id="{1BE4F293-0A40-4AA3-8747-1C7D9F3EE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10">
            <a:extLst>
              <a:ext uri="{FF2B5EF4-FFF2-40B4-BE49-F238E27FC236}">
                <a16:creationId xmlns:a16="http://schemas.microsoft.com/office/drawing/2014/main" id="{5D1CC8B8-2CD1-45F6-9CED-CA31040022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30" name="Freeform 44">
              <a:extLst>
                <a:ext uri="{FF2B5EF4-FFF2-40B4-BE49-F238E27FC236}">
                  <a16:creationId xmlns:a16="http://schemas.microsoft.com/office/drawing/2014/main" id="{D0486316-3F2D-434E-AF23-A8EDD6E78D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45">
              <a:extLst>
                <a:ext uri="{FF2B5EF4-FFF2-40B4-BE49-F238E27FC236}">
                  <a16:creationId xmlns:a16="http://schemas.microsoft.com/office/drawing/2014/main" id="{2AF5945E-96EF-472A-8B30-5AC427AA400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46">
              <a:extLst>
                <a:ext uri="{FF2B5EF4-FFF2-40B4-BE49-F238E27FC236}">
                  <a16:creationId xmlns:a16="http://schemas.microsoft.com/office/drawing/2014/main" id="{F43F39F5-753C-4BA6-AF2B-6F0EEE25AD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47">
              <a:extLst>
                <a:ext uri="{FF2B5EF4-FFF2-40B4-BE49-F238E27FC236}">
                  <a16:creationId xmlns:a16="http://schemas.microsoft.com/office/drawing/2014/main" id="{2CC5073C-8188-4DE4-B2AB-9C87DDA4F0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Rectangle 15">
              <a:extLst>
                <a:ext uri="{FF2B5EF4-FFF2-40B4-BE49-F238E27FC236}">
                  <a16:creationId xmlns:a16="http://schemas.microsoft.com/office/drawing/2014/main" id="{AEF2074A-D7D4-4AF6-866A-31DDF66B1F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제목 1">
            <a:extLst>
              <a:ext uri="{FF2B5EF4-FFF2-40B4-BE49-F238E27FC236}">
                <a16:creationId xmlns:a16="http://schemas.microsoft.com/office/drawing/2014/main" id="{CAE706D0-2938-4C3E-B7A4-F7AE0F086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3666" y="759805"/>
            <a:ext cx="10000133" cy="1325563"/>
          </a:xfrm>
        </p:spPr>
        <p:txBody>
          <a:bodyPr>
            <a:normAutofit/>
          </a:bodyPr>
          <a:lstStyle/>
          <a:p>
            <a:r>
              <a:rPr lang="en-US" altLang="ko-KR" sz="4000" b="1" dirty="0">
                <a:solidFill>
                  <a:srgbClr val="FFFFFF"/>
                </a:solidFill>
              </a:rPr>
              <a:t>3. </a:t>
            </a:r>
            <a:r>
              <a:rPr lang="ko-KR" altLang="en-US" sz="4000" b="1" dirty="0">
                <a:solidFill>
                  <a:srgbClr val="FFFFFF"/>
                </a:solidFill>
              </a:rPr>
              <a:t>일본 기차여행 관광지 </a:t>
            </a:r>
          </a:p>
        </p:txBody>
      </p:sp>
      <p:graphicFrame>
        <p:nvGraphicFramePr>
          <p:cNvPr id="48" name="내용 개체 틀 2">
            <a:extLst>
              <a:ext uri="{FF2B5EF4-FFF2-40B4-BE49-F238E27FC236}">
                <a16:creationId xmlns:a16="http://schemas.microsoft.com/office/drawing/2014/main" id="{60C6D17E-02A7-4E51-AF51-F59BFE50FE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2899292"/>
              </p:ext>
            </p:extLst>
          </p:nvPr>
        </p:nvGraphicFramePr>
        <p:xfrm>
          <a:off x="1422492" y="2499837"/>
          <a:ext cx="9507778" cy="37146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99160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8" grpId="0">
        <p:bldAsOne/>
      </p:bldGraphic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DD38EE57-B708-47C9-A4A4-E25F09FAB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57A28182-58A5-4DBB-8F64-BD944BCA8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26" name="Freeform 44">
              <a:extLst>
                <a:ext uri="{FF2B5EF4-FFF2-40B4-BE49-F238E27FC236}">
                  <a16:creationId xmlns:a16="http://schemas.microsoft.com/office/drawing/2014/main" id="{E4A9080E-7BA6-45FC-8677-8B9D5F4DA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45">
              <a:extLst>
                <a:ext uri="{FF2B5EF4-FFF2-40B4-BE49-F238E27FC236}">
                  <a16:creationId xmlns:a16="http://schemas.microsoft.com/office/drawing/2014/main" id="{2163D516-75D4-4DE0-AC27-63719125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46">
              <a:extLst>
                <a:ext uri="{FF2B5EF4-FFF2-40B4-BE49-F238E27FC236}">
                  <a16:creationId xmlns:a16="http://schemas.microsoft.com/office/drawing/2014/main" id="{E74A26A5-C23A-46D4-B0FF-155FB3834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47">
              <a:extLst>
                <a:ext uri="{FF2B5EF4-FFF2-40B4-BE49-F238E27FC236}">
                  <a16:creationId xmlns:a16="http://schemas.microsoft.com/office/drawing/2014/main" id="{08E0243F-1062-43C6-AD04-130DFF668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4C5517B-1B0F-47AA-93A5-367189969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제목 1">
            <a:extLst>
              <a:ext uri="{FF2B5EF4-FFF2-40B4-BE49-F238E27FC236}">
                <a16:creationId xmlns:a16="http://schemas.microsoft.com/office/drawing/2014/main" id="{37F6AF8E-8DA4-4875-9754-6BBAD55D3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en-US" altLang="ko-KR" sz="4000" b="1" dirty="0">
                <a:solidFill>
                  <a:srgbClr val="FFFFFF"/>
                </a:solidFill>
              </a:rPr>
              <a:t>3. </a:t>
            </a:r>
            <a:r>
              <a:rPr lang="ko-KR" altLang="en-US" sz="4000" b="1" dirty="0">
                <a:solidFill>
                  <a:srgbClr val="FFFFFF"/>
                </a:solidFill>
              </a:rPr>
              <a:t>일본 기차여행 관광지</a:t>
            </a:r>
            <a:br>
              <a:rPr lang="en-US" altLang="ko-KR" sz="4000" dirty="0">
                <a:solidFill>
                  <a:srgbClr val="FFFFFF"/>
                </a:solidFill>
              </a:rPr>
            </a:br>
            <a:r>
              <a:rPr lang="en-US" altLang="ko-KR" sz="2800" dirty="0">
                <a:solidFill>
                  <a:srgbClr val="FFFFFF"/>
                </a:solidFill>
              </a:rPr>
              <a:t>(1)[</a:t>
            </a:r>
            <a:r>
              <a:rPr lang="ko-KR" altLang="en-US" sz="2800" dirty="0">
                <a:solidFill>
                  <a:srgbClr val="FFFFFF"/>
                </a:solidFill>
              </a:rPr>
              <a:t>교토</a:t>
            </a:r>
            <a:r>
              <a:rPr lang="en-US" altLang="ko-KR" sz="2800" dirty="0">
                <a:solidFill>
                  <a:srgbClr val="FFFFFF"/>
                </a:solidFill>
              </a:rPr>
              <a:t>]-</a:t>
            </a:r>
            <a:r>
              <a:rPr lang="ko-KR" altLang="en-US" sz="2800" dirty="0" err="1">
                <a:solidFill>
                  <a:srgbClr val="FFFFFF"/>
                </a:solidFill>
              </a:rPr>
              <a:t>아마노</a:t>
            </a:r>
            <a:r>
              <a:rPr lang="ko-KR" altLang="en-US" sz="2800" dirty="0">
                <a:solidFill>
                  <a:srgbClr val="FFFFFF"/>
                </a:solidFill>
              </a:rPr>
              <a:t> 하시다 테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AD9DFF6-9613-4216-874A-D4F1BD5D7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904" y="2494450"/>
            <a:ext cx="4053545" cy="3563159"/>
          </a:xfrm>
        </p:spPr>
        <p:txBody>
          <a:bodyPr>
            <a:normAutofit/>
          </a:bodyPr>
          <a:lstStyle/>
          <a:p>
            <a:r>
              <a:rPr lang="ko-KR" altLang="en-US" sz="2400" dirty="0"/>
              <a:t>약 </a:t>
            </a:r>
            <a:r>
              <a:rPr lang="en-US" altLang="ko-KR" sz="2400" dirty="0"/>
              <a:t>3.6km</a:t>
            </a:r>
            <a:r>
              <a:rPr lang="ko-KR" altLang="en-US" sz="2400" dirty="0"/>
              <a:t>의 모래언덕과 소나무 숲으로 이루어짐</a:t>
            </a:r>
            <a:endParaRPr lang="en-US" altLang="ko-KR" sz="2400" dirty="0"/>
          </a:p>
          <a:p>
            <a:pPr marL="0" indent="0">
              <a:buNone/>
            </a:pPr>
            <a:endParaRPr lang="en-US" altLang="ko-KR" sz="2400" dirty="0"/>
          </a:p>
          <a:p>
            <a:r>
              <a:rPr lang="ko-KR" altLang="en-US" sz="2400" dirty="0"/>
              <a:t>일본 삼경에 꼽히는 아름다움</a:t>
            </a:r>
            <a:endParaRPr lang="en-US" altLang="ko-KR" sz="2400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34872F0F-FAB7-49EF-81B0-36FB7865D4A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85761" y="2543175"/>
            <a:ext cx="4396095" cy="3404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362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9" name="Rectangle 22">
            <a:extLst>
              <a:ext uri="{FF2B5EF4-FFF2-40B4-BE49-F238E27FC236}">
                <a16:creationId xmlns:a16="http://schemas.microsoft.com/office/drawing/2014/main" id="{DD38EE57-B708-47C9-A4A4-E25F09FAB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0" name="Group 24">
            <a:extLst>
              <a:ext uri="{FF2B5EF4-FFF2-40B4-BE49-F238E27FC236}">
                <a16:creationId xmlns:a16="http://schemas.microsoft.com/office/drawing/2014/main" id="{57A28182-58A5-4DBB-8F64-BD944BCA8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26" name="Freeform 44">
              <a:extLst>
                <a:ext uri="{FF2B5EF4-FFF2-40B4-BE49-F238E27FC236}">
                  <a16:creationId xmlns:a16="http://schemas.microsoft.com/office/drawing/2014/main" id="{E4A9080E-7BA6-45FC-8677-8B9D5F4DA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45">
              <a:extLst>
                <a:ext uri="{FF2B5EF4-FFF2-40B4-BE49-F238E27FC236}">
                  <a16:creationId xmlns:a16="http://schemas.microsoft.com/office/drawing/2014/main" id="{2163D516-75D4-4DE0-AC27-63719125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46">
              <a:extLst>
                <a:ext uri="{FF2B5EF4-FFF2-40B4-BE49-F238E27FC236}">
                  <a16:creationId xmlns:a16="http://schemas.microsoft.com/office/drawing/2014/main" id="{E74A26A5-C23A-46D4-B0FF-155FB3834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47">
              <a:extLst>
                <a:ext uri="{FF2B5EF4-FFF2-40B4-BE49-F238E27FC236}">
                  <a16:creationId xmlns:a16="http://schemas.microsoft.com/office/drawing/2014/main" id="{08E0243F-1062-43C6-AD04-130DFF668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4C5517B-1B0F-47AA-93A5-367189969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제목 1">
            <a:extLst>
              <a:ext uri="{FF2B5EF4-FFF2-40B4-BE49-F238E27FC236}">
                <a16:creationId xmlns:a16="http://schemas.microsoft.com/office/drawing/2014/main" id="{37F6AF8E-8DA4-4875-9754-6BBAD55D3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en-US" altLang="ko-KR" sz="4000" b="1" dirty="0">
                <a:solidFill>
                  <a:srgbClr val="FFFFFF"/>
                </a:solidFill>
              </a:rPr>
              <a:t>3. </a:t>
            </a:r>
            <a:r>
              <a:rPr lang="ko-KR" altLang="en-US" sz="4000" b="1" dirty="0">
                <a:solidFill>
                  <a:srgbClr val="FFFFFF"/>
                </a:solidFill>
              </a:rPr>
              <a:t>일본 기차여행 관광지</a:t>
            </a:r>
            <a:br>
              <a:rPr lang="en-US" altLang="ko-KR" sz="4000" dirty="0">
                <a:solidFill>
                  <a:srgbClr val="FFFFFF"/>
                </a:solidFill>
              </a:rPr>
            </a:br>
            <a:r>
              <a:rPr lang="en-US" altLang="ko-KR" sz="2800" dirty="0">
                <a:solidFill>
                  <a:srgbClr val="FFFFFF"/>
                </a:solidFill>
              </a:rPr>
              <a:t>(2)[</a:t>
            </a:r>
            <a:r>
              <a:rPr lang="ko-KR" altLang="en-US" sz="2800" dirty="0">
                <a:solidFill>
                  <a:srgbClr val="FFFFFF"/>
                </a:solidFill>
              </a:rPr>
              <a:t>오사카</a:t>
            </a:r>
            <a:r>
              <a:rPr lang="en-US" altLang="ko-KR" sz="2800" dirty="0">
                <a:solidFill>
                  <a:srgbClr val="FFFFFF"/>
                </a:solidFill>
              </a:rPr>
              <a:t>]-</a:t>
            </a:r>
            <a:r>
              <a:rPr lang="ko-KR" altLang="en-US" sz="2800" dirty="0" err="1">
                <a:solidFill>
                  <a:srgbClr val="FFFFFF"/>
                </a:solidFill>
              </a:rPr>
              <a:t>가이유칸</a:t>
            </a:r>
            <a:endParaRPr lang="ko-KR" altLang="en-US" sz="2800" dirty="0">
              <a:solidFill>
                <a:srgbClr val="FFFFFF"/>
              </a:solidFill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AD9DFF6-9613-4216-874A-D4F1BD5D7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904" y="2494450"/>
            <a:ext cx="4053545" cy="3563159"/>
          </a:xfrm>
        </p:spPr>
        <p:txBody>
          <a:bodyPr>
            <a:normAutofit/>
          </a:bodyPr>
          <a:lstStyle/>
          <a:p>
            <a:r>
              <a:rPr lang="ko-KR" altLang="en-US" sz="2400" dirty="0"/>
              <a:t>세계 최대의 규모를 자랑하는 </a:t>
            </a:r>
            <a:r>
              <a:rPr lang="ko-KR" altLang="en-US" sz="2400" b="1" dirty="0"/>
              <a:t>수족관</a:t>
            </a:r>
            <a:endParaRPr lang="en-US" altLang="ko-KR" sz="2400" b="1" dirty="0"/>
          </a:p>
          <a:p>
            <a:pPr marL="0" indent="0">
              <a:buNone/>
            </a:pPr>
            <a:endParaRPr lang="en-US" altLang="ko-KR" sz="2400" dirty="0"/>
          </a:p>
          <a:p>
            <a:r>
              <a:rPr lang="ko-KR" altLang="en-US" sz="2400" dirty="0" err="1"/>
              <a:t>오사카항역에서</a:t>
            </a:r>
            <a:r>
              <a:rPr lang="ko-KR" altLang="en-US" sz="2400" dirty="0"/>
              <a:t> 보도로 </a:t>
            </a:r>
            <a:r>
              <a:rPr lang="en-US" altLang="ko-KR" sz="2400" dirty="0"/>
              <a:t>5</a:t>
            </a:r>
            <a:r>
              <a:rPr lang="ko-KR" altLang="en-US" sz="2400" dirty="0" err="1"/>
              <a:t>분거리</a:t>
            </a:r>
            <a:endParaRPr lang="ko-KR" altLang="en-US" sz="2400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DEF36BCA-C47F-465A-A5B3-4B98314D77F1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43412" y="2543175"/>
            <a:ext cx="4345497" cy="3396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995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DD38EE57-B708-47C9-A4A4-E25F09FAB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57A28182-58A5-4DBB-8F64-BD944BCA8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26" name="Freeform 44">
              <a:extLst>
                <a:ext uri="{FF2B5EF4-FFF2-40B4-BE49-F238E27FC236}">
                  <a16:creationId xmlns:a16="http://schemas.microsoft.com/office/drawing/2014/main" id="{E4A9080E-7BA6-45FC-8677-8B9D5F4DA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45">
              <a:extLst>
                <a:ext uri="{FF2B5EF4-FFF2-40B4-BE49-F238E27FC236}">
                  <a16:creationId xmlns:a16="http://schemas.microsoft.com/office/drawing/2014/main" id="{2163D516-75D4-4DE0-AC27-63719125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46">
              <a:extLst>
                <a:ext uri="{FF2B5EF4-FFF2-40B4-BE49-F238E27FC236}">
                  <a16:creationId xmlns:a16="http://schemas.microsoft.com/office/drawing/2014/main" id="{E74A26A5-C23A-46D4-B0FF-155FB3834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47">
              <a:extLst>
                <a:ext uri="{FF2B5EF4-FFF2-40B4-BE49-F238E27FC236}">
                  <a16:creationId xmlns:a16="http://schemas.microsoft.com/office/drawing/2014/main" id="{08E0243F-1062-43C6-AD04-130DFF668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4C5517B-1B0F-47AA-93A5-367189969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제목 1">
            <a:extLst>
              <a:ext uri="{FF2B5EF4-FFF2-40B4-BE49-F238E27FC236}">
                <a16:creationId xmlns:a16="http://schemas.microsoft.com/office/drawing/2014/main" id="{37F6AF8E-8DA4-4875-9754-6BBAD55D3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en-US" altLang="ko-KR" sz="4000" b="1" dirty="0">
                <a:solidFill>
                  <a:srgbClr val="FFFFFF"/>
                </a:solidFill>
              </a:rPr>
              <a:t>3. </a:t>
            </a:r>
            <a:r>
              <a:rPr lang="ko-KR" altLang="en-US" sz="4000" b="1" dirty="0">
                <a:solidFill>
                  <a:srgbClr val="FFFFFF"/>
                </a:solidFill>
              </a:rPr>
              <a:t>일본 기차여행 관광지</a:t>
            </a:r>
            <a:br>
              <a:rPr lang="en-US" altLang="ko-KR" sz="4000" dirty="0">
                <a:solidFill>
                  <a:srgbClr val="FFFFFF"/>
                </a:solidFill>
              </a:rPr>
            </a:br>
            <a:r>
              <a:rPr lang="en-US" altLang="ko-KR" sz="2800" dirty="0">
                <a:solidFill>
                  <a:srgbClr val="FFFFFF"/>
                </a:solidFill>
              </a:rPr>
              <a:t>(3)[</a:t>
            </a:r>
            <a:r>
              <a:rPr lang="ko-KR" altLang="en-US" sz="2800" dirty="0" err="1">
                <a:solidFill>
                  <a:srgbClr val="FFFFFF"/>
                </a:solidFill>
              </a:rPr>
              <a:t>시가현</a:t>
            </a:r>
            <a:r>
              <a:rPr lang="en-US" altLang="ko-KR" sz="2800" dirty="0">
                <a:solidFill>
                  <a:srgbClr val="FFFFFF"/>
                </a:solidFill>
              </a:rPr>
              <a:t>]-</a:t>
            </a:r>
            <a:r>
              <a:rPr lang="ko-KR" altLang="en-US" sz="2800" dirty="0">
                <a:solidFill>
                  <a:srgbClr val="FFFFFF"/>
                </a:solidFill>
              </a:rPr>
              <a:t>하치만보리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AD9DFF6-9613-4216-874A-D4F1BD5D7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904" y="2494450"/>
            <a:ext cx="4053545" cy="3563159"/>
          </a:xfrm>
        </p:spPr>
        <p:txBody>
          <a:bodyPr>
            <a:normAutofit/>
          </a:bodyPr>
          <a:lstStyle/>
          <a:p>
            <a:r>
              <a:rPr lang="ko-KR" altLang="en-US" sz="2400" dirty="0"/>
              <a:t>오미 상인의 발상지 </a:t>
            </a:r>
            <a:endParaRPr lang="en-US" altLang="ko-KR" sz="2400" dirty="0"/>
          </a:p>
          <a:p>
            <a:endParaRPr lang="en-US" altLang="ko-KR" sz="2400" dirty="0"/>
          </a:p>
          <a:p>
            <a:r>
              <a:rPr lang="ko-KR" altLang="en-US" sz="2400" b="1" dirty="0"/>
              <a:t>사극 촬영지</a:t>
            </a:r>
            <a:endParaRPr lang="en-US" altLang="ko-KR" sz="2400" dirty="0"/>
          </a:p>
          <a:p>
            <a:endParaRPr lang="en-US" altLang="ko-KR" sz="2400" dirty="0"/>
          </a:p>
          <a:p>
            <a:r>
              <a:rPr lang="ko-KR" altLang="en-US" sz="2400" dirty="0"/>
              <a:t>사진 촬영이 취미인 사람에게 추천</a:t>
            </a:r>
            <a:endParaRPr lang="en-US" altLang="ko-KR" sz="2400" dirty="0"/>
          </a:p>
          <a:p>
            <a:endParaRPr lang="en-US" altLang="ko-KR" sz="2400" dirty="0"/>
          </a:p>
          <a:p>
            <a:endParaRPr lang="ko-KR" altLang="en-US" sz="2400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4198959A-44DB-4046-B2CA-171E33F2EC4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53205" y="2617365"/>
            <a:ext cx="4053545" cy="3296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617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A765848F-6C1C-4425-A07F-664B88858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ko-KR" altLang="en-US" sz="4000" b="1">
                <a:solidFill>
                  <a:srgbClr val="FFFFFF"/>
                </a:solidFill>
              </a:rPr>
              <a:t>목차</a:t>
            </a:r>
          </a:p>
        </p:txBody>
      </p:sp>
      <p:graphicFrame>
        <p:nvGraphicFramePr>
          <p:cNvPr id="31" name="내용 개체 틀 2">
            <a:extLst>
              <a:ext uri="{FF2B5EF4-FFF2-40B4-BE49-F238E27FC236}">
                <a16:creationId xmlns:a16="http://schemas.microsoft.com/office/drawing/2014/main" id="{F4281C19-C205-4B51-AA50-001214B1F9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0870798"/>
              </p:ext>
            </p:extLst>
          </p:nvPr>
        </p:nvGraphicFramePr>
        <p:xfrm>
          <a:off x="1367624" y="2490436"/>
          <a:ext cx="9708995" cy="35671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97616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31" grpId="0">
        <p:bldAsOne/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B6BC3E9C-B8BC-492A-A415-13A67A1A0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en-US" altLang="ko-KR" sz="4000" b="1" dirty="0">
                <a:solidFill>
                  <a:srgbClr val="FFFFFF"/>
                </a:solidFill>
              </a:rPr>
              <a:t>【JR </a:t>
            </a:r>
            <a:r>
              <a:rPr lang="ko-KR" altLang="en-US" sz="4000" b="1" dirty="0">
                <a:solidFill>
                  <a:srgbClr val="FFFFFF"/>
                </a:solidFill>
              </a:rPr>
              <a:t>동일본</a:t>
            </a:r>
            <a:r>
              <a:rPr lang="en-US" altLang="ko-KR" sz="4000" b="1" dirty="0">
                <a:solidFill>
                  <a:srgbClr val="FFFFFF"/>
                </a:solidFill>
              </a:rPr>
              <a:t>】</a:t>
            </a:r>
            <a:r>
              <a:rPr lang="ko-KR" altLang="en-US" sz="4000" b="1" dirty="0">
                <a:solidFill>
                  <a:srgbClr val="FFFFFF"/>
                </a:solidFill>
              </a:rPr>
              <a:t>컨셉 무비 「</a:t>
            </a:r>
            <a:r>
              <a:rPr lang="en-US" altLang="ko-KR" sz="4000" b="1" dirty="0">
                <a:solidFill>
                  <a:srgbClr val="FFFFFF"/>
                </a:solidFill>
              </a:rPr>
              <a:t>BE CREATIVE</a:t>
            </a:r>
            <a:r>
              <a:rPr lang="ko-KR" altLang="en-US" sz="4000" b="1" dirty="0">
                <a:solidFill>
                  <a:srgbClr val="FFFFFF"/>
                </a:solidFill>
              </a:rPr>
              <a:t>」</a:t>
            </a:r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412E7977-D898-44EF-9344-68CD5F3F03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sz="2800" dirty="0"/>
          </a:p>
          <a:p>
            <a:endParaRPr lang="en-US" altLang="ko-KR" dirty="0"/>
          </a:p>
          <a:p>
            <a:endParaRPr lang="en-US" altLang="ko-KR" sz="2800" dirty="0"/>
          </a:p>
          <a:p>
            <a:endParaRPr lang="ko-KR" altLang="en-US" dirty="0"/>
          </a:p>
        </p:txBody>
      </p:sp>
      <p:pic>
        <p:nvPicPr>
          <p:cNvPr id="3" name="온라인 미디어 2" title="【JR東日本】コンセプトムービー「BE CREATIVE」">
            <a:hlinkClick r:id="" action="ppaction://media"/>
            <a:extLst>
              <a:ext uri="{FF2B5EF4-FFF2-40B4-BE49-F238E27FC236}">
                <a16:creationId xmlns:a16="http://schemas.microsoft.com/office/drawing/2014/main" id="{6E45F56A-B0BB-4999-A748-7B6A96432752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99453" y="2445505"/>
            <a:ext cx="8674216" cy="4144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2168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3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27B839B-9ADE-406B-8590-F1CAEDED45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45">
            <a:extLst>
              <a:ext uri="{FF2B5EF4-FFF2-40B4-BE49-F238E27FC236}">
                <a16:creationId xmlns:a16="http://schemas.microsoft.com/office/drawing/2014/main" id="{CFE45BF0-46DB-408C-B5F7-7B117168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1022350"/>
            <a:ext cx="709612" cy="2095501"/>
          </a:xfrm>
          <a:custGeom>
            <a:avLst/>
            <a:gdLst>
              <a:gd name="T0" fmla="*/ 447 w 447"/>
              <a:gd name="T1" fmla="*/ 1363 h 1363"/>
              <a:gd name="T2" fmla="*/ 0 w 447"/>
              <a:gd name="T3" fmla="*/ 987 h 1363"/>
              <a:gd name="T4" fmla="*/ 0 w 447"/>
              <a:gd name="T5" fmla="*/ 0 h 1363"/>
              <a:gd name="T6" fmla="*/ 447 w 447"/>
              <a:gd name="T7" fmla="*/ 376 h 1363"/>
              <a:gd name="T8" fmla="*/ 447 w 447"/>
              <a:gd name="T9" fmla="*/ 1363 h 13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47" h="1363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 46">
            <a:extLst>
              <a:ext uri="{FF2B5EF4-FFF2-40B4-BE49-F238E27FC236}">
                <a16:creationId xmlns:a16="http://schemas.microsoft.com/office/drawing/2014/main" id="{2AEBC8F2-97B1-41B4-93F1-2D289E197F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09710" y="837744"/>
            <a:ext cx="403225" cy="1705431"/>
          </a:xfrm>
          <a:custGeom>
            <a:avLst/>
            <a:gdLst>
              <a:gd name="T0" fmla="*/ 254 w 254"/>
              <a:gd name="T1" fmla="*/ 987 h 1109"/>
              <a:gd name="T2" fmla="*/ 0 w 254"/>
              <a:gd name="T3" fmla="*/ 1109 h 1109"/>
              <a:gd name="T4" fmla="*/ 0 w 254"/>
              <a:gd name="T5" fmla="*/ 119 h 1109"/>
              <a:gd name="T6" fmla="*/ 254 w 254"/>
              <a:gd name="T7" fmla="*/ 0 h 1109"/>
              <a:gd name="T8" fmla="*/ 254 w 254"/>
              <a:gd name="T9" fmla="*/ 987 h 110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54" h="1109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Freeform 47">
            <a:extLst>
              <a:ext uri="{FF2B5EF4-FFF2-40B4-BE49-F238E27FC236}">
                <a16:creationId xmlns:a16="http://schemas.microsoft.com/office/drawing/2014/main" id="{472E3A19-F5D5-48FC-BB9C-48C2F68F59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660" y="640894"/>
            <a:ext cx="168275" cy="1713195"/>
          </a:xfrm>
          <a:custGeom>
            <a:avLst/>
            <a:gdLst>
              <a:gd name="T0" fmla="*/ 106 w 106"/>
              <a:gd name="T1" fmla="*/ 1114 h 1114"/>
              <a:gd name="T2" fmla="*/ 0 w 106"/>
              <a:gd name="T3" fmla="*/ 1005 h 1114"/>
              <a:gd name="T4" fmla="*/ 0 w 106"/>
              <a:gd name="T5" fmla="*/ 0 h 1114"/>
              <a:gd name="T6" fmla="*/ 106 w 106"/>
              <a:gd name="T7" fmla="*/ 110 h 1114"/>
              <a:gd name="T8" fmla="*/ 106 w 106"/>
              <a:gd name="T9" fmla="*/ 1114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06" h="1114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Freeform 44">
            <a:extLst>
              <a:ext uri="{FF2B5EF4-FFF2-40B4-BE49-F238E27FC236}">
                <a16:creationId xmlns:a16="http://schemas.microsoft.com/office/drawing/2014/main" id="{7A62E32F-BB65-43A8-8EB5-92346890E5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23203" y="635716"/>
            <a:ext cx="328612" cy="1742360"/>
          </a:xfrm>
          <a:custGeom>
            <a:avLst/>
            <a:gdLst>
              <a:gd name="T0" fmla="*/ 207 w 207"/>
              <a:gd name="T1" fmla="*/ 987 h 1114"/>
              <a:gd name="T2" fmla="*/ 0 w 207"/>
              <a:gd name="T3" fmla="*/ 1114 h 1114"/>
              <a:gd name="T4" fmla="*/ 0 w 207"/>
              <a:gd name="T5" fmla="*/ 127 h 1114"/>
              <a:gd name="T6" fmla="*/ 207 w 207"/>
              <a:gd name="T7" fmla="*/ 0 h 1114"/>
              <a:gd name="T8" fmla="*/ 207 w 207"/>
              <a:gd name="T9" fmla="*/ 987 h 1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7" h="1114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4E91B64-9FCC-451E-AFB4-A827D63293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44055" y="635715"/>
            <a:ext cx="10907863" cy="154145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제목 3">
            <a:extLst>
              <a:ext uri="{FF2B5EF4-FFF2-40B4-BE49-F238E27FC236}">
                <a16:creationId xmlns:a16="http://schemas.microsoft.com/office/drawing/2014/main" id="{F2E13EE7-4B59-46ED-AA3A-805BB25D5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8506" y="800392"/>
            <a:ext cx="10264697" cy="1212102"/>
          </a:xfrm>
        </p:spPr>
        <p:txBody>
          <a:bodyPr>
            <a:normAutofit/>
          </a:bodyPr>
          <a:lstStyle/>
          <a:p>
            <a:r>
              <a:rPr lang="ko-KR" altLang="en-US" sz="4000" b="1" dirty="0" err="1">
                <a:solidFill>
                  <a:srgbClr val="FFFFFF"/>
                </a:solidFill>
              </a:rPr>
              <a:t>자료출처</a:t>
            </a:r>
            <a:endParaRPr lang="ko-KR" altLang="en-US" sz="4000" b="1" dirty="0">
              <a:solidFill>
                <a:srgbClr val="FFFFFF"/>
              </a:solidFill>
            </a:endParaRPr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D26478B9-CE78-4A0A-AA2F-48961F771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2646" y="2248250"/>
            <a:ext cx="9917934" cy="4546833"/>
          </a:xfrm>
        </p:spPr>
        <p:txBody>
          <a:bodyPr anchor="ctr">
            <a:normAutofit fontScale="55000" lnSpcReduction="20000"/>
          </a:bodyPr>
          <a:lstStyle/>
          <a:p>
            <a:r>
              <a:rPr lang="ko-KR" altLang="en-US" sz="2400" dirty="0"/>
              <a:t>사진</a:t>
            </a:r>
            <a:r>
              <a:rPr lang="en-US" altLang="ko-KR" sz="2400" dirty="0"/>
              <a:t>-</a:t>
            </a:r>
            <a:r>
              <a:rPr lang="ko-KR" altLang="en-US" sz="2400" dirty="0"/>
              <a:t>글</a:t>
            </a:r>
          </a:p>
          <a:p>
            <a:r>
              <a:rPr lang="en-US" altLang="ko-KR" sz="2400" dirty="0"/>
              <a:t>https://ja.wikipedia.org/wiki/%E6%9D%B1%E6%97%A5%E6%9C%AC%E6%97%85%E5%AE%A2%E9%89%84%E9%81%93</a:t>
            </a:r>
          </a:p>
          <a:p>
            <a:r>
              <a:rPr lang="en-US" altLang="ko-KR" sz="2400" dirty="0"/>
              <a:t>https://ja.wikipedia.org/wiki/%E8%A5%BF%E6%97%A5%E6%9C%AC%E6%97%85%E5%AE%A2%E9%89%84%E9%81%93</a:t>
            </a:r>
          </a:p>
          <a:p>
            <a:r>
              <a:rPr lang="en-US" altLang="ko-KR" sz="2400" dirty="0"/>
              <a:t>https://ja.wikipedia.org/wiki/%E6%9D%B1%E6%B5%B7%E6%97%85%E5%AE%A2%E9%89%84%E9%81%93</a:t>
            </a:r>
          </a:p>
          <a:p>
            <a:r>
              <a:rPr lang="en-US" altLang="ko-KR" sz="2400" dirty="0"/>
              <a:t>https://ja.wikipedia.org/wiki/%E6%97%A5%E6%9C%AC%E8%B2%A8%E7%89%A9%E9%89%84%E9%81%93</a:t>
            </a:r>
          </a:p>
          <a:p>
            <a:r>
              <a:rPr lang="en-US" altLang="ko-KR" sz="2400" dirty="0"/>
              <a:t>https://www.jr-odekake.net/railroad/ticket/guide/express_tickets/sleeper_train.html</a:t>
            </a:r>
          </a:p>
          <a:p>
            <a:r>
              <a:rPr lang="en-US" altLang="ko-KR" sz="2400" dirty="0"/>
              <a:t>https://www.jr-odekake.net/train/category/</a:t>
            </a:r>
          </a:p>
          <a:p>
            <a:r>
              <a:rPr lang="en-US" altLang="ko-KR" sz="2400" dirty="0"/>
              <a:t>https://ja. https://prtimes.jp/main/html/rd/p/000000015.000022761.html</a:t>
            </a:r>
          </a:p>
          <a:p>
            <a:r>
              <a:rPr lang="en-US" altLang="ko-KR" sz="2400" dirty="0"/>
              <a:t>https://www.nta.co.jp/media/tripa/articles/TVUAz</a:t>
            </a:r>
          </a:p>
          <a:p>
            <a:r>
              <a:rPr lang="en-US" altLang="ko-KR" sz="2400" dirty="0"/>
              <a:t>https://baseconnect.in/companies/category/f4907501-605a-4aa2-a067-c98a7c344d56</a:t>
            </a:r>
          </a:p>
          <a:p>
            <a:endParaRPr lang="en-US" altLang="ko-KR" sz="2400" dirty="0"/>
          </a:p>
          <a:p>
            <a:r>
              <a:rPr lang="ko-KR" altLang="en-US" sz="2400" dirty="0"/>
              <a:t>동영상</a:t>
            </a:r>
          </a:p>
          <a:p>
            <a:r>
              <a:rPr lang="en-US" altLang="ko-KR" sz="2400" dirty="0"/>
              <a:t>https://www.youtube.com/watch?v=a5aHgr65lWw&amp;t=55s</a:t>
            </a:r>
          </a:p>
          <a:p>
            <a:r>
              <a:rPr lang="en-US" altLang="ko-KR" sz="2400" dirty="0"/>
              <a:t>https://www.youtube.com/watch?v=EKP6zE2L2jQ&amp;t=13s</a:t>
            </a:r>
          </a:p>
          <a:p>
            <a:r>
              <a:rPr lang="en-US" altLang="ko-KR" sz="2400" dirty="0"/>
              <a:t>https://www.youtube.com/watch?v=sqcAaBK1UIU</a:t>
            </a:r>
            <a:endParaRPr lang="ko-KR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53527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id="{B26EE4FD-480F-42A5-9FEB-DA630457CF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Freeform 5">
            <a:extLst>
              <a:ext uri="{FF2B5EF4-FFF2-40B4-BE49-F238E27FC236}">
                <a16:creationId xmlns:a16="http://schemas.microsoft.com/office/drawing/2014/main" id="{A187062F-BE14-42FC-B06A-607DB23849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842688" y="1766812"/>
            <a:ext cx="822493" cy="4232692"/>
          </a:xfrm>
          <a:custGeom>
            <a:avLst/>
            <a:gdLst>
              <a:gd name="T0" fmla="*/ 491 w 491"/>
              <a:gd name="T1" fmla="*/ 2247 h 2732"/>
              <a:gd name="T2" fmla="*/ 0 w 491"/>
              <a:gd name="T3" fmla="*/ 2732 h 2732"/>
              <a:gd name="T4" fmla="*/ 0 w 491"/>
              <a:gd name="T5" fmla="*/ 486 h 2732"/>
              <a:gd name="T6" fmla="*/ 491 w 491"/>
              <a:gd name="T7" fmla="*/ 0 h 2732"/>
              <a:gd name="T8" fmla="*/ 491 w 491"/>
              <a:gd name="T9" fmla="*/ 2247 h 27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91" h="2732">
                <a:moveTo>
                  <a:pt x="491" y="2247"/>
                </a:moveTo>
                <a:lnTo>
                  <a:pt x="0" y="2732"/>
                </a:lnTo>
                <a:lnTo>
                  <a:pt x="0" y="486"/>
                </a:lnTo>
                <a:lnTo>
                  <a:pt x="491" y="0"/>
                </a:lnTo>
                <a:lnTo>
                  <a:pt x="491" y="2247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Freeform 6">
            <a:extLst>
              <a:ext uri="{FF2B5EF4-FFF2-40B4-BE49-F238E27FC236}">
                <a16:creationId xmlns:a16="http://schemas.microsoft.com/office/drawing/2014/main" id="{731FE21B-2A45-4BF5-8B03-E12341988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842689" y="1423780"/>
            <a:ext cx="687754" cy="3820236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Freeform 7">
            <a:extLst>
              <a:ext uri="{FF2B5EF4-FFF2-40B4-BE49-F238E27FC236}">
                <a16:creationId xmlns:a16="http://schemas.microsoft.com/office/drawing/2014/main" id="{2DC5A94D-79ED-48F5-9DC5-96CBB507C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1183243" y="1239381"/>
            <a:ext cx="347200" cy="3699705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Rectangle 8">
            <a:extLst>
              <a:ext uri="{FF2B5EF4-FFF2-40B4-BE49-F238E27FC236}">
                <a16:creationId xmlns:a16="http://schemas.microsoft.com/office/drawing/2014/main" id="{93A3D4BE-AF25-4F9A-9C29-1145CCE24A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>
            <a:off x="1183242" y="1230651"/>
            <a:ext cx="10208658" cy="35310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A97ABD94-6D60-48B5-872D-5145B3E902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0997" y="1607809"/>
            <a:ext cx="9236026" cy="2876680"/>
          </a:xfrm>
        </p:spPr>
        <p:txBody>
          <a:bodyPr anchor="b">
            <a:normAutofit/>
          </a:bodyPr>
          <a:lstStyle/>
          <a:p>
            <a:pPr algn="l"/>
            <a:r>
              <a:rPr lang="ja-JP" altLang="en-US" sz="6600" b="1" dirty="0">
                <a:solidFill>
                  <a:srgbClr val="FFFFFF"/>
                </a:solidFill>
              </a:rPr>
              <a:t>ありがとうございます</a:t>
            </a:r>
            <a:r>
              <a:rPr lang="en-US" altLang="ja-JP" sz="6600" b="1" dirty="0">
                <a:solidFill>
                  <a:srgbClr val="FFFFFF"/>
                </a:solidFill>
              </a:rPr>
              <a:t>!</a:t>
            </a:r>
            <a:endParaRPr lang="ko-KR" altLang="en-US" sz="6600" dirty="0">
              <a:solidFill>
                <a:srgbClr val="FFFFFF"/>
              </a:solidFill>
            </a:endParaRP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B6F3058-9A36-44FC-AF01-D994149E1A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87499" y="4810308"/>
            <a:ext cx="9003022" cy="1076551"/>
          </a:xfrm>
        </p:spPr>
        <p:txBody>
          <a:bodyPr>
            <a:normAutofit/>
          </a:bodyPr>
          <a:lstStyle/>
          <a:p>
            <a:pPr algn="l"/>
            <a:r>
              <a:rPr lang="ko-KR" altLang="en-US" b="1" dirty="0"/>
              <a:t>감사합니다</a:t>
            </a:r>
            <a:r>
              <a:rPr lang="en-US" altLang="ko-KR" b="1" dirty="0"/>
              <a:t>!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32275812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34508E8-20B0-47A3-910A-F2EB64010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</p:spPr>
        <p:txBody>
          <a:bodyPr>
            <a:normAutofit/>
          </a:bodyPr>
          <a:lstStyle/>
          <a:p>
            <a:r>
              <a:rPr lang="en-US" altLang="ko-KR" b="1" dirty="0"/>
              <a:t>1. </a:t>
            </a:r>
            <a:r>
              <a:rPr lang="ko-KR" altLang="en-US" b="1" dirty="0"/>
              <a:t>일본 기차 관련 기업</a:t>
            </a:r>
          </a:p>
        </p:txBody>
      </p:sp>
      <p:sp>
        <p:nvSpPr>
          <p:cNvPr id="24" name="내용 개체 틀 2">
            <a:extLst>
              <a:ext uri="{FF2B5EF4-FFF2-40B4-BE49-F238E27FC236}">
                <a16:creationId xmlns:a16="http://schemas.microsoft.com/office/drawing/2014/main" id="{EE4AE4D5-5065-4AC1-B022-95EF16A9D2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429" y="2278173"/>
            <a:ext cx="6467867" cy="345061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altLang="ko-KR" sz="2200" b="1" dirty="0">
              <a:latin typeface="Hiragino Kaku Gothic ProN"/>
            </a:endParaRPr>
          </a:p>
          <a:p>
            <a:pPr marL="0" indent="0">
              <a:buNone/>
            </a:pPr>
            <a:r>
              <a:rPr lang="en-US" altLang="ko-KR" sz="2200" b="1" dirty="0">
                <a:latin typeface="Hiragino Kaku Gothic ProN"/>
              </a:rPr>
              <a:t>(1)</a:t>
            </a:r>
            <a:r>
              <a:rPr lang="ko-KR" altLang="en-US" sz="2200" b="1" dirty="0">
                <a:latin typeface="Hiragino Kaku Gothic ProN"/>
              </a:rPr>
              <a:t>동일본 여객 철도</a:t>
            </a:r>
            <a:endParaRPr lang="en-US" altLang="ko-KR" sz="2200" b="1" dirty="0">
              <a:latin typeface="Hiragino Kaku Gothic ProN"/>
            </a:endParaRPr>
          </a:p>
          <a:p>
            <a:pPr marL="0" indent="0">
              <a:buNone/>
            </a:pPr>
            <a:endParaRPr lang="en-US" altLang="ko-KR" sz="2200" b="1" dirty="0">
              <a:latin typeface="Hiragino Kaku Gothic ProN"/>
            </a:endParaRPr>
          </a:p>
          <a:p>
            <a:pPr marL="0" indent="0">
              <a:buNone/>
            </a:pPr>
            <a:r>
              <a:rPr lang="en-US" altLang="ko-KR" sz="2200" b="1" dirty="0">
                <a:latin typeface="Hiragino Kaku Gothic ProN"/>
              </a:rPr>
              <a:t>(2)</a:t>
            </a:r>
            <a:r>
              <a:rPr lang="ko-KR" altLang="en-US" sz="2200" b="1" dirty="0">
                <a:latin typeface="Hiragino Kaku Gothic ProN"/>
              </a:rPr>
              <a:t>서일본 여객 철도</a:t>
            </a:r>
            <a:endParaRPr lang="en-US" altLang="ko-KR" sz="2200" b="1" dirty="0">
              <a:latin typeface="Hiragino Kaku Gothic ProN"/>
            </a:endParaRPr>
          </a:p>
          <a:p>
            <a:pPr marL="0" indent="0">
              <a:buNone/>
            </a:pPr>
            <a:endParaRPr lang="en-US" altLang="ko-KR" sz="2200" b="1" dirty="0">
              <a:latin typeface="Hiragino Kaku Gothic ProN"/>
            </a:endParaRPr>
          </a:p>
          <a:p>
            <a:pPr marL="0" indent="0">
              <a:buNone/>
            </a:pPr>
            <a:r>
              <a:rPr lang="en-US" altLang="ko-KR" sz="2200" b="1" dirty="0">
                <a:latin typeface="Hiragino Kaku Gothic ProN"/>
              </a:rPr>
              <a:t>(3)</a:t>
            </a:r>
            <a:r>
              <a:rPr lang="ko-KR" altLang="en-US" sz="2200" b="1" dirty="0" err="1">
                <a:latin typeface="Hiragino Kaku Gothic ProN"/>
              </a:rPr>
              <a:t>도카이</a:t>
            </a:r>
            <a:r>
              <a:rPr lang="ko-KR" altLang="en-US" sz="2200" b="1" dirty="0">
                <a:latin typeface="Hiragino Kaku Gothic ProN"/>
              </a:rPr>
              <a:t> 여객 철도</a:t>
            </a:r>
            <a:endParaRPr lang="en-US" altLang="ko-KR" sz="2200" b="1" dirty="0">
              <a:latin typeface="Hiragino Kaku Gothic ProN"/>
            </a:endParaRPr>
          </a:p>
          <a:p>
            <a:pPr marL="0" indent="0">
              <a:buNone/>
            </a:pPr>
            <a:endParaRPr lang="en-US" altLang="ko-KR" sz="2200" b="1" dirty="0">
              <a:latin typeface="Hiragino Kaku Gothic ProN"/>
            </a:endParaRPr>
          </a:p>
          <a:p>
            <a:pPr marL="0" indent="0">
              <a:buNone/>
            </a:pPr>
            <a:r>
              <a:rPr lang="en-US" altLang="ko-KR" sz="2200" b="1" dirty="0">
                <a:latin typeface="Hiragino Kaku Gothic ProN"/>
              </a:rPr>
              <a:t>(4)</a:t>
            </a:r>
            <a:r>
              <a:rPr lang="ko-KR" altLang="en-US" sz="2200" b="1" dirty="0">
                <a:latin typeface="Hiragino Kaku Gothic ProN"/>
              </a:rPr>
              <a:t>일본 화물 철도</a:t>
            </a:r>
            <a:endParaRPr lang="ko-KR" altLang="en-US" sz="2200" b="1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Graphic 21" descr="공장">
            <a:extLst>
              <a:ext uri="{FF2B5EF4-FFF2-40B4-BE49-F238E27FC236}">
                <a16:creationId xmlns:a16="http://schemas.microsoft.com/office/drawing/2014/main" id="{1ED08DD9-84C1-4E3D-B85D-E329A0104C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319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5" name="Rectangle 25">
            <a:extLst>
              <a:ext uri="{FF2B5EF4-FFF2-40B4-BE49-F238E27FC236}">
                <a16:creationId xmlns:a16="http://schemas.microsoft.com/office/drawing/2014/main" id="{DD38EE57-B708-47C9-A4A4-E25F09FAB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6" name="Group 27">
            <a:extLst>
              <a:ext uri="{FF2B5EF4-FFF2-40B4-BE49-F238E27FC236}">
                <a16:creationId xmlns:a16="http://schemas.microsoft.com/office/drawing/2014/main" id="{57A28182-58A5-4DBB-8F64-BD944BCA8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37" name="Freeform 44">
              <a:extLst>
                <a:ext uri="{FF2B5EF4-FFF2-40B4-BE49-F238E27FC236}">
                  <a16:creationId xmlns:a16="http://schemas.microsoft.com/office/drawing/2014/main" id="{E4A9080E-7BA6-45FC-8677-8B9D5F4DA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45">
              <a:extLst>
                <a:ext uri="{FF2B5EF4-FFF2-40B4-BE49-F238E27FC236}">
                  <a16:creationId xmlns:a16="http://schemas.microsoft.com/office/drawing/2014/main" id="{2163D516-75D4-4DE0-AC27-63719125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46">
              <a:extLst>
                <a:ext uri="{FF2B5EF4-FFF2-40B4-BE49-F238E27FC236}">
                  <a16:creationId xmlns:a16="http://schemas.microsoft.com/office/drawing/2014/main" id="{E74A26A5-C23A-46D4-B0FF-155FB3834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47">
              <a:extLst>
                <a:ext uri="{FF2B5EF4-FFF2-40B4-BE49-F238E27FC236}">
                  <a16:creationId xmlns:a16="http://schemas.microsoft.com/office/drawing/2014/main" id="{08E0243F-1062-43C6-AD04-130DFF668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Rectangle 32">
              <a:extLst>
                <a:ext uri="{FF2B5EF4-FFF2-40B4-BE49-F238E27FC236}">
                  <a16:creationId xmlns:a16="http://schemas.microsoft.com/office/drawing/2014/main" id="{94C5517B-1B0F-47AA-93A5-367189969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제목 1">
            <a:extLst>
              <a:ext uri="{FF2B5EF4-FFF2-40B4-BE49-F238E27FC236}">
                <a16:creationId xmlns:a16="http://schemas.microsoft.com/office/drawing/2014/main" id="{8BEC954A-034D-4090-AE8D-76541EF42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 vert="horz" lIns="91440" tIns="45720" rIns="91440" bIns="45720" rtlCol="0">
            <a:normAutofit/>
          </a:bodyPr>
          <a:lstStyle/>
          <a:p>
            <a:pPr latinLnBrk="0"/>
            <a:r>
              <a:rPr lang="en-US" altLang="ko-KR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1. </a:t>
            </a:r>
            <a:r>
              <a:rPr lang="ko-KR" altLang="en-US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일본 기차 관련 기업</a:t>
            </a:r>
            <a:br>
              <a:rPr lang="en-US" altLang="ko-KR" sz="40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altLang="ko-KR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(</a:t>
            </a:r>
            <a:r>
              <a:rPr lang="en-US" altLang="ko-KR" sz="2800" dirty="0">
                <a:solidFill>
                  <a:srgbClr val="FFFFFF"/>
                </a:solidFill>
              </a:rPr>
              <a:t>1)</a:t>
            </a:r>
            <a:r>
              <a:rPr lang="ko-KR" altLang="en-US" sz="2800" dirty="0">
                <a:solidFill>
                  <a:srgbClr val="FFFFFF"/>
                </a:solidFill>
              </a:rPr>
              <a:t>동일본 여객 철도</a:t>
            </a:r>
            <a:endParaRPr lang="en-US" altLang="ko-KR" sz="28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FB1E3D7-235C-4A09-8D19-CC42637A51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904" y="2494450"/>
            <a:ext cx="4053545" cy="3563159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latinLnBrk="0"/>
            <a:r>
              <a:rPr lang="ko-KR" altLang="en-US" sz="2400" b="1" dirty="0"/>
              <a:t>동일본</a:t>
            </a:r>
            <a:r>
              <a:rPr lang="ko-KR" altLang="en-US" sz="2400" dirty="0"/>
              <a:t> 중심 여객 철도 운영</a:t>
            </a:r>
            <a:endParaRPr lang="en-US" altLang="ko-KR" sz="2400" b="1" dirty="0"/>
          </a:p>
          <a:p>
            <a:pPr latinLnBrk="0"/>
            <a:endParaRPr lang="en-US" altLang="ko-KR" sz="2400" b="1" dirty="0"/>
          </a:p>
          <a:p>
            <a:pPr latinLnBrk="0"/>
            <a:r>
              <a:rPr lang="ko-KR" altLang="en-US" sz="2400" b="1" dirty="0"/>
              <a:t>관동</a:t>
            </a:r>
            <a:r>
              <a:rPr lang="ko-KR" altLang="en-US" sz="2400" dirty="0"/>
              <a:t>과 </a:t>
            </a:r>
            <a:r>
              <a:rPr lang="ko-KR" altLang="en-US" sz="2400" b="1" dirty="0"/>
              <a:t>동북 지방 </a:t>
            </a:r>
            <a:r>
              <a:rPr lang="ko-KR" altLang="en-US" sz="2400" dirty="0"/>
              <a:t>위주 철도노선 보유</a:t>
            </a:r>
            <a:endParaRPr lang="en-US" altLang="ko-KR" sz="2400" dirty="0"/>
          </a:p>
          <a:p>
            <a:pPr latinLnBrk="0"/>
            <a:endParaRPr lang="en-US" altLang="ko-KR" sz="2400" dirty="0"/>
          </a:p>
          <a:p>
            <a:pPr latinLnBrk="0"/>
            <a:r>
              <a:rPr lang="ko-KR" altLang="en-US" sz="2400" dirty="0"/>
              <a:t>주로  </a:t>
            </a:r>
            <a:r>
              <a:rPr lang="ko-KR" altLang="en-US" sz="2400" b="1" dirty="0"/>
              <a:t>신칸센</a:t>
            </a:r>
            <a:r>
              <a:rPr lang="ko-KR" altLang="en-US" sz="2400" dirty="0"/>
              <a:t> 운영</a:t>
            </a:r>
            <a:endParaRPr lang="en-US" altLang="ko-KR" sz="2400" dirty="0"/>
          </a:p>
          <a:p>
            <a:pPr latinLnBrk="0"/>
            <a:endParaRPr lang="en-US" altLang="ko-KR" sz="2400" dirty="0"/>
          </a:p>
          <a:p>
            <a:pPr latinLnBrk="0"/>
            <a:r>
              <a:rPr lang="ko-KR" altLang="en-US" sz="2400" dirty="0"/>
              <a:t>철도 차량 유지보수 사업 담당</a:t>
            </a:r>
            <a:endParaRPr lang="en-US" altLang="ko-KR" sz="2400" dirty="0"/>
          </a:p>
          <a:p>
            <a:pPr marL="0" indent="0" latinLnBrk="0">
              <a:buNone/>
            </a:pPr>
            <a:endParaRPr lang="en-US" altLang="ko-KR" sz="2400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506096FD-2E73-4276-A912-81A9F368F0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3553" y="2959818"/>
            <a:ext cx="38100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442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2" name="Rectangle 71">
            <a:extLst>
              <a:ext uri="{FF2B5EF4-FFF2-40B4-BE49-F238E27FC236}">
                <a16:creationId xmlns:a16="http://schemas.microsoft.com/office/drawing/2014/main" id="{DD38EE57-B708-47C9-A4A4-E25F09FAB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57A28182-58A5-4DBB-8F64-BD944BCA8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75" name="Freeform 44">
              <a:extLst>
                <a:ext uri="{FF2B5EF4-FFF2-40B4-BE49-F238E27FC236}">
                  <a16:creationId xmlns:a16="http://schemas.microsoft.com/office/drawing/2014/main" id="{E4A9080E-7BA6-45FC-8677-8B9D5F4DA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45">
              <a:extLst>
                <a:ext uri="{FF2B5EF4-FFF2-40B4-BE49-F238E27FC236}">
                  <a16:creationId xmlns:a16="http://schemas.microsoft.com/office/drawing/2014/main" id="{2163D516-75D4-4DE0-AC27-63719125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46">
              <a:extLst>
                <a:ext uri="{FF2B5EF4-FFF2-40B4-BE49-F238E27FC236}">
                  <a16:creationId xmlns:a16="http://schemas.microsoft.com/office/drawing/2014/main" id="{E74A26A5-C23A-46D4-B0FF-155FB3834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47">
              <a:extLst>
                <a:ext uri="{FF2B5EF4-FFF2-40B4-BE49-F238E27FC236}">
                  <a16:creationId xmlns:a16="http://schemas.microsoft.com/office/drawing/2014/main" id="{08E0243F-1062-43C6-AD04-130DFF668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94C5517B-1B0F-47AA-93A5-367189969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제목 1">
            <a:extLst>
              <a:ext uri="{FF2B5EF4-FFF2-40B4-BE49-F238E27FC236}">
                <a16:creationId xmlns:a16="http://schemas.microsoft.com/office/drawing/2014/main" id="{894E71AE-22D3-4927-A9B8-B11DA7E12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en-US" altLang="ko-KR" sz="4000" b="1" dirty="0">
                <a:solidFill>
                  <a:srgbClr val="FFFFFF"/>
                </a:solidFill>
              </a:rPr>
              <a:t>1. </a:t>
            </a:r>
            <a:r>
              <a:rPr lang="ko-KR" altLang="en-US" sz="4000" b="1" dirty="0">
                <a:solidFill>
                  <a:srgbClr val="FFFFFF"/>
                </a:solidFill>
              </a:rPr>
              <a:t>일본 기차 관련 기업</a:t>
            </a:r>
            <a:br>
              <a:rPr lang="en-US" altLang="ko-KR" sz="4000" b="1" dirty="0">
                <a:solidFill>
                  <a:srgbClr val="FFFFFF"/>
                </a:solidFill>
              </a:rPr>
            </a:br>
            <a:r>
              <a:rPr lang="en-US" altLang="ko-KR" sz="2800" dirty="0">
                <a:solidFill>
                  <a:srgbClr val="FFFFFF"/>
                </a:solidFill>
              </a:rPr>
              <a:t>(2)</a:t>
            </a:r>
            <a:r>
              <a:rPr lang="ko-KR" altLang="en-US" sz="2800" dirty="0">
                <a:solidFill>
                  <a:srgbClr val="FFFFFF"/>
                </a:solidFill>
              </a:rPr>
              <a:t>서일본 여객 철도</a:t>
            </a:r>
            <a:endParaRPr lang="ko-KR" altLang="en-US" sz="2800" b="1" dirty="0">
              <a:solidFill>
                <a:srgbClr val="FFFFFF"/>
              </a:solidFill>
            </a:endParaRPr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7116E4F4-B695-4205-BD07-49B686FD4D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904" y="2494450"/>
            <a:ext cx="4053545" cy="356315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ko-KR" sz="2400" dirty="0"/>
          </a:p>
          <a:p>
            <a:r>
              <a:rPr lang="ko-KR" altLang="en-US" sz="2200" b="1" dirty="0"/>
              <a:t>서일본</a:t>
            </a:r>
            <a:r>
              <a:rPr lang="ko-KR" altLang="en-US" sz="2200" dirty="0"/>
              <a:t> 중심 철도 운영</a:t>
            </a:r>
            <a:endParaRPr lang="en-US" altLang="ko-KR" sz="2200" dirty="0"/>
          </a:p>
          <a:p>
            <a:pPr marL="0" indent="0">
              <a:buNone/>
            </a:pPr>
            <a:endParaRPr lang="en-US" altLang="ko-KR" sz="2200" dirty="0"/>
          </a:p>
          <a:p>
            <a:r>
              <a:rPr lang="ko-KR" altLang="en-US" sz="2200" dirty="0"/>
              <a:t>소매업 및 부동산 개발</a:t>
            </a:r>
            <a:endParaRPr lang="en-US" altLang="ko-KR" sz="2200" dirty="0"/>
          </a:p>
          <a:p>
            <a:pPr marL="0" indent="0">
              <a:buNone/>
            </a:pPr>
            <a:endParaRPr lang="en-US" altLang="ko-KR" sz="2200" dirty="0"/>
          </a:p>
          <a:p>
            <a:r>
              <a:rPr lang="ko-KR" altLang="en-US" sz="2200" dirty="0"/>
              <a:t>철도 외에 여객선도 운항</a:t>
            </a:r>
            <a:endParaRPr lang="en-US" altLang="ko-KR" sz="2200" dirty="0"/>
          </a:p>
          <a:p>
            <a:endParaRPr lang="ko-KR" altLang="en-US" sz="2400" dirty="0"/>
          </a:p>
        </p:txBody>
      </p:sp>
      <p:pic>
        <p:nvPicPr>
          <p:cNvPr id="9" name="그림 8">
            <a:extLst>
              <a:ext uri="{FF2B5EF4-FFF2-40B4-BE49-F238E27FC236}">
                <a16:creationId xmlns:a16="http://schemas.microsoft.com/office/drawing/2014/main" id="{C8F98999-F2BF-4E14-AE31-070247B269E0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03353" y="3025527"/>
            <a:ext cx="3269016" cy="223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24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D38EE57-B708-47C9-A4A4-E25F09FAB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7A28182-58A5-4DBB-8F64-BD944BCA8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6" name="Freeform 44">
              <a:extLst>
                <a:ext uri="{FF2B5EF4-FFF2-40B4-BE49-F238E27FC236}">
                  <a16:creationId xmlns:a16="http://schemas.microsoft.com/office/drawing/2014/main" id="{E4A9080E-7BA6-45FC-8677-8B9D5F4DA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45">
              <a:extLst>
                <a:ext uri="{FF2B5EF4-FFF2-40B4-BE49-F238E27FC236}">
                  <a16:creationId xmlns:a16="http://schemas.microsoft.com/office/drawing/2014/main" id="{2163D516-75D4-4DE0-AC27-63719125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46">
              <a:extLst>
                <a:ext uri="{FF2B5EF4-FFF2-40B4-BE49-F238E27FC236}">
                  <a16:creationId xmlns:a16="http://schemas.microsoft.com/office/drawing/2014/main" id="{E74A26A5-C23A-46D4-B0FF-155FB3834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47">
              <a:extLst>
                <a:ext uri="{FF2B5EF4-FFF2-40B4-BE49-F238E27FC236}">
                  <a16:creationId xmlns:a16="http://schemas.microsoft.com/office/drawing/2014/main" id="{08E0243F-1062-43C6-AD04-130DFF668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Rectangle 15">
              <a:extLst>
                <a:ext uri="{FF2B5EF4-FFF2-40B4-BE49-F238E27FC236}">
                  <a16:creationId xmlns:a16="http://schemas.microsoft.com/office/drawing/2014/main" id="{94C5517B-1B0F-47AA-93A5-367189969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제목 1">
            <a:extLst>
              <a:ext uri="{FF2B5EF4-FFF2-40B4-BE49-F238E27FC236}">
                <a16:creationId xmlns:a16="http://schemas.microsoft.com/office/drawing/2014/main" id="{6A5F20C0-6E46-4353-96A8-E298A459A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en-US" altLang="ko-KR" sz="4000" b="1" dirty="0">
                <a:solidFill>
                  <a:srgbClr val="FFFFFF"/>
                </a:solidFill>
              </a:rPr>
              <a:t>1. </a:t>
            </a:r>
            <a:r>
              <a:rPr lang="ko-KR" altLang="en-US" sz="4000" b="1" dirty="0">
                <a:solidFill>
                  <a:srgbClr val="FFFFFF"/>
                </a:solidFill>
              </a:rPr>
              <a:t>일본 기차 관련 기업</a:t>
            </a:r>
            <a:br>
              <a:rPr lang="en-US" altLang="ko-KR" sz="4000" dirty="0">
                <a:solidFill>
                  <a:srgbClr val="FFFFFF"/>
                </a:solidFill>
              </a:rPr>
            </a:br>
            <a:r>
              <a:rPr lang="en-US" altLang="ko-KR" sz="2800" dirty="0">
                <a:solidFill>
                  <a:srgbClr val="FFFFFF"/>
                </a:solidFill>
              </a:rPr>
              <a:t>(3)</a:t>
            </a:r>
            <a:r>
              <a:rPr lang="ko-KR" altLang="en-US" sz="2800" dirty="0" err="1">
                <a:solidFill>
                  <a:srgbClr val="FFFFFF"/>
                </a:solidFill>
              </a:rPr>
              <a:t>도카이</a:t>
            </a:r>
            <a:r>
              <a:rPr lang="ko-KR" altLang="en-US" sz="2800" dirty="0">
                <a:solidFill>
                  <a:srgbClr val="FFFFFF"/>
                </a:solidFill>
              </a:rPr>
              <a:t> 여객 철도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52A9DA-F357-4A91-9C31-D720ED807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904" y="2494450"/>
            <a:ext cx="4053545" cy="3563159"/>
          </a:xfrm>
        </p:spPr>
        <p:txBody>
          <a:bodyPr>
            <a:normAutofit/>
          </a:bodyPr>
          <a:lstStyle/>
          <a:p>
            <a:r>
              <a:rPr lang="ko-KR" altLang="en-US" sz="2200" b="1" dirty="0" err="1"/>
              <a:t>도카이</a:t>
            </a:r>
            <a:r>
              <a:rPr lang="ko-KR" altLang="en-US" sz="2200" b="1" dirty="0"/>
              <a:t> 지방</a:t>
            </a:r>
            <a:r>
              <a:rPr lang="ko-KR" altLang="en-US" sz="2200" dirty="0"/>
              <a:t> 중심 철도 운영</a:t>
            </a:r>
            <a:endParaRPr lang="en-US" altLang="ko-KR" sz="2200" dirty="0"/>
          </a:p>
          <a:p>
            <a:endParaRPr lang="en-US" altLang="ko-KR" sz="2200" dirty="0"/>
          </a:p>
          <a:p>
            <a:r>
              <a:rPr lang="ko-KR" altLang="en-US" sz="2200" dirty="0"/>
              <a:t>일본의 철도 사업자</a:t>
            </a:r>
            <a:endParaRPr lang="en-US" altLang="ko-KR" sz="2200" dirty="0"/>
          </a:p>
          <a:p>
            <a:endParaRPr lang="en-US" altLang="ko-KR" sz="2200" dirty="0"/>
          </a:p>
          <a:p>
            <a:r>
              <a:rPr lang="ko-KR" altLang="en-US" sz="2200" dirty="0" err="1"/>
              <a:t>철도외의</a:t>
            </a:r>
            <a:r>
              <a:rPr lang="ko-KR" altLang="en-US" sz="2200" dirty="0"/>
              <a:t> 호텔업과 여행분야 등의 사업 운영</a:t>
            </a:r>
            <a:endParaRPr lang="en-US" altLang="ko-KR" sz="2200" dirty="0"/>
          </a:p>
          <a:p>
            <a:endParaRPr lang="en-US" altLang="ko-KR" sz="2400" dirty="0"/>
          </a:p>
          <a:p>
            <a:endParaRPr lang="en-US" altLang="ko-KR" sz="2400" dirty="0"/>
          </a:p>
          <a:p>
            <a:endParaRPr lang="ko-KR" altLang="en-US" sz="2400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E79AAF26-742C-403D-8064-96229F2DD3E2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613"/>
          <a:stretch/>
        </p:blipFill>
        <p:spPr>
          <a:xfrm>
            <a:off x="6903353" y="2943497"/>
            <a:ext cx="3255743" cy="2499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183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0" name="Rectangle 52">
            <a:extLst>
              <a:ext uri="{FF2B5EF4-FFF2-40B4-BE49-F238E27FC236}">
                <a16:creationId xmlns:a16="http://schemas.microsoft.com/office/drawing/2014/main" id="{DD38EE57-B708-47C9-A4A4-E25F09FAB0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1" name="Group 54">
            <a:extLst>
              <a:ext uri="{FF2B5EF4-FFF2-40B4-BE49-F238E27FC236}">
                <a16:creationId xmlns:a16="http://schemas.microsoft.com/office/drawing/2014/main" id="{57A28182-58A5-4DBB-8F64-BD944BCA81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72" name="Freeform 44">
              <a:extLst>
                <a:ext uri="{FF2B5EF4-FFF2-40B4-BE49-F238E27FC236}">
                  <a16:creationId xmlns:a16="http://schemas.microsoft.com/office/drawing/2014/main" id="{E4A9080E-7BA6-45FC-8677-8B9D5F4DAF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45">
              <a:extLst>
                <a:ext uri="{FF2B5EF4-FFF2-40B4-BE49-F238E27FC236}">
                  <a16:creationId xmlns:a16="http://schemas.microsoft.com/office/drawing/2014/main" id="{2163D516-75D4-4DE0-AC27-63719125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46">
              <a:extLst>
                <a:ext uri="{FF2B5EF4-FFF2-40B4-BE49-F238E27FC236}">
                  <a16:creationId xmlns:a16="http://schemas.microsoft.com/office/drawing/2014/main" id="{E74A26A5-C23A-46D4-B0FF-155FB38346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47">
              <a:extLst>
                <a:ext uri="{FF2B5EF4-FFF2-40B4-BE49-F238E27FC236}">
                  <a16:creationId xmlns:a16="http://schemas.microsoft.com/office/drawing/2014/main" id="{08E0243F-1062-43C6-AD04-130DFF66840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Rectangle 59">
              <a:extLst>
                <a:ext uri="{FF2B5EF4-FFF2-40B4-BE49-F238E27FC236}">
                  <a16:creationId xmlns:a16="http://schemas.microsoft.com/office/drawing/2014/main" id="{94C5517B-1B0F-47AA-93A5-3671899698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제목 1">
            <a:extLst>
              <a:ext uri="{FF2B5EF4-FFF2-40B4-BE49-F238E27FC236}">
                <a16:creationId xmlns:a16="http://schemas.microsoft.com/office/drawing/2014/main" id="{27D6FEE9-77B6-4556-A7D3-65C931786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>
            <a:normAutofit/>
          </a:bodyPr>
          <a:lstStyle/>
          <a:p>
            <a:r>
              <a:rPr lang="en-US" altLang="ko-KR" sz="4000" b="1" dirty="0">
                <a:solidFill>
                  <a:srgbClr val="FFFFFF"/>
                </a:solidFill>
              </a:rPr>
              <a:t>1. </a:t>
            </a:r>
            <a:r>
              <a:rPr lang="ko-KR" altLang="en-US" sz="4000" b="1" dirty="0">
                <a:solidFill>
                  <a:srgbClr val="FFFFFF"/>
                </a:solidFill>
              </a:rPr>
              <a:t>일본 기차 관련 기업</a:t>
            </a:r>
            <a:br>
              <a:rPr lang="en-US" altLang="ko-KR" sz="4000" b="1" dirty="0">
                <a:solidFill>
                  <a:srgbClr val="FFFFFF"/>
                </a:solidFill>
              </a:rPr>
            </a:br>
            <a:r>
              <a:rPr lang="en-US" altLang="ko-KR" sz="2800" dirty="0">
                <a:solidFill>
                  <a:srgbClr val="FFFFFF"/>
                </a:solidFill>
              </a:rPr>
              <a:t>4)</a:t>
            </a:r>
            <a:r>
              <a:rPr lang="ko-KR" altLang="en-US" sz="2800" dirty="0">
                <a:solidFill>
                  <a:srgbClr val="FFFFFF"/>
                </a:solidFill>
              </a:rPr>
              <a:t>일본 화물 철도</a:t>
            </a:r>
          </a:p>
        </p:txBody>
      </p:sp>
      <p:sp>
        <p:nvSpPr>
          <p:cNvPr id="9" name="내용 개체 틀 8">
            <a:extLst>
              <a:ext uri="{FF2B5EF4-FFF2-40B4-BE49-F238E27FC236}">
                <a16:creationId xmlns:a16="http://schemas.microsoft.com/office/drawing/2014/main" id="{DFDEDDA4-8DEE-45F6-9AE4-E393326205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904" y="2494450"/>
            <a:ext cx="4053545" cy="3563159"/>
          </a:xfrm>
        </p:spPr>
        <p:txBody>
          <a:bodyPr>
            <a:normAutofit/>
          </a:bodyPr>
          <a:lstStyle/>
          <a:p>
            <a:r>
              <a:rPr lang="ko-KR" altLang="en-US" sz="2200" b="1" dirty="0"/>
              <a:t>화물 운송</a:t>
            </a:r>
            <a:r>
              <a:rPr lang="ko-KR" altLang="en-US" sz="2200" dirty="0"/>
              <a:t> 사업을 운영</a:t>
            </a:r>
            <a:endParaRPr lang="en-US" altLang="ko-KR" sz="2200" dirty="0"/>
          </a:p>
          <a:p>
            <a:pPr marL="0" indent="0">
              <a:buNone/>
            </a:pPr>
            <a:endParaRPr lang="en-US" altLang="ko-KR" sz="2200" dirty="0"/>
          </a:p>
          <a:p>
            <a:r>
              <a:rPr lang="ko-KR" altLang="en-US" sz="2200" dirty="0"/>
              <a:t>일본 주요 네 개의 섬 모두 </a:t>
            </a:r>
            <a:endParaRPr lang="en-US" altLang="ko-KR" sz="2200" dirty="0"/>
          </a:p>
          <a:p>
            <a:pPr marL="0" indent="0">
              <a:buNone/>
            </a:pPr>
            <a:r>
              <a:rPr lang="ko-KR" altLang="en-US" sz="2200" dirty="0"/>
              <a:t>영업지역</a:t>
            </a:r>
            <a:endParaRPr lang="en-US" altLang="ko-KR" sz="2200" dirty="0"/>
          </a:p>
          <a:p>
            <a:endParaRPr lang="en-US" altLang="ko-KR" sz="2200" dirty="0"/>
          </a:p>
          <a:p>
            <a:r>
              <a:rPr lang="ko-KR" altLang="en-US" sz="2200" dirty="0"/>
              <a:t>전국으로 </a:t>
            </a:r>
            <a:r>
              <a:rPr lang="ko-KR" altLang="en-US" sz="2200" b="1" dirty="0"/>
              <a:t>화물열차</a:t>
            </a:r>
            <a:r>
              <a:rPr lang="ko-KR" altLang="en-US" sz="2200" dirty="0"/>
              <a:t> 운행</a:t>
            </a:r>
            <a:endParaRPr lang="en-US" altLang="ko-KR" sz="2200" dirty="0"/>
          </a:p>
          <a:p>
            <a:pPr marL="0" indent="0">
              <a:buNone/>
            </a:pPr>
            <a:endParaRPr lang="en-US" altLang="ko-KR" sz="2400" dirty="0"/>
          </a:p>
          <a:p>
            <a:endParaRPr lang="ko-KR" altLang="en-US" sz="2400" dirty="0"/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55002111-A14F-49E1-9A6C-DAE50D8B94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1394" y="3121054"/>
            <a:ext cx="3344091" cy="2309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241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3D4D189-85C9-47FF-BC81-13255C459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en-US" altLang="ko-KR" sz="4800" b="1" dirty="0"/>
              <a:t>2. </a:t>
            </a:r>
            <a:r>
              <a:rPr lang="ko-KR" altLang="en-US" sz="4800" b="1" dirty="0"/>
              <a:t>일본 기차의 종류</a:t>
            </a:r>
          </a:p>
        </p:txBody>
      </p:sp>
      <p:graphicFrame>
        <p:nvGraphicFramePr>
          <p:cNvPr id="53" name="내용 개체 틀 2">
            <a:extLst>
              <a:ext uri="{FF2B5EF4-FFF2-40B4-BE49-F238E27FC236}">
                <a16:creationId xmlns:a16="http://schemas.microsoft.com/office/drawing/2014/main" id="{532933EB-13F2-4A74-A864-9DA8B97316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2576614"/>
              </p:ext>
            </p:extLst>
          </p:nvPr>
        </p:nvGraphicFramePr>
        <p:xfrm>
          <a:off x="838200" y="1837188"/>
          <a:ext cx="10515600" cy="43441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4194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3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10">
            <a:extLst>
              <a:ext uri="{FF2B5EF4-FFF2-40B4-BE49-F238E27FC236}">
                <a16:creationId xmlns:a16="http://schemas.microsoft.com/office/drawing/2014/main" id="{F4C0B10B-D2C4-4A54-AFAD-3D27DF88B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12">
            <a:extLst>
              <a:ext uri="{FF2B5EF4-FFF2-40B4-BE49-F238E27FC236}">
                <a16:creationId xmlns:a16="http://schemas.microsoft.com/office/drawing/2014/main" id="{B6BADB90-C74B-40D6-86DC-503F65FCE8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09710" y="635715"/>
            <a:ext cx="11142208" cy="2482136"/>
            <a:chOff x="409710" y="635715"/>
            <a:chExt cx="11142208" cy="2482136"/>
          </a:xfrm>
        </p:grpSpPr>
        <p:sp>
          <p:nvSpPr>
            <p:cNvPr id="14" name="Freeform 44">
              <a:extLst>
                <a:ext uri="{FF2B5EF4-FFF2-40B4-BE49-F238E27FC236}">
                  <a16:creationId xmlns:a16="http://schemas.microsoft.com/office/drawing/2014/main" id="{6559431D-1886-4AE0-9B87-9AD2ECAB84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23203" y="635716"/>
              <a:ext cx="328612" cy="1742360"/>
            </a:xfrm>
            <a:custGeom>
              <a:avLst/>
              <a:gdLst>
                <a:gd name="T0" fmla="*/ 207 w 207"/>
                <a:gd name="T1" fmla="*/ 987 h 1114"/>
                <a:gd name="T2" fmla="*/ 0 w 207"/>
                <a:gd name="T3" fmla="*/ 1114 h 1114"/>
                <a:gd name="T4" fmla="*/ 0 w 207"/>
                <a:gd name="T5" fmla="*/ 127 h 1114"/>
                <a:gd name="T6" fmla="*/ 207 w 207"/>
                <a:gd name="T7" fmla="*/ 0 h 1114"/>
                <a:gd name="T8" fmla="*/ 207 w 207"/>
                <a:gd name="T9" fmla="*/ 987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7" h="1114">
                  <a:moveTo>
                    <a:pt x="207" y="987"/>
                  </a:moveTo>
                  <a:lnTo>
                    <a:pt x="0" y="1114"/>
                  </a:lnTo>
                  <a:lnTo>
                    <a:pt x="0" y="127"/>
                  </a:lnTo>
                  <a:lnTo>
                    <a:pt x="207" y="0"/>
                  </a:lnTo>
                  <a:lnTo>
                    <a:pt x="207" y="98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45">
              <a:extLst>
                <a:ext uri="{FF2B5EF4-FFF2-40B4-BE49-F238E27FC236}">
                  <a16:creationId xmlns:a16="http://schemas.microsoft.com/office/drawing/2014/main" id="{373850A5-B04A-4FCD-9E73-EE322167FB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1022350"/>
              <a:ext cx="709612" cy="2095501"/>
            </a:xfrm>
            <a:custGeom>
              <a:avLst/>
              <a:gdLst>
                <a:gd name="T0" fmla="*/ 447 w 447"/>
                <a:gd name="T1" fmla="*/ 1363 h 1363"/>
                <a:gd name="T2" fmla="*/ 0 w 447"/>
                <a:gd name="T3" fmla="*/ 987 h 1363"/>
                <a:gd name="T4" fmla="*/ 0 w 447"/>
                <a:gd name="T5" fmla="*/ 0 h 1363"/>
                <a:gd name="T6" fmla="*/ 447 w 447"/>
                <a:gd name="T7" fmla="*/ 376 h 1363"/>
                <a:gd name="T8" fmla="*/ 447 w 447"/>
                <a:gd name="T9" fmla="*/ 1363 h 13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7" h="1363">
                  <a:moveTo>
                    <a:pt x="447" y="1363"/>
                  </a:moveTo>
                  <a:lnTo>
                    <a:pt x="0" y="987"/>
                  </a:lnTo>
                  <a:lnTo>
                    <a:pt x="0" y="0"/>
                  </a:lnTo>
                  <a:lnTo>
                    <a:pt x="447" y="376"/>
                  </a:lnTo>
                  <a:lnTo>
                    <a:pt x="447" y="1363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Freeform 46">
              <a:extLst>
                <a:ext uri="{FF2B5EF4-FFF2-40B4-BE49-F238E27FC236}">
                  <a16:creationId xmlns:a16="http://schemas.microsoft.com/office/drawing/2014/main" id="{82C18C67-80FA-4738-AA53-0AF2419F9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09710" y="837744"/>
              <a:ext cx="403225" cy="1705431"/>
            </a:xfrm>
            <a:custGeom>
              <a:avLst/>
              <a:gdLst>
                <a:gd name="T0" fmla="*/ 254 w 254"/>
                <a:gd name="T1" fmla="*/ 987 h 1109"/>
                <a:gd name="T2" fmla="*/ 0 w 254"/>
                <a:gd name="T3" fmla="*/ 1109 h 1109"/>
                <a:gd name="T4" fmla="*/ 0 w 254"/>
                <a:gd name="T5" fmla="*/ 119 h 1109"/>
                <a:gd name="T6" fmla="*/ 254 w 254"/>
                <a:gd name="T7" fmla="*/ 0 h 1109"/>
                <a:gd name="T8" fmla="*/ 254 w 254"/>
                <a:gd name="T9" fmla="*/ 987 h 1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4" h="1109">
                  <a:moveTo>
                    <a:pt x="254" y="987"/>
                  </a:moveTo>
                  <a:lnTo>
                    <a:pt x="0" y="1109"/>
                  </a:lnTo>
                  <a:lnTo>
                    <a:pt x="0" y="119"/>
                  </a:lnTo>
                  <a:lnTo>
                    <a:pt x="254" y="0"/>
                  </a:lnTo>
                  <a:lnTo>
                    <a:pt x="254" y="987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48543B1A-8BF5-4C63-8404-41B2EA70B3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660" y="640894"/>
              <a:ext cx="168275" cy="1713195"/>
            </a:xfrm>
            <a:custGeom>
              <a:avLst/>
              <a:gdLst>
                <a:gd name="T0" fmla="*/ 106 w 106"/>
                <a:gd name="T1" fmla="*/ 1114 h 1114"/>
                <a:gd name="T2" fmla="*/ 0 w 106"/>
                <a:gd name="T3" fmla="*/ 1005 h 1114"/>
                <a:gd name="T4" fmla="*/ 0 w 106"/>
                <a:gd name="T5" fmla="*/ 0 h 1114"/>
                <a:gd name="T6" fmla="*/ 106 w 106"/>
                <a:gd name="T7" fmla="*/ 110 h 1114"/>
                <a:gd name="T8" fmla="*/ 106 w 106"/>
                <a:gd name="T9" fmla="*/ 1114 h 1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114">
                  <a:moveTo>
                    <a:pt x="106" y="1114"/>
                  </a:moveTo>
                  <a:lnTo>
                    <a:pt x="0" y="1005"/>
                  </a:lnTo>
                  <a:lnTo>
                    <a:pt x="0" y="0"/>
                  </a:lnTo>
                  <a:lnTo>
                    <a:pt x="106" y="110"/>
                  </a:lnTo>
                  <a:lnTo>
                    <a:pt x="106" y="111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2DF5096-E051-498C-A3ED-CBA77A813A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4055" y="635715"/>
              <a:ext cx="10907863" cy="154145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제목 1">
            <a:extLst>
              <a:ext uri="{FF2B5EF4-FFF2-40B4-BE49-F238E27FC236}">
                <a16:creationId xmlns:a16="http://schemas.microsoft.com/office/drawing/2014/main" id="{926D7238-B74D-4FE9-B86C-8DDBCE13D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7280" y="759805"/>
            <a:ext cx="1030652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latinLnBrk="0"/>
            <a:r>
              <a:rPr lang="en-US" altLang="ko-KR" sz="4000" b="1" dirty="0">
                <a:solidFill>
                  <a:srgbClr val="FFFFFF"/>
                </a:solidFill>
              </a:rPr>
              <a:t>2. </a:t>
            </a:r>
            <a:r>
              <a:rPr lang="ko-KR" altLang="en-US" sz="4000" b="1" dirty="0">
                <a:solidFill>
                  <a:srgbClr val="FFFFFF"/>
                </a:solidFill>
              </a:rPr>
              <a:t>일본 기차의 종류</a:t>
            </a:r>
            <a:br>
              <a:rPr lang="en-US" altLang="ko-KR" sz="4000" b="1" dirty="0">
                <a:solidFill>
                  <a:srgbClr val="FFFFFF"/>
                </a:solidFill>
              </a:rPr>
            </a:br>
            <a:r>
              <a:rPr lang="en-US" altLang="ko-KR" sz="2800" dirty="0">
                <a:solidFill>
                  <a:srgbClr val="FFFFFF"/>
                </a:solidFill>
              </a:rPr>
              <a:t>(1)</a:t>
            </a:r>
            <a:r>
              <a:rPr lang="ko-KR" altLang="en-US" sz="2800" dirty="0">
                <a:solidFill>
                  <a:srgbClr val="FFFFFF"/>
                </a:solidFill>
              </a:rPr>
              <a:t>신칸센</a:t>
            </a:r>
            <a:r>
              <a:rPr lang="en-US" altLang="ko-KR" sz="2800" dirty="0">
                <a:solidFill>
                  <a:srgbClr val="FFFFFF"/>
                </a:solidFill>
              </a:rPr>
              <a:t>-</a:t>
            </a:r>
            <a:r>
              <a:rPr lang="ko-KR" altLang="en-US" sz="2800" dirty="0" err="1">
                <a:solidFill>
                  <a:srgbClr val="FFFFFF"/>
                </a:solidFill>
              </a:rPr>
              <a:t>신칸센이란</a:t>
            </a:r>
            <a:r>
              <a:rPr lang="en-US" altLang="ko-KR" sz="2800" dirty="0">
                <a:solidFill>
                  <a:srgbClr val="FFFFFF"/>
                </a:solidFill>
              </a:rPr>
              <a:t>?</a:t>
            </a:r>
            <a:endParaRPr lang="en-US" altLang="ko-KR" sz="2800" b="1" dirty="0">
              <a:solidFill>
                <a:srgbClr val="FFFFFF"/>
              </a:solidFill>
            </a:endParaRP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3FD2B74-0E29-45F4-A915-79A424D8DCC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24904" y="2494450"/>
            <a:ext cx="4053545" cy="4040574"/>
          </a:xfrm>
        </p:spPr>
        <p:txBody>
          <a:bodyPr vert="horz" lIns="91440" tIns="45720" rIns="91440" bIns="45720" rtlCol="0">
            <a:normAutofit/>
          </a:bodyPr>
          <a:lstStyle/>
          <a:p>
            <a:pPr latinLnBrk="0"/>
            <a:r>
              <a:rPr lang="ko-KR" altLang="en-US" sz="1800" dirty="0"/>
              <a:t>일본에서 </a:t>
            </a:r>
            <a:r>
              <a:rPr lang="ko-KR" altLang="en-US" sz="1800" dirty="0" err="1"/>
              <a:t>가장빠른</a:t>
            </a:r>
            <a:r>
              <a:rPr lang="ko-KR" altLang="en-US" sz="1800" dirty="0"/>
              <a:t> 기차</a:t>
            </a:r>
            <a:endParaRPr lang="en-US" altLang="ko-KR" sz="1800" dirty="0"/>
          </a:p>
          <a:p>
            <a:pPr latinLnBrk="0"/>
            <a:endParaRPr lang="en-US" altLang="ko-KR" sz="1800" dirty="0"/>
          </a:p>
          <a:p>
            <a:pPr latinLnBrk="0"/>
            <a:r>
              <a:rPr lang="en-US" altLang="ko-KR" sz="1800" dirty="0"/>
              <a:t>1964</a:t>
            </a:r>
            <a:r>
              <a:rPr lang="ko-KR" altLang="en-US" sz="1800" dirty="0"/>
              <a:t>년 </a:t>
            </a:r>
            <a:r>
              <a:rPr lang="en-US" altLang="ko-KR" sz="1800" dirty="0"/>
              <a:t>10</a:t>
            </a:r>
            <a:r>
              <a:rPr lang="ko-KR" altLang="en-US" sz="1800" dirty="0"/>
              <a:t>월 </a:t>
            </a:r>
            <a:r>
              <a:rPr lang="en-US" altLang="ko-KR" sz="1800" dirty="0"/>
              <a:t>1</a:t>
            </a:r>
            <a:r>
              <a:rPr lang="ko-KR" altLang="en-US" sz="1800" dirty="0"/>
              <a:t>일 동해도에서 시작</a:t>
            </a:r>
            <a:endParaRPr lang="en-US" altLang="ko-KR" sz="1800" dirty="0"/>
          </a:p>
          <a:p>
            <a:pPr marL="0" latinLnBrk="0"/>
            <a:endParaRPr lang="en-US" altLang="ko-KR" sz="1800" dirty="0"/>
          </a:p>
          <a:p>
            <a:pPr latinLnBrk="0"/>
            <a:r>
              <a:rPr lang="en-US" altLang="ko-KR" sz="1800" dirty="0"/>
              <a:t>2015</a:t>
            </a:r>
            <a:r>
              <a:rPr lang="ko-KR" altLang="en-US" sz="1800" dirty="0"/>
              <a:t>년도 </a:t>
            </a:r>
            <a:r>
              <a:rPr lang="ko-KR" altLang="en-US" sz="1800" b="1" dirty="0"/>
              <a:t>연간 이용자수 </a:t>
            </a:r>
            <a:r>
              <a:rPr lang="en-US" altLang="ko-KR" sz="1800" b="1" dirty="0"/>
              <a:t>3</a:t>
            </a:r>
            <a:r>
              <a:rPr lang="ko-KR" altLang="en-US" sz="1800" b="1" dirty="0"/>
              <a:t>억 </a:t>
            </a:r>
            <a:r>
              <a:rPr lang="en-US" altLang="ko-KR" sz="1800" b="1" dirty="0"/>
              <a:t>6000</a:t>
            </a:r>
            <a:r>
              <a:rPr lang="ko-KR" altLang="en-US" sz="1800" b="1" dirty="0"/>
              <a:t>만명</a:t>
            </a:r>
            <a:endParaRPr lang="en-US" altLang="ko-KR" sz="1800" b="1" dirty="0"/>
          </a:p>
          <a:p>
            <a:pPr marL="0" indent="0" latinLnBrk="0">
              <a:buNone/>
            </a:pPr>
            <a:endParaRPr lang="en-US" altLang="ko-KR" sz="1800" dirty="0"/>
          </a:p>
          <a:p>
            <a:pPr marL="0" indent="0" latinLnBrk="0">
              <a:buNone/>
            </a:pPr>
            <a:r>
              <a:rPr lang="en-US" altLang="ko-KR" sz="1800" b="1" dirty="0"/>
              <a:t>-</a:t>
            </a:r>
            <a:r>
              <a:rPr lang="ko-KR" altLang="en-US" sz="1800" b="1" dirty="0"/>
              <a:t>종류</a:t>
            </a:r>
            <a:r>
              <a:rPr lang="en-US" altLang="ko-KR" sz="1800" b="1" dirty="0"/>
              <a:t>-</a:t>
            </a:r>
          </a:p>
          <a:p>
            <a:r>
              <a:rPr lang="ko-KR" altLang="en-US" sz="1800" dirty="0"/>
              <a:t>노조미 </a:t>
            </a:r>
            <a:r>
              <a:rPr lang="en-US" altLang="ko-KR" sz="1800" dirty="0"/>
              <a:t>N700</a:t>
            </a:r>
            <a:r>
              <a:rPr lang="ko-KR" altLang="en-US" sz="1800" dirty="0"/>
              <a:t>계</a:t>
            </a:r>
            <a:r>
              <a:rPr lang="en-US" altLang="ko-KR" sz="1800" dirty="0"/>
              <a:t>, </a:t>
            </a:r>
            <a:r>
              <a:rPr lang="ko-KR" altLang="en-US" sz="1800" dirty="0" err="1"/>
              <a:t>미즈호</a:t>
            </a:r>
            <a:r>
              <a:rPr lang="ko-KR" altLang="en-US" sz="1800" dirty="0"/>
              <a:t> </a:t>
            </a:r>
            <a:r>
              <a:rPr lang="en-US" altLang="ko-KR" sz="1800" dirty="0"/>
              <a:t>N700</a:t>
            </a:r>
            <a:r>
              <a:rPr lang="ko-KR" altLang="en-US" sz="1800" dirty="0"/>
              <a:t>계</a:t>
            </a:r>
            <a:r>
              <a:rPr lang="en-US" altLang="ko-KR" sz="1800" dirty="0"/>
              <a:t> </a:t>
            </a:r>
            <a:r>
              <a:rPr lang="ko-KR" altLang="en-US" sz="1800" dirty="0"/>
              <a:t>등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r>
              <a:rPr lang="ko-KR" altLang="en-US" sz="1800" dirty="0"/>
              <a:t>빛 </a:t>
            </a:r>
            <a:r>
              <a:rPr lang="en-US" altLang="ko-KR" sz="1800" dirty="0"/>
              <a:t>E7 </a:t>
            </a:r>
            <a:r>
              <a:rPr lang="ko-KR" altLang="en-US" sz="1800" dirty="0"/>
              <a:t>계 </a:t>
            </a:r>
            <a:r>
              <a:rPr lang="en-US" altLang="ko-KR" sz="1800" dirty="0"/>
              <a:t>W7 </a:t>
            </a:r>
            <a:r>
              <a:rPr lang="ko-KR" altLang="en-US" sz="1800" dirty="0"/>
              <a:t>계</a:t>
            </a:r>
            <a:r>
              <a:rPr lang="en-US" altLang="ko-KR" sz="1800" dirty="0"/>
              <a:t>, </a:t>
            </a:r>
            <a:r>
              <a:rPr lang="ko-KR" altLang="en-US" sz="1800" dirty="0" err="1"/>
              <a:t>하쿠타카</a:t>
            </a:r>
            <a:r>
              <a:rPr lang="ko-KR" altLang="en-US" sz="1800" dirty="0"/>
              <a:t> 등</a:t>
            </a:r>
            <a:endParaRPr lang="en-US" altLang="ko-KR" sz="1800" dirty="0"/>
          </a:p>
          <a:p>
            <a:pPr marL="0" indent="0">
              <a:buNone/>
            </a:pPr>
            <a:endParaRPr lang="en-US" altLang="ko-KR" sz="1800" dirty="0"/>
          </a:p>
          <a:p>
            <a:pPr latinLnBrk="0"/>
            <a:endParaRPr lang="en-US" altLang="ko-KR" sz="1800" dirty="0"/>
          </a:p>
          <a:p>
            <a:pPr latinLnBrk="0"/>
            <a:endParaRPr lang="en-US" altLang="ko-KR" sz="1700" dirty="0"/>
          </a:p>
          <a:p>
            <a:pPr latinLnBrk="0"/>
            <a:endParaRPr lang="en-US" altLang="ko-KR" sz="1700" dirty="0"/>
          </a:p>
          <a:p>
            <a:pPr latinLnBrk="0"/>
            <a:endParaRPr lang="en-US" altLang="ko-KR" sz="1700" dirty="0"/>
          </a:p>
        </p:txBody>
      </p:sp>
      <p:pic>
        <p:nvPicPr>
          <p:cNvPr id="6" name="내용 개체 틀 5">
            <a:extLst>
              <a:ext uri="{FF2B5EF4-FFF2-40B4-BE49-F238E27FC236}">
                <a16:creationId xmlns:a16="http://schemas.microsoft.com/office/drawing/2014/main" id="{265C8898-8DCA-4613-AD8E-F9392C4658C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20175" y="3064912"/>
            <a:ext cx="3997943" cy="2842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546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732</TotalTime>
  <Words>740</Words>
  <Application>Microsoft Office PowerPoint</Application>
  <PresentationFormat>와이드스크린</PresentationFormat>
  <Paragraphs>140</Paragraphs>
  <Slides>22</Slides>
  <Notes>0</Notes>
  <HiddenSlides>0</HiddenSlides>
  <MMClips>3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22</vt:i4>
      </vt:variant>
    </vt:vector>
  </HeadingPairs>
  <TitlesOfParts>
    <vt:vector size="26" baseType="lpstr">
      <vt:lpstr>Hiragino Kaku Gothic ProN</vt:lpstr>
      <vt:lpstr>맑은 고딕</vt:lpstr>
      <vt:lpstr>Arial</vt:lpstr>
      <vt:lpstr>Office 테마</vt:lpstr>
      <vt:lpstr>일본 기차  문화</vt:lpstr>
      <vt:lpstr>목차</vt:lpstr>
      <vt:lpstr>1. 일본 기차 관련 기업</vt:lpstr>
      <vt:lpstr>1. 일본 기차 관련 기업 (1)동일본 여객 철도</vt:lpstr>
      <vt:lpstr>1. 일본 기차 관련 기업 (2)서일본 여객 철도</vt:lpstr>
      <vt:lpstr>1. 일본 기차 관련 기업 (3)도카이 여객 철도</vt:lpstr>
      <vt:lpstr>1. 일본 기차 관련 기업 4)일본 화물 철도</vt:lpstr>
      <vt:lpstr>2. 일본 기차의 종류</vt:lpstr>
      <vt:lpstr>2. 일본 기차의 종류 (1)신칸센-신칸센이란?</vt:lpstr>
      <vt:lpstr>2. 일본 기차의 종류 (2)특급열차-특급열차란?</vt:lpstr>
      <vt:lpstr>특급열차 관련 영상</vt:lpstr>
      <vt:lpstr>2. 일본 기차의 종류 (3)침대열차-침대열차란?</vt:lpstr>
      <vt:lpstr>2. 일본 기차의 종류 (3)침대열차-침대열차의 내부모습</vt:lpstr>
      <vt:lpstr>침대열차 관련 영상</vt:lpstr>
      <vt:lpstr>2. 일본 기차의 종류 (4)보통열차-보통열차란?</vt:lpstr>
      <vt:lpstr>3. 일본 기차여행 관광지 </vt:lpstr>
      <vt:lpstr>3. 일본 기차여행 관광지 (1)[교토]-아마노 하시다 테</vt:lpstr>
      <vt:lpstr>3. 일본 기차여행 관광지 (2)[오사카]-가이유칸</vt:lpstr>
      <vt:lpstr>3. 일본 기차여행 관광지 (3)[시가현]-하치만보리 </vt:lpstr>
      <vt:lpstr>【JR 동일본】컨셉 무비 「BE CREATIVE」</vt:lpstr>
      <vt:lpstr>자료출처</vt:lpstr>
      <vt:lpstr>ありがとうございます!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일본 열차</dc:title>
  <dc:creator>조 영준</dc:creator>
  <cp:lastModifiedBy>조 영준</cp:lastModifiedBy>
  <cp:revision>3</cp:revision>
  <dcterms:created xsi:type="dcterms:W3CDTF">2021-09-17T12:48:35Z</dcterms:created>
  <dcterms:modified xsi:type="dcterms:W3CDTF">2021-09-22T00:59:03Z</dcterms:modified>
</cp:coreProperties>
</file>