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70" r:id="rId4"/>
    <p:sldId id="280" r:id="rId5"/>
    <p:sldId id="279" r:id="rId6"/>
    <p:sldId id="266" r:id="rId7"/>
    <p:sldId id="262" r:id="rId8"/>
    <p:sldId id="268" r:id="rId9"/>
    <p:sldId id="271" r:id="rId10"/>
    <p:sldId id="269" r:id="rId11"/>
    <p:sldId id="273" r:id="rId12"/>
    <p:sldId id="274" r:id="rId13"/>
    <p:sldId id="272" r:id="rId14"/>
    <p:sldId id="267" r:id="rId15"/>
    <p:sldId id="275" r:id="rId16"/>
    <p:sldId id="276" r:id="rId17"/>
    <p:sldId id="277" r:id="rId18"/>
    <p:sldId id="278" r:id="rId19"/>
    <p:sldId id="282" r:id="rId20"/>
    <p:sldId id="264" r:id="rId21"/>
    <p:sldId id="281" r:id="rId2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392B0-A105-4BC0-94F6-2A94607FD225}" v="850" dt="2021-09-28T14:31:15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94660"/>
  </p:normalViewPr>
  <p:slideViewPr>
    <p:cSldViewPr>
      <p:cViewPr varScale="1">
        <p:scale>
          <a:sx n="59" d="100"/>
          <a:sy n="59" d="100"/>
        </p:scale>
        <p:origin x="112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 윤지" userId="b00ce3c5feab0cbf" providerId="LiveId" clId="{1FD392B0-A105-4BC0-94F6-2A94607FD225}"/>
    <pc:docChg chg="undo redo custSel addSld delSld modSld sldOrd">
      <pc:chgData name="정 윤지" userId="b00ce3c5feab0cbf" providerId="LiveId" clId="{1FD392B0-A105-4BC0-94F6-2A94607FD225}" dt="2021-09-28T14:31:15.124" v="8580" actId="20577"/>
      <pc:docMkLst>
        <pc:docMk/>
      </pc:docMkLst>
      <pc:sldChg chg="modSp mod">
        <pc:chgData name="정 윤지" userId="b00ce3c5feab0cbf" providerId="LiveId" clId="{1FD392B0-A105-4BC0-94F6-2A94607FD225}" dt="2021-09-18T10:29:50.957" v="4173" actId="20577"/>
        <pc:sldMkLst>
          <pc:docMk/>
          <pc:sldMk cId="0" sldId="259"/>
        </pc:sldMkLst>
        <pc:spChg chg="mod">
          <ac:chgData name="정 윤지" userId="b00ce3c5feab0cbf" providerId="LiveId" clId="{1FD392B0-A105-4BC0-94F6-2A94607FD225}" dt="2021-09-18T10:29:50.957" v="4173" actId="20577"/>
          <ac:spMkLst>
            <pc:docMk/>
            <pc:sldMk cId="0" sldId="259"/>
            <ac:spMk id="4" creationId="{00000000-0000-0000-0000-000000000000}"/>
          </ac:spMkLst>
        </pc:spChg>
      </pc:sldChg>
      <pc:sldChg chg="addSp delSp modSp mod modTransition modAnim">
        <pc:chgData name="정 윤지" userId="b00ce3c5feab0cbf" providerId="LiveId" clId="{1FD392B0-A105-4BC0-94F6-2A94607FD225}" dt="2021-09-28T11:23:47.288" v="7922"/>
        <pc:sldMkLst>
          <pc:docMk/>
          <pc:sldMk cId="0" sldId="261"/>
        </pc:sldMkLst>
        <pc:spChg chg="add del mod">
          <ac:chgData name="정 윤지" userId="b00ce3c5feab0cbf" providerId="LiveId" clId="{1FD392B0-A105-4BC0-94F6-2A94607FD225}" dt="2021-09-28T08:44:41.085" v="5516" actId="767"/>
          <ac:spMkLst>
            <pc:docMk/>
            <pc:sldMk cId="0" sldId="261"/>
            <ac:spMk id="2" creationId="{71862BD5-E951-40E4-9C1D-1C90231D1DDE}"/>
          </ac:spMkLst>
        </pc:spChg>
        <pc:spChg chg="mod topLvl">
          <ac:chgData name="정 윤지" userId="b00ce3c5feab0cbf" providerId="LiveId" clId="{1FD392B0-A105-4BC0-94F6-2A94607FD225}" dt="2021-09-28T11:22:28.950" v="7906" actId="165"/>
          <ac:spMkLst>
            <pc:docMk/>
            <pc:sldMk cId="0" sldId="261"/>
            <ac:spMk id="4" creationId="{58AAB390-2955-4351-ADC0-3B6700229F7E}"/>
          </ac:spMkLst>
        </pc:spChg>
        <pc:spChg chg="mod topLvl">
          <ac:chgData name="정 윤지" userId="b00ce3c5feab0cbf" providerId="LiveId" clId="{1FD392B0-A105-4BC0-94F6-2A94607FD225}" dt="2021-09-28T11:22:28.950" v="7906" actId="165"/>
          <ac:spMkLst>
            <pc:docMk/>
            <pc:sldMk cId="0" sldId="261"/>
            <ac:spMk id="5" creationId="{082EA5FB-EAE6-4796-9B89-1673F81FEBF6}"/>
          </ac:spMkLst>
        </pc:spChg>
        <pc:grpChg chg="add del mod">
          <ac:chgData name="정 윤지" userId="b00ce3c5feab0cbf" providerId="LiveId" clId="{1FD392B0-A105-4BC0-94F6-2A94607FD225}" dt="2021-09-28T11:22:28.950" v="7906" actId="165"/>
          <ac:grpSpMkLst>
            <pc:docMk/>
            <pc:sldMk cId="0" sldId="261"/>
            <ac:grpSpMk id="3" creationId="{790A1F03-B66D-4CBC-8548-669765838AE7}"/>
          </ac:grpSpMkLst>
        </pc:grpChg>
      </pc:sldChg>
      <pc:sldChg chg="addSp modSp mod modAnim">
        <pc:chgData name="정 윤지" userId="b00ce3c5feab0cbf" providerId="LiveId" clId="{1FD392B0-A105-4BC0-94F6-2A94607FD225}" dt="2021-09-28T11:18:31.856" v="7872"/>
        <pc:sldMkLst>
          <pc:docMk/>
          <pc:sldMk cId="0" sldId="262"/>
        </pc:sldMkLst>
        <pc:spChg chg="add mod">
          <ac:chgData name="정 윤지" userId="b00ce3c5feab0cbf" providerId="LiveId" clId="{1FD392B0-A105-4BC0-94F6-2A94607FD225}" dt="2021-09-18T09:54:23.772" v="3666" actId="20577"/>
          <ac:spMkLst>
            <pc:docMk/>
            <pc:sldMk cId="0" sldId="262"/>
            <ac:spMk id="3" creationId="{5B13724E-C8A8-4D97-BF57-9D7E55BD58B4}"/>
          </ac:spMkLst>
        </pc:spChg>
      </pc:sldChg>
      <pc:sldChg chg="modTransition">
        <pc:chgData name="정 윤지" userId="b00ce3c5feab0cbf" providerId="LiveId" clId="{1FD392B0-A105-4BC0-94F6-2A94607FD225}" dt="2021-09-28T11:17:24.431" v="7863"/>
        <pc:sldMkLst>
          <pc:docMk/>
          <pc:sldMk cId="0" sldId="264"/>
        </pc:sldMkLst>
      </pc:sldChg>
      <pc:sldChg chg="addSp modSp mod modAnim">
        <pc:chgData name="정 윤지" userId="b00ce3c5feab0cbf" providerId="LiveId" clId="{1FD392B0-A105-4BC0-94F6-2A94607FD225}" dt="2021-09-28T11:18:23.835" v="7870"/>
        <pc:sldMkLst>
          <pc:docMk/>
          <pc:sldMk cId="0" sldId="266"/>
        </pc:sldMkLst>
        <pc:spChg chg="add mod">
          <ac:chgData name="정 윤지" userId="b00ce3c5feab0cbf" providerId="LiveId" clId="{1FD392B0-A105-4BC0-94F6-2A94607FD225}" dt="2021-09-17T16:55:15.582" v="313" actId="1076"/>
          <ac:spMkLst>
            <pc:docMk/>
            <pc:sldMk cId="0" sldId="266"/>
            <ac:spMk id="3" creationId="{526A18DE-58FD-4D6F-9278-C84151957AF0}"/>
          </ac:spMkLst>
        </pc:spChg>
      </pc:sldChg>
      <pc:sldChg chg="modAnim">
        <pc:chgData name="정 윤지" userId="b00ce3c5feab0cbf" providerId="LiveId" clId="{1FD392B0-A105-4BC0-94F6-2A94607FD225}" dt="2021-09-28T11:19:50.734" v="7889"/>
        <pc:sldMkLst>
          <pc:docMk/>
          <pc:sldMk cId="0" sldId="267"/>
        </pc:sldMkLst>
      </pc:sldChg>
      <pc:sldChg chg="addSp modSp mod modAnim">
        <pc:chgData name="정 윤지" userId="b00ce3c5feab0cbf" providerId="LiveId" clId="{1FD392B0-A105-4BC0-94F6-2A94607FD225}" dt="2021-09-28T11:18:46.093" v="7875"/>
        <pc:sldMkLst>
          <pc:docMk/>
          <pc:sldMk cId="2101690321" sldId="268"/>
        </pc:sldMkLst>
        <pc:spChg chg="add mod">
          <ac:chgData name="정 윤지" userId="b00ce3c5feab0cbf" providerId="LiveId" clId="{1FD392B0-A105-4BC0-94F6-2A94607FD225}" dt="2021-09-18T06:08:01.382" v="2140" actId="1038"/>
          <ac:spMkLst>
            <pc:docMk/>
            <pc:sldMk cId="2101690321" sldId="268"/>
            <ac:spMk id="3" creationId="{87A26892-863B-4288-8A32-67D3C6F7BC44}"/>
          </ac:spMkLst>
        </pc:spChg>
      </pc:sldChg>
      <pc:sldChg chg="addSp modSp mod modAnim">
        <pc:chgData name="정 윤지" userId="b00ce3c5feab0cbf" providerId="LiveId" clId="{1FD392B0-A105-4BC0-94F6-2A94607FD225}" dt="2021-09-28T11:19:06.254" v="7879"/>
        <pc:sldMkLst>
          <pc:docMk/>
          <pc:sldMk cId="1776319786" sldId="269"/>
        </pc:sldMkLst>
        <pc:spChg chg="mod">
          <ac:chgData name="정 윤지" userId="b00ce3c5feab0cbf" providerId="LiveId" clId="{1FD392B0-A105-4BC0-94F6-2A94607FD225}" dt="2021-09-18T05:41:02.455" v="1353" actId="20577"/>
          <ac:spMkLst>
            <pc:docMk/>
            <pc:sldMk cId="1776319786" sldId="269"/>
            <ac:spMk id="2" creationId="{DC0510B8-9340-46E0-A02F-FA4E15475A3E}"/>
          </ac:spMkLst>
        </pc:spChg>
        <pc:spChg chg="add mod">
          <ac:chgData name="정 윤지" userId="b00ce3c5feab0cbf" providerId="LiveId" clId="{1FD392B0-A105-4BC0-94F6-2A94607FD225}" dt="2021-09-18T06:31:13.057" v="2432" actId="1076"/>
          <ac:spMkLst>
            <pc:docMk/>
            <pc:sldMk cId="1776319786" sldId="269"/>
            <ac:spMk id="3" creationId="{35C26962-A30C-4230-914A-F67B3A7C243F}"/>
          </ac:spMkLst>
        </pc:spChg>
      </pc:sldChg>
      <pc:sldChg chg="modTransition">
        <pc:chgData name="정 윤지" userId="b00ce3c5feab0cbf" providerId="LiveId" clId="{1FD392B0-A105-4BC0-94F6-2A94607FD225}" dt="2021-09-28T11:16:12.412" v="7851"/>
        <pc:sldMkLst>
          <pc:docMk/>
          <pc:sldMk cId="1588809479" sldId="270"/>
        </pc:sldMkLst>
      </pc:sldChg>
      <pc:sldChg chg="modTransition">
        <pc:chgData name="정 윤지" userId="b00ce3c5feab0cbf" providerId="LiveId" clId="{1FD392B0-A105-4BC0-94F6-2A94607FD225}" dt="2021-09-28T11:16:25.297" v="7853"/>
        <pc:sldMkLst>
          <pc:docMk/>
          <pc:sldMk cId="3369655068" sldId="271"/>
        </pc:sldMkLst>
      </pc:sldChg>
      <pc:sldChg chg="modTransition">
        <pc:chgData name="정 윤지" userId="b00ce3c5feab0cbf" providerId="LiveId" clId="{1FD392B0-A105-4BC0-94F6-2A94607FD225}" dt="2021-09-28T11:16:33.445" v="7854"/>
        <pc:sldMkLst>
          <pc:docMk/>
          <pc:sldMk cId="734097577" sldId="272"/>
        </pc:sldMkLst>
      </pc:sldChg>
      <pc:sldChg chg="addSp modSp mod modAnim">
        <pc:chgData name="정 윤지" userId="b00ce3c5feab0cbf" providerId="LiveId" clId="{1FD392B0-A105-4BC0-94F6-2A94607FD225}" dt="2021-09-28T13:31:59.103" v="8524" actId="20577"/>
        <pc:sldMkLst>
          <pc:docMk/>
          <pc:sldMk cId="2479173034" sldId="273"/>
        </pc:sldMkLst>
        <pc:spChg chg="mod">
          <ac:chgData name="정 윤지" userId="b00ce3c5feab0cbf" providerId="LiveId" clId="{1FD392B0-A105-4BC0-94F6-2A94607FD225}" dt="2021-09-18T05:41:28.872" v="1380"/>
          <ac:spMkLst>
            <pc:docMk/>
            <pc:sldMk cId="2479173034" sldId="273"/>
            <ac:spMk id="2" creationId="{DC0510B8-9340-46E0-A02F-FA4E15475A3E}"/>
          </ac:spMkLst>
        </pc:spChg>
        <pc:spChg chg="add mod">
          <ac:chgData name="정 윤지" userId="b00ce3c5feab0cbf" providerId="LiveId" clId="{1FD392B0-A105-4BC0-94F6-2A94607FD225}" dt="2021-09-28T13:31:59.103" v="8524" actId="20577"/>
          <ac:spMkLst>
            <pc:docMk/>
            <pc:sldMk cId="2479173034" sldId="273"/>
            <ac:spMk id="3" creationId="{58A94912-D90D-41FE-87BF-217E5E5CE705}"/>
          </ac:spMkLst>
        </pc:spChg>
      </pc:sldChg>
      <pc:sldChg chg="addSp delSp modSp mod modAnim">
        <pc:chgData name="정 윤지" userId="b00ce3c5feab0cbf" providerId="LiveId" clId="{1FD392B0-A105-4BC0-94F6-2A94607FD225}" dt="2021-09-28T11:42:46.632" v="8523"/>
        <pc:sldMkLst>
          <pc:docMk/>
          <pc:sldMk cId="1408183116" sldId="274"/>
        </pc:sldMkLst>
        <pc:spChg chg="mod">
          <ac:chgData name="정 윤지" userId="b00ce3c5feab0cbf" providerId="LiveId" clId="{1FD392B0-A105-4BC0-94F6-2A94607FD225}" dt="2021-09-18T05:41:41.763" v="1409" actId="20577"/>
          <ac:spMkLst>
            <pc:docMk/>
            <pc:sldMk cId="1408183116" sldId="274"/>
            <ac:spMk id="2" creationId="{DC0510B8-9340-46E0-A02F-FA4E15475A3E}"/>
          </ac:spMkLst>
        </pc:spChg>
        <pc:spChg chg="add del mod">
          <ac:chgData name="정 윤지" userId="b00ce3c5feab0cbf" providerId="LiveId" clId="{1FD392B0-A105-4BC0-94F6-2A94607FD225}" dt="2021-09-18T10:11:37.297" v="3722"/>
          <ac:spMkLst>
            <pc:docMk/>
            <pc:sldMk cId="1408183116" sldId="274"/>
            <ac:spMk id="3" creationId="{D3E2A3A5-4656-4031-BD55-1B867E55836D}"/>
          </ac:spMkLst>
        </pc:spChg>
        <pc:spChg chg="add mod">
          <ac:chgData name="정 윤지" userId="b00ce3c5feab0cbf" providerId="LiveId" clId="{1FD392B0-A105-4BC0-94F6-2A94607FD225}" dt="2021-09-28T11:42:22.532" v="8518" actId="1076"/>
          <ac:spMkLst>
            <pc:docMk/>
            <pc:sldMk cId="1408183116" sldId="274"/>
            <ac:spMk id="4" creationId="{68804D66-648E-4F55-B43E-5EDEB877B637}"/>
          </ac:spMkLst>
        </pc:spChg>
      </pc:sldChg>
      <pc:sldChg chg="modSp mod modAnim">
        <pc:chgData name="정 윤지" userId="b00ce3c5feab0cbf" providerId="LiveId" clId="{1FD392B0-A105-4BC0-94F6-2A94607FD225}" dt="2021-09-28T14:15:22.606" v="8539"/>
        <pc:sldMkLst>
          <pc:docMk/>
          <pc:sldMk cId="1947384637" sldId="275"/>
        </pc:sldMkLst>
        <pc:spChg chg="mod">
          <ac:chgData name="정 윤지" userId="b00ce3c5feab0cbf" providerId="LiveId" clId="{1FD392B0-A105-4BC0-94F6-2A94607FD225}" dt="2021-09-28T14:15:22.606" v="8539"/>
          <ac:spMkLst>
            <pc:docMk/>
            <pc:sldMk cId="1947384637" sldId="275"/>
            <ac:spMk id="3" creationId="{344FA0F8-A51E-4652-A4B3-91E356A9D296}"/>
          </ac:spMkLst>
        </pc:spChg>
      </pc:sldChg>
      <pc:sldChg chg="modSp mod modTransition">
        <pc:chgData name="정 윤지" userId="b00ce3c5feab0cbf" providerId="LiveId" clId="{1FD392B0-A105-4BC0-94F6-2A94607FD225}" dt="2021-09-28T11:16:48.790" v="7855"/>
        <pc:sldMkLst>
          <pc:docMk/>
          <pc:sldMk cId="4154383969" sldId="276"/>
        </pc:sldMkLst>
        <pc:spChg chg="mod">
          <ac:chgData name="정 윤지" userId="b00ce3c5feab0cbf" providerId="LiveId" clId="{1FD392B0-A105-4BC0-94F6-2A94607FD225}" dt="2021-09-28T10:27:10.888" v="6654" actId="20577"/>
          <ac:spMkLst>
            <pc:docMk/>
            <pc:sldMk cId="4154383969" sldId="276"/>
            <ac:spMk id="4" creationId="{00000000-0000-0000-0000-000000000000}"/>
          </ac:spMkLst>
        </pc:spChg>
      </pc:sldChg>
      <pc:sldChg chg="addSp modSp mod modAnim">
        <pc:chgData name="정 윤지" userId="b00ce3c5feab0cbf" providerId="LiveId" clId="{1FD392B0-A105-4BC0-94F6-2A94607FD225}" dt="2021-09-28T11:20:56.510" v="7895"/>
        <pc:sldMkLst>
          <pc:docMk/>
          <pc:sldMk cId="2992468851" sldId="277"/>
        </pc:sldMkLst>
        <pc:spChg chg="mod">
          <ac:chgData name="정 윤지" userId="b00ce3c5feab0cbf" providerId="LiveId" clId="{1FD392B0-A105-4BC0-94F6-2A94607FD225}" dt="2021-09-28T10:26:53.488" v="6632"/>
          <ac:spMkLst>
            <pc:docMk/>
            <pc:sldMk cId="2992468851" sldId="277"/>
            <ac:spMk id="2" creationId="{85D12D3D-12BD-4633-830D-4D757EF7790D}"/>
          </ac:spMkLst>
        </pc:spChg>
        <pc:spChg chg="add mod">
          <ac:chgData name="정 윤지" userId="b00ce3c5feab0cbf" providerId="LiveId" clId="{1FD392B0-A105-4BC0-94F6-2A94607FD225}" dt="2021-09-28T10:40:15.392" v="7158" actId="20577"/>
          <ac:spMkLst>
            <pc:docMk/>
            <pc:sldMk cId="2992468851" sldId="277"/>
            <ac:spMk id="3" creationId="{5AEC3DC6-11BE-428C-A691-A014F1594F67}"/>
          </ac:spMkLst>
        </pc:spChg>
      </pc:sldChg>
      <pc:sldChg chg="addSp modSp mod modAnim">
        <pc:chgData name="정 윤지" userId="b00ce3c5feab0cbf" providerId="LiveId" clId="{1FD392B0-A105-4BC0-94F6-2A94607FD225}" dt="2021-09-28T14:31:15.124" v="8580" actId="20577"/>
        <pc:sldMkLst>
          <pc:docMk/>
          <pc:sldMk cId="1865970423" sldId="278"/>
        </pc:sldMkLst>
        <pc:spChg chg="mod">
          <ac:chgData name="정 윤지" userId="b00ce3c5feab0cbf" providerId="LiveId" clId="{1FD392B0-A105-4BC0-94F6-2A94607FD225}" dt="2021-09-28T14:27:52.851" v="8544" actId="20577"/>
          <ac:spMkLst>
            <pc:docMk/>
            <pc:sldMk cId="1865970423" sldId="278"/>
            <ac:spMk id="2" creationId="{85D12D3D-12BD-4633-830D-4D757EF7790D}"/>
          </ac:spMkLst>
        </pc:spChg>
        <pc:spChg chg="add mod">
          <ac:chgData name="정 윤지" userId="b00ce3c5feab0cbf" providerId="LiveId" clId="{1FD392B0-A105-4BC0-94F6-2A94607FD225}" dt="2021-09-28T14:31:15.124" v="8580" actId="20577"/>
          <ac:spMkLst>
            <pc:docMk/>
            <pc:sldMk cId="1865970423" sldId="278"/>
            <ac:spMk id="4" creationId="{974E49BD-F244-4D5C-A59D-60DA0B9B365A}"/>
          </ac:spMkLst>
        </pc:spChg>
      </pc:sldChg>
      <pc:sldChg chg="modTransition">
        <pc:chgData name="정 윤지" userId="b00ce3c5feab0cbf" providerId="LiveId" clId="{1FD392B0-A105-4BC0-94F6-2A94607FD225}" dt="2021-09-28T11:16:19.979" v="7852"/>
        <pc:sldMkLst>
          <pc:docMk/>
          <pc:sldMk cId="4130152159" sldId="279"/>
        </pc:sldMkLst>
      </pc:sldChg>
      <pc:sldChg chg="addSp delSp modSp mod modAnim">
        <pc:chgData name="정 윤지" userId="b00ce3c5feab0cbf" providerId="LiveId" clId="{1FD392B0-A105-4BC0-94F6-2A94607FD225}" dt="2021-09-28T11:18:08.734" v="7868"/>
        <pc:sldMkLst>
          <pc:docMk/>
          <pc:sldMk cId="3420994470" sldId="280"/>
        </pc:sldMkLst>
        <pc:spChg chg="mod topLvl">
          <ac:chgData name="정 윤지" userId="b00ce3c5feab0cbf" providerId="LiveId" clId="{1FD392B0-A105-4BC0-94F6-2A94607FD225}" dt="2021-09-28T11:17:52.089" v="7865" actId="165"/>
          <ac:spMkLst>
            <pc:docMk/>
            <pc:sldMk cId="3420994470" sldId="280"/>
            <ac:spMk id="2" creationId="{707D7E19-B274-43C9-A3A9-5122367ECC77}"/>
          </ac:spMkLst>
        </pc:spChg>
        <pc:spChg chg="mod topLvl">
          <ac:chgData name="정 윤지" userId="b00ce3c5feab0cbf" providerId="LiveId" clId="{1FD392B0-A105-4BC0-94F6-2A94607FD225}" dt="2021-09-28T11:17:52.089" v="7865" actId="165"/>
          <ac:spMkLst>
            <pc:docMk/>
            <pc:sldMk cId="3420994470" sldId="280"/>
            <ac:spMk id="3" creationId="{526A18DE-58FD-4D6F-9278-C84151957AF0}"/>
          </ac:spMkLst>
        </pc:spChg>
        <pc:grpChg chg="add del mod">
          <ac:chgData name="정 윤지" userId="b00ce3c5feab0cbf" providerId="LiveId" clId="{1FD392B0-A105-4BC0-94F6-2A94607FD225}" dt="2021-09-28T11:17:52.089" v="7865" actId="165"/>
          <ac:grpSpMkLst>
            <pc:docMk/>
            <pc:sldMk cId="3420994470" sldId="280"/>
            <ac:grpSpMk id="4" creationId="{2097AD69-5BA0-48DB-BF6C-F1D360BAC692}"/>
          </ac:grpSpMkLst>
        </pc:grpChg>
      </pc:sldChg>
      <pc:sldChg chg="new del">
        <pc:chgData name="정 윤지" userId="b00ce3c5feab0cbf" providerId="LiveId" clId="{1FD392B0-A105-4BC0-94F6-2A94607FD225}" dt="2021-09-28T10:01:20.926" v="6378" actId="680"/>
        <pc:sldMkLst>
          <pc:docMk/>
          <pc:sldMk cId="3552810404" sldId="281"/>
        </pc:sldMkLst>
      </pc:sldChg>
      <pc:sldChg chg="addSp modSp add mod ord">
        <pc:chgData name="정 윤지" userId="b00ce3c5feab0cbf" providerId="LiveId" clId="{1FD392B0-A105-4BC0-94F6-2A94607FD225}" dt="2021-09-28T11:22:10.541" v="7905" actId="20577"/>
        <pc:sldMkLst>
          <pc:docMk/>
          <pc:sldMk cId="3695046513" sldId="281"/>
        </pc:sldMkLst>
        <pc:spChg chg="mod">
          <ac:chgData name="정 윤지" userId="b00ce3c5feab0cbf" providerId="LiveId" clId="{1FD392B0-A105-4BC0-94F6-2A94607FD225}" dt="2021-09-28T10:01:37.316" v="6395"/>
          <ac:spMkLst>
            <pc:docMk/>
            <pc:sldMk cId="3695046513" sldId="281"/>
            <ac:spMk id="2" creationId="{85D12D3D-12BD-4633-830D-4D757EF7790D}"/>
          </ac:spMkLst>
        </pc:spChg>
        <pc:spChg chg="add mod">
          <ac:chgData name="정 윤지" userId="b00ce3c5feab0cbf" providerId="LiveId" clId="{1FD392B0-A105-4BC0-94F6-2A94607FD225}" dt="2021-09-28T11:22:10.541" v="7905" actId="20577"/>
          <ac:spMkLst>
            <pc:docMk/>
            <pc:sldMk cId="3695046513" sldId="281"/>
            <ac:spMk id="3" creationId="{6C3979F9-92B1-42AE-BAC3-6115A608A747}"/>
          </ac:spMkLst>
        </pc:spChg>
      </pc:sldChg>
      <pc:sldChg chg="addSp delSp modSp add mod modTransition modAnim">
        <pc:chgData name="정 윤지" userId="b00ce3c5feab0cbf" providerId="LiveId" clId="{1FD392B0-A105-4BC0-94F6-2A94607FD225}" dt="2021-09-28T11:22:00.066" v="7903" actId="1076"/>
        <pc:sldMkLst>
          <pc:docMk/>
          <pc:sldMk cId="3624020115" sldId="282"/>
        </pc:sldMkLst>
        <pc:spChg chg="mod">
          <ac:chgData name="정 윤지" userId="b00ce3c5feab0cbf" providerId="LiveId" clId="{1FD392B0-A105-4BC0-94F6-2A94607FD225}" dt="2021-09-28T10:18:09.933" v="6509" actId="20577"/>
          <ac:spMkLst>
            <pc:docMk/>
            <pc:sldMk cId="3624020115" sldId="282"/>
            <ac:spMk id="2" creationId="{85D12D3D-12BD-4633-830D-4D757EF7790D}"/>
          </ac:spMkLst>
        </pc:spChg>
        <pc:spChg chg="add del">
          <ac:chgData name="정 윤지" userId="b00ce3c5feab0cbf" providerId="LiveId" clId="{1FD392B0-A105-4BC0-94F6-2A94607FD225}" dt="2021-09-28T10:28:03.508" v="6656" actId="22"/>
          <ac:spMkLst>
            <pc:docMk/>
            <pc:sldMk cId="3624020115" sldId="282"/>
            <ac:spMk id="5" creationId="{851ACCF3-689D-4F43-AEBF-25AE6333CC33}"/>
          </ac:spMkLst>
        </pc:spChg>
        <pc:picChg chg="add mod">
          <ac:chgData name="정 윤지" userId="b00ce3c5feab0cbf" providerId="LiveId" clId="{1FD392B0-A105-4BC0-94F6-2A94607FD225}" dt="2021-09-28T11:22:00.066" v="7903" actId="1076"/>
          <ac:picMkLst>
            <pc:docMk/>
            <pc:sldMk cId="3624020115" sldId="282"/>
            <ac:picMk id="1026" creationId="{D282029D-9BE9-488F-972D-2003048F9A21}"/>
          </ac:picMkLst>
        </pc:picChg>
        <pc:picChg chg="add del mod">
          <ac:chgData name="정 윤지" userId="b00ce3c5feab0cbf" providerId="LiveId" clId="{1FD392B0-A105-4BC0-94F6-2A94607FD225}" dt="2021-09-28T11:21:45.955" v="7902" actId="478"/>
          <ac:picMkLst>
            <pc:docMk/>
            <pc:sldMk cId="3624020115" sldId="282"/>
            <ac:picMk id="1028" creationId="{E04AE846-903A-419F-A0E2-8D1F66D08DDB}"/>
          </ac:picMkLst>
        </pc:picChg>
      </pc:sldChg>
      <pc:sldChg chg="new del">
        <pc:chgData name="정 윤지" userId="b00ce3c5feab0cbf" providerId="LiveId" clId="{1FD392B0-A105-4BC0-94F6-2A94607FD225}" dt="2021-09-28T11:14:05.056" v="7835" actId="680"/>
        <pc:sldMkLst>
          <pc:docMk/>
          <pc:sldMk cId="3876047295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2" y="275036"/>
            <a:ext cx="1543051" cy="585073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4" y="275036"/>
            <a:ext cx="4476751" cy="585073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1" y="1600201"/>
            <a:ext cx="30099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1" y="1600201"/>
            <a:ext cx="30099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3" y="204790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4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C17B8-943F-45F8-A6F3-3AC867ACF46E}" type="datetimeFigureOut">
              <a:rPr lang="ko-KR" altLang="en-US" smtClean="0"/>
              <a:t>2021-09-28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6822D-AD2E-49C0-92C1-5171D8C83E1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hajime-himonya.com/?page_id=956#%EF%BC%88%EF%BC%91%EF%BC%89%E3%83%97%E3%83%A9%E3%82%A4%E3%83%99%E3%83%BC%E3%83%88%E3%81%AA%E6%99%82%E9%96%93%E3%81%A8%E3%83%91%E3%83%96%E3%83%AA%E3%83%83%E3%82%AF%E3%81%AA%E6%99%82%E9%96%93" TargetMode="External"/><Relationship Id="rId2" Type="http://schemas.openxmlformats.org/officeDocument/2006/relationships/hyperlink" Target="https://ja.wikipedia.org/wiki/%E8%91%AC%E5%84%80#%E6%97%A5%E6%9C%AC%E3%81%AE%E8%91%AC%E7%A5%AD%E6%A5%A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337723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죽음과 장례</a:t>
            </a:r>
            <a:endParaRPr lang="en-US" altLang="ko-KR" sz="2800" b="1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D55DE-6393-4843-97E6-8372C302D8CD}"/>
              </a:ext>
            </a:extLst>
          </p:cNvPr>
          <p:cNvSpPr txBox="1"/>
          <p:nvPr/>
        </p:nvSpPr>
        <p:spPr>
          <a:xfrm rot="10800000" flipV="1">
            <a:off x="3635896" y="2730138"/>
            <a:ext cx="2223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2X1X1X91 </a:t>
            </a:r>
            <a:r>
              <a:rPr lang="ko-KR" altLang="en-US" sz="11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</a:t>
            </a:r>
            <a:r>
              <a:rPr lang="en-US" altLang="ko-KR" sz="11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  <a:r>
              <a:rPr lang="ko-KR" altLang="en-US" sz="11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510B8-9340-46E0-A02F-FA4E15475A3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화장만의 장례식 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 </a:t>
            </a:r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유골과 습속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endParaRPr lang="ko-KR" altLang="en-US" sz="28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26962-A30C-4230-914A-F67B3A7C243F}"/>
              </a:ext>
            </a:extLst>
          </p:cNvPr>
          <p:cNvSpPr txBox="1"/>
          <p:nvPr/>
        </p:nvSpPr>
        <p:spPr>
          <a:xfrm>
            <a:off x="179766" y="699536"/>
            <a:ext cx="878446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화장뿐인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장례식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</a:p>
          <a:p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장례식을 해도 근친자만으로 끝나는 경우 다수</a:t>
            </a:r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&gt; </a:t>
            </a:r>
            <a:r>
              <a:rPr lang="ko-KR" altLang="en-US" sz="23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습골을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하지 않는 경우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 (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 경우는 특수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간사이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유골을 두고 오기만 하는 행위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유골 유기</a:t>
            </a:r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-&gt;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습속의 문제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!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습속을 벌할 수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</a:p>
          <a:p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일체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3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습골을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하지 않는 경우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3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습골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-&gt;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유골 존재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</a:p>
          <a:p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               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화장터에서 가족이 자의로 두고 온 것</a:t>
            </a:r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                 -&gt;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청구하지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각서를 받아 인정할 수 밖에 없음</a:t>
            </a:r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3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3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습골을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하지 않는다는 것 </a:t>
            </a:r>
            <a:r>
              <a:rPr lang="en-US" altLang="ko-KR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사망자에 대한 태도가 바뀌고 있음</a:t>
            </a:r>
          </a:p>
        </p:txBody>
      </p:sp>
    </p:spTree>
    <p:extLst>
      <p:ext uri="{BB962C8B-B14F-4D97-AF65-F5344CB8AC3E}">
        <p14:creationId xmlns:p14="http://schemas.microsoft.com/office/powerpoint/2010/main" val="177631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510B8-9340-46E0-A02F-FA4E15475A3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무덤에 의식 변화 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무덤의 습속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endParaRPr lang="ko-KR" altLang="en-US" sz="28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A94912-D90D-41FE-87BF-217E5E5CE705}"/>
              </a:ext>
            </a:extLst>
          </p:cNvPr>
          <p:cNvSpPr txBox="1"/>
          <p:nvPr/>
        </p:nvSpPr>
        <p:spPr>
          <a:xfrm>
            <a:off x="251520" y="843558"/>
            <a:ext cx="86409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헤이안 시대 초기 귀족들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자신들의 무덤이 어디 있는지 모를 정도로 신경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민중이 무덤을 갖게 된 것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근세 얼마 전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오닌의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난에서 비롯된 것 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              -&gt;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에도시대 중기 이후 사단제도 널리 보급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            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절이 단가제도와의 관계 속에서 무덤을 관리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60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년대 말 고도 경제 성장기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지금보다 단위가 작은 핵가족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미니가묘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등장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수도권 근방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묘지가 늘어나면서 묘지가 점차 개발 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17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510B8-9340-46E0-A02F-FA4E15475A3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무덤의 후계자 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영대 공양 묘</a:t>
            </a:r>
            <a:r>
              <a:rPr lang="en-US" altLang="ko-KR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endParaRPr lang="ko-KR" altLang="en-US" sz="28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804D66-648E-4F55-B43E-5EDEB877B637}"/>
              </a:ext>
            </a:extLst>
          </p:cNvPr>
          <p:cNvSpPr txBox="1"/>
          <p:nvPr/>
        </p:nvSpPr>
        <p:spPr>
          <a:xfrm>
            <a:off x="297564" y="639586"/>
            <a:ext cx="85488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80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년대 말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영대 공양 무덤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니가타의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묘코지의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안온 묘소 유명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가장 처음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;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히에이산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99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묘지 매장법의 시행 규칙 개정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;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무연분묘의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이장 절차 간략화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영대 공양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묘란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</a:t>
            </a: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후사가 필요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절이 계속 되는 한 그 무덤을 지키겠다는 것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-&gt;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개별적 책임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절의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책임으로 지키는 것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영대 사용이란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</a:t>
            </a: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후사가 있는 한 기한을 정하지 않고 사용할 수 있는 권리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후사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바로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철거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불평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0818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57175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병 구완의 습속</a:t>
            </a:r>
          </a:p>
        </p:txBody>
      </p:sp>
    </p:spTree>
    <p:extLst>
      <p:ext uri="{BB962C8B-B14F-4D97-AF65-F5344CB8AC3E}">
        <p14:creationId xmlns:p14="http://schemas.microsoft.com/office/powerpoint/2010/main" val="734097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E835B6-F8E2-4421-A122-3D541F595AD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현재의 죽음의 판정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FB10E4-3FD1-42BE-9FD5-02260514D992}"/>
              </a:ext>
            </a:extLst>
          </p:cNvPr>
          <p:cNvSpPr txBox="1"/>
          <p:nvPr/>
        </p:nvSpPr>
        <p:spPr>
          <a:xfrm>
            <a:off x="107504" y="771550"/>
            <a:ext cx="88569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지금의 죽음 판정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의사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옛날의 죽음 판정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프로세스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사후경직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썩은 내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개념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지금까지는 심장사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호흡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심장박동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동공 반응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등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최근에는 뇌사의 개념 추가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장기이식법 추가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뇌사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과학기술의 발달이 가져온 새로운 죽음 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누구에게나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X/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희귀 케이스로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1%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미만이라 문제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/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의사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가족 의사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판정 불가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뇌사 판정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2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차례 걸쳐 진행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본인 생전에 증명카드로 의사 표시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가족의 동의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12D3D-12BD-4633-830D-4D757EF7790D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사후의 처치와 습속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FA0F8-A51E-4652-A4B3-91E356A9D296}"/>
              </a:ext>
            </a:extLst>
          </p:cNvPr>
          <p:cNvSpPr txBox="1"/>
          <p:nvPr/>
        </p:nvSpPr>
        <p:spPr>
          <a:xfrm>
            <a:off x="143508" y="699542"/>
            <a:ext cx="88569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의사에게 죽음 판정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간호사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링거 관 등을 제거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말기의 물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or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물 의례를 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간호사가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청식을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옛날에는 탕관을 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자택으로 침대차로 반송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옛날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자택에서 사망 시 말기의 물 후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`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영혼을 부른다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`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를 한 경우도 있음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옛날 일본인의 죽음의 개념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몸에서 영혼이 떨어져 나가는 것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영혼을 부르는 것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재생을 기원하는 관습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말기의 물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1.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이별의 의미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2.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재생을 바라는 의미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738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57175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장례업과 구조</a:t>
            </a:r>
          </a:p>
        </p:txBody>
      </p:sp>
    </p:spTree>
    <p:extLst>
      <p:ext uri="{BB962C8B-B14F-4D97-AF65-F5344CB8AC3E}">
        <p14:creationId xmlns:p14="http://schemas.microsoft.com/office/powerpoint/2010/main" val="4154383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12D3D-12BD-4633-830D-4D757EF7790D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</a:t>
            </a:r>
            <a:r>
              <a:rPr lang="ko-KR" altLang="en-US" sz="2800" b="1" dirty="0" err="1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장례업</a:t>
            </a:r>
            <a:endParaRPr lang="ko-KR" altLang="en-US" sz="28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EC3DC6-11BE-428C-A691-A014F1594F67}"/>
              </a:ext>
            </a:extLst>
          </p:cNvPr>
          <p:cNvSpPr txBox="1"/>
          <p:nvPr/>
        </p:nvSpPr>
        <p:spPr>
          <a:xfrm>
            <a:off x="251520" y="1325255"/>
            <a:ext cx="86409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장의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근친이 치르는 것 기본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빈도가 낮은 행사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!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일반인들끼리 하기엔 한계 발생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              -&gt;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이를 위한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장례업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장례업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면허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누구나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유해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종교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관련 법규 등 다양한 지식 요구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246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12D3D-12BD-4633-830D-4D757EF7790D}"/>
              </a:ext>
            </a:extLst>
          </p:cNvPr>
          <p:cNvSpPr txBox="1"/>
          <p:nvPr/>
        </p:nvSpPr>
        <p:spPr>
          <a:xfrm>
            <a:off x="395536" y="123478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장례의 회식과 상복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4E49BD-F244-4D5C-A59D-60DA0B9B365A}"/>
              </a:ext>
            </a:extLst>
          </p:cNvPr>
          <p:cNvSpPr txBox="1"/>
          <p:nvPr/>
        </p:nvSpPr>
        <p:spPr>
          <a:xfrm>
            <a:off x="143508" y="986700"/>
            <a:ext cx="88569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장례가 끝남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마지막 회식을 함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회식의 의미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사자와의 이별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도움을 준 사람에게 감사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       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초 칠일을 앞당긴 제사의 제사 자리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관서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마무리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/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도쿄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청결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정진제거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/</a:t>
            </a:r>
            <a:r>
              <a:rPr lang="en-US" altLang="ko-KR" sz="200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기타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000" dirty="0" err="1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기중퇴제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 err="1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기중퇴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000" dirty="0" err="1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오사이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등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수의 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수행승의 여행 모습을 본뜬 것</a:t>
            </a:r>
            <a:endParaRPr lang="en-US" altLang="ko-KR" sz="2000" dirty="0">
              <a:solidFill>
                <a:srgbClr val="202122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-&gt;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죽은 자 극락정토로 여행을 떠남</a:t>
            </a:r>
            <a:r>
              <a:rPr lang="en-US" altLang="ko-KR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/ </a:t>
            </a:r>
            <a:r>
              <a:rPr lang="ko-KR" altLang="en-US" sz="2000" dirty="0">
                <a:solidFill>
                  <a:srgbClr val="202122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죽은 자가 앞으로 수행을 해야함의 모습</a:t>
            </a:r>
            <a:endParaRPr lang="ko-KR" altLang="en-US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597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12D3D-12BD-4633-830D-4D757EF7790D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장례 사진</a:t>
            </a:r>
          </a:p>
        </p:txBody>
      </p:sp>
      <p:pic>
        <p:nvPicPr>
          <p:cNvPr id="1026" name="Picture 2" descr="告別式」って日本の伝統？ 〜葬儀社の成立と告別式の誕生 | お知らせ ...">
            <a:extLst>
              <a:ext uri="{FF2B5EF4-FFF2-40B4-BE49-F238E27FC236}">
                <a16:creationId xmlns:a16="http://schemas.microsoft.com/office/drawing/2014/main" id="{D282029D-9BE9-488F-972D-2003048F9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726" y="1059582"/>
            <a:ext cx="4932548" cy="354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020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AAB390-2955-4351-ADC0-3B6700229F7E}"/>
              </a:ext>
            </a:extLst>
          </p:cNvPr>
          <p:cNvSpPr txBox="1"/>
          <p:nvPr/>
        </p:nvSpPr>
        <p:spPr>
          <a:xfrm>
            <a:off x="1799692" y="555526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3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::Index::</a:t>
            </a:r>
            <a:endParaRPr lang="ko-KR" altLang="en-US" sz="23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2EA5FB-EAE6-4796-9B89-1673F81FEBF6}"/>
              </a:ext>
            </a:extLst>
          </p:cNvPr>
          <p:cNvSpPr txBox="1"/>
          <p:nvPr/>
        </p:nvSpPr>
        <p:spPr>
          <a:xfrm>
            <a:off x="2267744" y="843558"/>
            <a:ext cx="396044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1900" dirty="0" err="1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장례란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장례의 의미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19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일본인의 죽음의 현황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 장소의 추이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개념의 변화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환경의 변화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19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장례식과 무덤의 변화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화장만의 장례식 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유골과 습속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무덤에 의식 변화 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무덤과 습속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무덤의 후계자 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영대 공양 묘</a:t>
            </a:r>
            <a:r>
              <a:rPr lang="en-US" altLang="ko-KR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19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병 구완의 습속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현재의 죽음의 판정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사후의 처치와 습속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o-KR" altLang="en-US" sz="19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장례업과 구조</a:t>
            </a:r>
            <a:endParaRPr lang="en-US" altLang="ko-KR" sz="19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일본의 </a:t>
            </a:r>
            <a:r>
              <a:rPr lang="ko-KR" altLang="en-US" sz="1500" dirty="0" err="1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장례업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15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장례의 회식과 상복</a:t>
            </a:r>
            <a:endParaRPr lang="en-US" altLang="ko-KR" sz="15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D12D3D-12BD-4633-830D-4D757EF7790D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참고자료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3979F9-92B1-42AE-BAC3-6115A608A747}"/>
              </a:ext>
            </a:extLst>
          </p:cNvPr>
          <p:cNvSpPr txBox="1"/>
          <p:nvPr/>
        </p:nvSpPr>
        <p:spPr>
          <a:xfrm>
            <a:off x="0" y="627534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본문 링크</a:t>
            </a:r>
            <a:endParaRPr lang="en-US" altLang="ko-KR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1400" dirty="0">
                <a:latin typeface="배달의민족 주아" panose="02020603020101020101" pitchFamily="18" charset="-127"/>
                <a:ea typeface="배달의민족 주아" panose="02020603020101020101" pitchFamily="18" charset="-127"/>
                <a:hlinkClick r:id="rId2"/>
              </a:rPr>
              <a:t>https://ja.wikipedia.org/wiki/%E8%91%AC%E5%84%80#%E6%97%A5%E6%9C%AC%E3%81%AE%E8%91%AC%E7%A5%AD%E6%A5%AD</a:t>
            </a:r>
            <a:endParaRPr lang="en-US" altLang="ko-KR" sz="1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1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1400" dirty="0">
                <a:latin typeface="배달의민족 주아" panose="02020603020101020101" pitchFamily="18" charset="-127"/>
                <a:ea typeface="배달의민족 주아" panose="02020603020101020101" pitchFamily="18" charset="-127"/>
                <a:hlinkClick r:id="rId3"/>
              </a:rPr>
              <a:t>https://hajime-himonya.com/?page_id=956#%EF%BC%88%EF%BC%91%EF%BC%89%E3%83%97%E3%83%A9%E3%82%A4%E3%83%99%E3%83%BC%E3%83%88%E3%81%AA%E6%99%82%E9%96%93%E3%81%A8%E3%83%91%E3%83%96%E3%83%AA%E3%83%83%E3%82%AF%E3%81%AA%E6%99%82%E9%96%93</a:t>
            </a:r>
            <a:r>
              <a:rPr lang="en-US" altLang="ko-KR" sz="1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</a:p>
          <a:p>
            <a:endParaRPr lang="en-US" altLang="ko-KR" sz="16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사진 링크</a:t>
            </a:r>
            <a:endParaRPr lang="en-US" altLang="ko-KR" sz="20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1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ttps://msp.c.yimg.jp/images/v2/FUTi93tXq405grZVGgDqG9oST3nbW6jG_qwXHfqMOAUd64rZVNTQgom4DLh9Vs1XQKH56AuYP6vTxpvGyYbMg3XyTDOc5FJj43OEtPqtXDbOjpNc5TR70Ilj7S14U1ZGfkXcQAfA55acRrWZ1y9_PF5AIkF5ufravNJxcETSXVQvKNCTuikCZ6kJQHm-OGbdhVuRAobLsORXU9rSksVBQQmPgdLfuoyVeCc2clYURTc62iJoUfnSF80wq8q8fgaogeVAJ7ABoxxwhYdxN7i5sYBxSWzJMZI3y1_aDFC2YBiB9_3ZXd5qFgsn3YjNDRct/fd4421baa43530dddffd5618c1e02efe.jpg?errorImage=false </a:t>
            </a:r>
            <a:endParaRPr lang="en-US" altLang="ko-KR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504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57175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err="1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장례란</a:t>
            </a:r>
            <a:r>
              <a:rPr lang="en-US" altLang="ko-KR" sz="2800" b="1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</a:t>
            </a:r>
            <a:endParaRPr lang="ko-KR" altLang="en-US" sz="2800" b="1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8809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7D7E19-B274-43C9-A3A9-5122367ECC77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장례의 의미</a:t>
            </a:r>
            <a:endParaRPr lang="en-US" altLang="ko-KR" sz="2800" b="1" dirty="0">
              <a:solidFill>
                <a:schemeClr val="bg1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6A18DE-58FD-4D6F-9278-C84151957AF0}"/>
              </a:ext>
            </a:extLst>
          </p:cNvPr>
          <p:cNvSpPr txBox="1"/>
          <p:nvPr/>
        </p:nvSpPr>
        <p:spPr>
          <a:xfrm>
            <a:off x="287524" y="1048256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&amp;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</a:t>
            </a: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사람들의 죽음을 기리기 위한 제의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 양식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장례하는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사람들의 사생관 종교관 깊이 반영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문명 발생 이전의 구석기 시대에서 해왔던 종교적 행위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</a:t>
            </a:r>
            <a:r>
              <a:rPr lang="en-US" altLang="ko-KR" sz="20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고인 뿐만 아님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남은 사람 때문에 이뤄지는 의미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 </a:t>
            </a: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   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남은 사람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-&gt;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죽음을 마음 속에서 보는 것을 원조하는 의식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2099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57175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일본인의 죽음의 현황</a:t>
            </a:r>
          </a:p>
        </p:txBody>
      </p:sp>
    </p:spTree>
    <p:extLst>
      <p:ext uri="{BB962C8B-B14F-4D97-AF65-F5344CB8AC3E}">
        <p14:creationId xmlns:p14="http://schemas.microsoft.com/office/powerpoint/2010/main" val="4130152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7D7E19-B274-43C9-A3A9-5122367ECC77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 장소의 추이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6A18DE-58FD-4D6F-9278-C84151957AF0}"/>
              </a:ext>
            </a:extLst>
          </p:cNvPr>
          <p:cNvSpPr txBox="1"/>
          <p:nvPr/>
        </p:nvSpPr>
        <p:spPr>
          <a:xfrm>
            <a:off x="287524" y="1635646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 장소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병원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1965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24.6% &gt;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현재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진료소 포함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) 80%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이상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자택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1965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65% &gt;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13.5%</a:t>
            </a: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*1965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년과 현재를 비교하면 병원에서의 죽음과 자택에서의 죽음이 역전됨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510B8-9340-46E0-A02F-FA4E15475A3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개념의 변화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13724E-C8A8-4D97-BF57-9D7E55BD58B4}"/>
              </a:ext>
            </a:extLst>
          </p:cNvPr>
          <p:cNvSpPr txBox="1"/>
          <p:nvPr/>
        </p:nvSpPr>
        <p:spPr>
          <a:xfrm>
            <a:off x="251520" y="1232922"/>
            <a:ext cx="8640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옛날의 경우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반드시 인생 계획의 마지막에 죽음이 있다 이해되고 있던 것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X </a:t>
            </a: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도중 죽음이 많았음 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도중 죽음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많은 사람이 노년기까지 도달하지 않는 것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아이가 성장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,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마지막 노년기 앞에 죽음이 있다고 이해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510B8-9340-46E0-A02F-FA4E15475A3E}"/>
              </a:ext>
            </a:extLst>
          </p:cNvPr>
          <p:cNvSpPr txBox="1"/>
          <p:nvPr/>
        </p:nvSpPr>
        <p:spPr>
          <a:xfrm>
            <a:off x="395536" y="10431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환경의 변화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A26892-863B-4288-8A32-67D3C6F7BC44}"/>
              </a:ext>
            </a:extLst>
          </p:cNvPr>
          <p:cNvSpPr txBox="1"/>
          <p:nvPr/>
        </p:nvSpPr>
        <p:spPr>
          <a:xfrm>
            <a:off x="395536" y="98757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죽음의 환경의 </a:t>
            </a:r>
            <a:r>
              <a:rPr lang="ko-KR" altLang="en-US" sz="24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변화란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?</a:t>
            </a: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삶의 터전에서 점점 죽음이 떨어지고 있다는 것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사망 장소의 변화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과거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자택에서 숨지는 케이스 다수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자택에서 숨지는 케이스 레어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 담당자 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과거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지역 공동체</a:t>
            </a:r>
            <a:endParaRPr lang="en-US" altLang="ko-KR" sz="24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-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현재 </a:t>
            </a:r>
            <a:r>
              <a:rPr lang="en-US" altLang="ko-KR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: </a:t>
            </a:r>
            <a:r>
              <a:rPr lang="ko-KR" altLang="en-US" sz="2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 업체</a:t>
            </a:r>
          </a:p>
        </p:txBody>
      </p:sp>
    </p:spTree>
    <p:extLst>
      <p:ext uri="{BB962C8B-B14F-4D97-AF65-F5344CB8AC3E}">
        <p14:creationId xmlns:p14="http://schemas.microsoft.com/office/powerpoint/2010/main" val="210169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700" y="257175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chemeClr val="accent4">
                    <a:lumMod val="75000"/>
                  </a:schemeClr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장례식과 무덤의 변화</a:t>
            </a:r>
            <a:endParaRPr lang="en-US" altLang="ko-KR" sz="2800" dirty="0">
              <a:solidFill>
                <a:schemeClr val="accent4">
                  <a:lumMod val="75000"/>
                </a:schemeClr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9655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956</Words>
  <Application>Microsoft Office PowerPoint</Application>
  <PresentationFormat>화면 슬라이드 쇼(16:9)</PresentationFormat>
  <Paragraphs>146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5" baseType="lpstr">
      <vt:lpstr>맑은 고딕</vt:lpstr>
      <vt:lpstr>배달의민족 주아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잘</dc:creator>
  <cp:lastModifiedBy>정 윤지</cp:lastModifiedBy>
  <cp:revision>5</cp:revision>
  <dcterms:created xsi:type="dcterms:W3CDTF">2019-03-17T05:46:31Z</dcterms:created>
  <dcterms:modified xsi:type="dcterms:W3CDTF">2021-09-28T14:31:42Z</dcterms:modified>
</cp:coreProperties>
</file>