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6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89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94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0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80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99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9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40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22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21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6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7584-5776-434E-A7A2-9ED169BF6CE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23A5B-FD69-47A2-AC9F-46C0D8989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8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www.youtube.com/watch?v=fu0Hrd0W8g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62427" y="1911600"/>
            <a:ext cx="65554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8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日本の</a:t>
            </a:r>
            <a:r>
              <a:rPr lang="en-US" altLang="ko-KR" sz="88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ja-JP" altLang="en-US" sz="88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の歴史</a:t>
            </a:r>
            <a:endParaRPr lang="ko-KR" altLang="en-US" sz="8800" i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1829" y="6270171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22101517 </a:t>
            </a:r>
            <a:r>
              <a:rPr lang="ko-KR" altLang="en-US" dirty="0" smtClean="0"/>
              <a:t>권은희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3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03005" y="1896797"/>
            <a:ext cx="872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은 그것이 </a:t>
            </a:r>
            <a:r>
              <a:rPr lang="en-US" altLang="ko-KR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임을 어떻게 든 밝혀야함</a:t>
            </a:r>
            <a:endParaRPr lang="ko-KR" altLang="en-US" sz="3600" i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14399" y="3105835"/>
            <a:ext cx="9127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에서는 제품에 대한 허위 증언</a:t>
            </a:r>
            <a:r>
              <a:rPr lang="en-US" altLang="ko-KR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3600" b="0" i="1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출처 불분명한 사용 </a:t>
            </a:r>
            <a:endParaRPr lang="ko-KR" altLang="en-US" sz="3600" i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95" y="3705999"/>
            <a:ext cx="6462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5381">
            <a:off x="8953909" y="3619909"/>
            <a:ext cx="2988902" cy="298890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 rot="20909221">
            <a:off x="9106" y="613429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 CM</a:t>
            </a:r>
            <a:r>
              <a:rPr lang="ko-KR" alt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태어난 유행어</a:t>
            </a:r>
            <a:r>
              <a:rPr lang="ko-KR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35961" y="3367243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i="0" dirty="0" smtClea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1950 </a:t>
            </a:r>
            <a:r>
              <a:rPr lang="ko-KR" altLang="en-US" sz="3600" b="1" i="0" dirty="0" smtClea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년대</a:t>
            </a:r>
            <a:endParaRPr lang="ko-KR" altLang="en-US" sz="3600" b="1" i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32" y="3334004"/>
            <a:ext cx="1048603" cy="73768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43335" y="3334004"/>
            <a:ext cx="5323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i="0" u="sng" dirty="0" smtClea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 </a:t>
            </a:r>
            <a:r>
              <a:rPr lang="ko-KR" altLang="en-US" sz="3600" b="1" i="0" u="sng" dirty="0" err="1" smtClea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라쿠</a:t>
            </a:r>
            <a:r>
              <a:rPr lang="ko-KR" altLang="en-US" sz="3600" b="1" i="0" u="sng" dirty="0" smtClea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600" b="1" i="0" u="sng" dirty="0" err="1" smtClea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쵸에서</a:t>
            </a:r>
            <a:r>
              <a:rPr lang="ko-KR" altLang="en-US" sz="3600" b="1" i="0" u="sng" dirty="0" smtClea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만납시다</a:t>
            </a:r>
            <a:r>
              <a:rPr lang="ko-KR" altLang="en-US" sz="3600" b="1" i="0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  <a:endParaRPr lang="ko-KR" altLang="en-US" sz="3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8610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20841" y="966355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i="0" dirty="0" smtClea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1960 </a:t>
            </a:r>
            <a:r>
              <a:rPr lang="ko-KR" altLang="en-US" sz="3600" b="1" i="0" dirty="0" smtClea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년대</a:t>
            </a:r>
            <a:endParaRPr lang="ko-KR" altLang="en-US" sz="3600" b="1" i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3" y="3573508"/>
            <a:ext cx="1048603" cy="73768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271156" y="2493783"/>
            <a:ext cx="8898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0" i="0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장난 꾸러기 좋다 씩씩하게 성장하고 싶다</a:t>
            </a:r>
            <a:r>
              <a:rPr lang="en-US" altLang="ko-KR" sz="3600" b="0" i="0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42177" y="4527703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i="0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스캇 상쾌 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18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1673" y="677597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1970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년대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3" y="3204538"/>
            <a:ext cx="1048603" cy="73768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138235" y="2159477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히데키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감격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20748" y="3773724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좁은 일본 그렇게 서둘러 </a:t>
            </a:r>
            <a:r>
              <a:rPr lang="ko-KR" altLang="en-US" sz="3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어디로가는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33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3441" y="711642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각종 </a:t>
            </a:r>
            <a:r>
              <a:rPr lang="en-US" altLang="ko-KR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CM </a:t>
            </a:r>
            <a:r>
              <a:rPr lang="ko-KR" alt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보기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41" y="1173308"/>
            <a:ext cx="10667370" cy="5296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5383" y="5682342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https://youtu.be/yft3xIzZ0uU</a:t>
            </a:r>
            <a:endParaRPr lang="ko-KR" altLang="en-US" dirty="0"/>
          </a:p>
        </p:txBody>
      </p:sp>
      <p:sp>
        <p:nvSpPr>
          <p:cNvPr id="5" name="한쪽 모서리는 잘리고 다른 쪽 모서리는 둥근 사각형 4"/>
          <p:cNvSpPr/>
          <p:nvPr/>
        </p:nvSpPr>
        <p:spPr>
          <a:xfrm>
            <a:off x="352696" y="411196"/>
            <a:ext cx="11508377" cy="631617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포카리스웨트</a:t>
            </a:r>
            <a:r>
              <a:rPr lang="ko-KR" altLang="en-US" dirty="0" smtClean="0"/>
              <a:t> 특징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인원수 많음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노래 포함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청량감 표현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74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368559">
            <a:off x="6488" y="553385"/>
            <a:ext cx="798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아라시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레전드 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CM 'au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만약 우리가 </a:t>
            </a:r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아라시가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아니었다면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33" y="1463040"/>
            <a:ext cx="11180915" cy="525949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537112" y="5909157"/>
            <a:ext cx="329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https://youtu.be/ftvpiVzvoMw</a:t>
            </a:r>
            <a:endParaRPr lang="ko-KR" altLang="en-US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0" y="196365"/>
            <a:ext cx="12057017" cy="65261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Au </a:t>
            </a:r>
            <a:r>
              <a:rPr lang="ko-KR" altLang="en-US" dirty="0" smtClean="0"/>
              <a:t>광고 특징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유명 </a:t>
            </a:r>
            <a:r>
              <a:rPr lang="ko-KR" altLang="en-US" dirty="0" err="1" smtClean="0"/>
              <a:t>아이돌</a:t>
            </a:r>
            <a:r>
              <a:rPr lang="ko-KR" altLang="en-US" dirty="0" smtClean="0"/>
              <a:t> 그룹 </a:t>
            </a:r>
            <a:r>
              <a:rPr lang="ko-KR" altLang="en-US" dirty="0" err="1" smtClean="0"/>
              <a:t>아라시</a:t>
            </a:r>
            <a:r>
              <a:rPr lang="ko-KR" altLang="en-US" dirty="0" smtClean="0"/>
              <a:t> 출연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다양한 직업 연출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787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31" y="1554256"/>
            <a:ext cx="11156016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72982">
            <a:off x="1304364" y="403412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닌텐도 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39910" y="5772381"/>
            <a:ext cx="338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https://youtu.be/E5oJ_smLWKc</a:t>
            </a:r>
            <a:endParaRPr lang="ko-KR" altLang="en-US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163886" y="280450"/>
            <a:ext cx="11860306" cy="63411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닌텐도 광고 특징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유명 개그맨 출연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새로운 개임 출시 알림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개로운</a:t>
            </a:r>
            <a:r>
              <a:rPr lang="ko-KR" altLang="en-US" dirty="0" smtClean="0"/>
              <a:t> 기기 출시 알림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8" y="1240025"/>
            <a:ext cx="10959913" cy="5617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69531">
            <a:off x="9090213" y="403412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맥도날드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060569" y="5678251"/>
            <a:ext cx="3450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https://youtu.be/N9J7aPY1GCQ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255495" y="361048"/>
            <a:ext cx="11704738" cy="69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맥도날드 광고 특징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err="1" smtClean="0"/>
              <a:t>신메뉴</a:t>
            </a:r>
            <a:r>
              <a:rPr lang="ko-KR" altLang="en-US" dirty="0" smtClean="0"/>
              <a:t> 알림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세일 알림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매뉴별</a:t>
            </a:r>
            <a:r>
              <a:rPr lang="ko-KR" altLang="en-US" dirty="0" smtClean="0"/>
              <a:t> 특징 부각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462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6" y="1130684"/>
            <a:ext cx="11263994" cy="5727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04051">
            <a:off x="8351762" y="352697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아사히 맥주 광고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02705" y="5809129"/>
            <a:ext cx="3373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https://youtu.be/L88OS2TuoRE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26694" y="159485"/>
            <a:ext cx="11691257" cy="6698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아사히 맥주 특징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유명 연예인 출연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청량감 연출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새로운 맛 알림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0676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3" y="776287"/>
            <a:ext cx="11573715" cy="608171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 rot="415204">
            <a:off x="9738860" y="144511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JCB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카드 광고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72061" y="5933746"/>
            <a:ext cx="3527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https://youtu.be/LUgzM-WjOPw</a:t>
            </a:r>
            <a:endParaRPr lang="ko-KR" altLang="en-US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116259" y="156753"/>
            <a:ext cx="11824729" cy="65314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JCB </a:t>
            </a:r>
            <a:r>
              <a:rPr lang="ko-KR" altLang="en-US" dirty="0"/>
              <a:t>카드 </a:t>
            </a:r>
            <a:r>
              <a:rPr lang="ko-KR" altLang="en-US" dirty="0" smtClean="0"/>
              <a:t>광고 특징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유명 연예인 출연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혜택 알림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20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9802">
            <a:off x="9504284" y="752576"/>
            <a:ext cx="3351789" cy="22304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981">
            <a:off x="4207409" y="4332718"/>
            <a:ext cx="4273941" cy="2393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404708">
            <a:off x="217081" y="364443"/>
            <a:ext cx="2333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  <a:endParaRPr lang="ko-KR" altLang="en-US" sz="6600" b="1" i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6075" y="1391245"/>
            <a:ext cx="512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</a:t>
            </a:r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보급 시기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4728" y="2314843"/>
            <a:ext cx="333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2. CM</a:t>
            </a:r>
            <a:r>
              <a:rPr lang="ko-KR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의 기술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1017">
            <a:off x="8177710" y="4233806"/>
            <a:ext cx="4016752" cy="30627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7263">
            <a:off x="7155278" y="1736820"/>
            <a:ext cx="2847975" cy="1600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2674">
            <a:off x="9755870" y="2561750"/>
            <a:ext cx="2581275" cy="17716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03069">
            <a:off x="7064533" y="3166654"/>
            <a:ext cx="2906394" cy="16002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626990" y="3216742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CM</a:t>
            </a:r>
            <a:r>
              <a:rPr lang="ko-KR" altLang="en-US" sz="24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의주의 표현</a:t>
            </a:r>
            <a:endParaRPr lang="ko-KR" altLang="en-US" sz="2400" i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5084" y="4156368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 smtClea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4. CM</a:t>
            </a:r>
            <a:r>
              <a:rPr lang="ko-KR" altLang="en-US" sz="2400" i="1" dirty="0" smtClea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태어난 유행어</a:t>
            </a:r>
            <a:r>
              <a:rPr lang="ko-KR" altLang="en-US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100" y="5042239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각종 </a:t>
            </a:r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CM </a:t>
            </a:r>
            <a:r>
              <a:rPr lang="ko-KR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보기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9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구름 1"/>
          <p:cNvSpPr/>
          <p:nvPr/>
        </p:nvSpPr>
        <p:spPr>
          <a:xfrm>
            <a:off x="1031966" y="600891"/>
            <a:ext cx="10202091" cy="60219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0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</a:t>
            </a:r>
            <a:endParaRPr lang="ko-KR" altLang="en-US" sz="6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0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ES2016 | Nuova gamma di &lt;strong&gt;tv&lt;/strong&gt; Bravia 4k Hdr da Sony | The Dige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944">
            <a:off x="7548088" y="4294670"/>
            <a:ext cx="4523047" cy="2544214"/>
          </a:xfrm>
          <a:prstGeom prst="rect">
            <a:avLst/>
          </a:prstGeom>
        </p:spPr>
      </p:pic>
      <p:pic>
        <p:nvPicPr>
          <p:cNvPr id="9" name="그림 8" descr="노벨뷰 휴대용 &lt;strong&gt;라디오&lt;/strong&gt; MP3 스피커 SD6000 출시 :: 보드나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096">
            <a:off x="324409" y="4773493"/>
            <a:ext cx="2274715" cy="1910760"/>
          </a:xfrm>
          <a:prstGeom prst="rect">
            <a:avLst/>
          </a:prstGeom>
        </p:spPr>
      </p:pic>
      <p:sp>
        <p:nvSpPr>
          <p:cNvPr id="7" name="폭발 2 6"/>
          <p:cNvSpPr/>
          <p:nvPr/>
        </p:nvSpPr>
        <p:spPr>
          <a:xfrm rot="845635">
            <a:off x="5861607" y="3179246"/>
            <a:ext cx="1317074" cy="81434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297118" y="2148425"/>
            <a:ext cx="77634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1950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년대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경기 상승      고도 경제 성장기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=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일본에 큰 변화 발생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라디오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TV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방송 시작됨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572000" y="2783540"/>
            <a:ext cx="53788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216" y="4492542"/>
            <a:ext cx="554784" cy="51820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 rot="21142559">
            <a:off x="346690" y="819981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보급 시기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7346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169835">
            <a:off x="729278" y="764250"/>
            <a:ext cx="199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2. CM</a:t>
            </a:r>
            <a:r>
              <a:rPr lang="ko-KR" alt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의 기술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623" y="2291520"/>
            <a:ext cx="9897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음성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스테레오 방송 영향        스테레오 음성 사용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313286" y="3343393"/>
            <a:ext cx="753034" cy="702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마이크로폰 &lt;strong&gt;마이크&lt;/strong&gt; 라디오 · Pixabay의 무료 이미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842">
            <a:off x="8238181" y="3839230"/>
            <a:ext cx="5984737" cy="3057700"/>
          </a:xfrm>
          <a:prstGeom prst="rect">
            <a:avLst/>
          </a:prstGeom>
        </p:spPr>
      </p:pic>
      <p:pic>
        <p:nvPicPr>
          <p:cNvPr id="7" name="그림 6" descr="&lt;strong&gt;음표&lt;/strong&gt; 진음 Png · Pixabay의 무료 이미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575">
            <a:off x="7936586" y="1704909"/>
            <a:ext cx="2798215" cy="13764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52026">
            <a:off x="9947220" y="808025"/>
            <a:ext cx="3115326" cy="25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18" y="1445391"/>
            <a:ext cx="11793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화면 비율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아날로그 방송      디지털 </a:t>
            </a:r>
            <a:r>
              <a:rPr lang="ko-KR" altLang="en-US" sz="3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지상파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방송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과도기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2002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년대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3383455" y="2497264"/>
            <a:ext cx="753034" cy="702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05734" y="4276164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16 : </a:t>
            </a:r>
            <a:r>
              <a:rPr lang="en-US" altLang="ko-K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</a:p>
          <a:p>
            <a:pPr algn="ctr"/>
            <a:r>
              <a:rPr lang="ko-KR" alt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고 화 질</a:t>
            </a:r>
            <a:endParaRPr lang="ko-KR" alt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59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80" y="1685109"/>
            <a:ext cx="10310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컬러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dirty="0" smtClean="0"/>
              <a:t>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1962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3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도요타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토요 펫 토 </a:t>
            </a:r>
            <a:r>
              <a:rPr lang="ko-KR" altLang="en-US" sz="3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쿠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코로나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컬러 방송 </a:t>
            </a:r>
            <a:r>
              <a:rPr lang="ko-KR" altLang="en-US" sz="3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의식후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여러 컬러가 담긴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CM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등장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5525587" y="3513908"/>
            <a:ext cx="1332413" cy="9405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결과</a:t>
            </a:r>
            <a:endParaRPr lang="ko-KR" altLang="en-US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81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101" y="252608"/>
            <a:ext cx="10071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입체 영상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ko-KR" sz="3600" b="0" i="0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1988 </a:t>
            </a:r>
            <a:r>
              <a:rPr lang="ko-KR" altLang="en-US" sz="3600" b="0" i="0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년에 방송 된 </a:t>
            </a:r>
            <a:r>
              <a:rPr lang="ko-KR" altLang="en-US" sz="3600" b="0" i="0" u="none" strike="noStrike" dirty="0" smtClean="0">
                <a:solidFill>
                  <a:schemeClr val="accent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기린</a:t>
            </a:r>
            <a:r>
              <a:rPr lang="ko-KR" altLang="en-US" sz="3600" b="0" i="0" dirty="0" smtClean="0">
                <a:solidFill>
                  <a:schemeClr val="accent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  <a:r>
              <a:rPr lang="ko-KR" altLang="en-US" sz="3600" b="0" i="0" dirty="0" smtClean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ko-KR" altLang="en-US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청량 음료 </a:t>
            </a:r>
            <a:r>
              <a:rPr lang="en-US" altLang="ko-KR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메츠</a:t>
            </a:r>
            <a:r>
              <a:rPr lang="en-US" altLang="ko-KR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791074" y="4074694"/>
            <a:ext cx="2845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https://www.youtube.com/watch?v=fu0Hrd0W8g0</a:t>
            </a:r>
            <a:endParaRPr lang="ko-KR" altLang="en-US" dirty="0"/>
          </a:p>
        </p:txBody>
      </p:sp>
      <p:pic>
        <p:nvPicPr>
          <p:cNvPr id="7" name="그림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1" t="4766" r="1635"/>
          <a:stretch/>
        </p:blipFill>
        <p:spPr>
          <a:xfrm>
            <a:off x="371610" y="2006934"/>
            <a:ext cx="8082579" cy="45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737" y="1770367"/>
            <a:ext cx="1723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자막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2010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748" y="2787013"/>
            <a:ext cx="1044856" cy="73768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96603" y="2858007"/>
            <a:ext cx="7398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본편 중의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자막 방송 가능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8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&lt;strong&gt;병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867">
            <a:off x="6654765" y="3365433"/>
            <a:ext cx="5418220" cy="333428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 rot="20894341">
            <a:off x="612547" y="740387"/>
            <a:ext cx="2860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CM</a:t>
            </a:r>
            <a:r>
              <a:rPr lang="ko-KR" altLang="en-US" sz="24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주의 </a:t>
            </a:r>
            <a:r>
              <a:rPr lang="ko-KR" altLang="en-US" sz="24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표현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937" y="2383738"/>
            <a:ext cx="784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건강 사회 </a:t>
            </a:r>
            <a:r>
              <a:rPr lang="en-US" altLang="ko-KR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생활 습관 부정하는 문구</a:t>
            </a:r>
            <a:endParaRPr lang="en-US" altLang="ko-KR" sz="3600" i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8999621" y="224970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7937" y="3735953"/>
            <a:ext cx="1095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주류 </a:t>
            </a:r>
            <a:r>
              <a:rPr lang="en-US" altLang="ko-KR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음료 각종 병 </a:t>
            </a:r>
            <a:r>
              <a:rPr lang="en-US" altLang="ko-KR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3600" i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 사용 후 재활용 문구 표기</a:t>
            </a:r>
            <a:endParaRPr lang="ko-KR" altLang="en-US" sz="3600" i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9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311</Words>
  <Application>Microsoft Office PowerPoint</Application>
  <PresentationFormat>와이드스크린</PresentationFormat>
  <Paragraphs>92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HY헤드라인M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권은희</dc:creator>
  <cp:lastModifiedBy>권은희</cp:lastModifiedBy>
  <cp:revision>35</cp:revision>
  <dcterms:created xsi:type="dcterms:W3CDTF">2021-09-22T02:11:35Z</dcterms:created>
  <dcterms:modified xsi:type="dcterms:W3CDTF">2021-09-29T10:51:13Z</dcterms:modified>
</cp:coreProperties>
</file>