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7519-1946-43D6-82C6-350D7A5EFEF1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28B4-F182-4FCE-A70B-56687BD0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7519-1946-43D6-82C6-350D7A5EFEF1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28B4-F182-4FCE-A70B-56687BD0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7519-1946-43D6-82C6-350D7A5EFEF1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28B4-F182-4FCE-A70B-56687BD0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7519-1946-43D6-82C6-350D7A5EFEF1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28B4-F182-4FCE-A70B-56687BD0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7519-1946-43D6-82C6-350D7A5EFEF1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28B4-F182-4FCE-A70B-56687BD0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7519-1946-43D6-82C6-350D7A5EFEF1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28B4-F182-4FCE-A70B-56687BD0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7519-1946-43D6-82C6-350D7A5EFEF1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28B4-F182-4FCE-A70B-56687BD0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7519-1946-43D6-82C6-350D7A5EFEF1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28B4-F182-4FCE-A70B-56687BD0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7519-1946-43D6-82C6-350D7A5EFEF1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28B4-F182-4FCE-A70B-56687BD0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7519-1946-43D6-82C6-350D7A5EFEF1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28B4-F182-4FCE-A70B-56687BD0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7519-1946-43D6-82C6-350D7A5EFEF1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28B4-F182-4FCE-A70B-56687BD0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A7519-1946-43D6-82C6-350D7A5EFEF1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28B4-F182-4FCE-A70B-56687BD0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7%A5%9E%E6%AD%A6%E5%A4%A9%E7%9A%87" TargetMode="External"/><Relationship Id="rId3" Type="http://schemas.openxmlformats.org/officeDocument/2006/relationships/hyperlink" Target="https://ja.wikipedia.org/wiki/%E5%8F%A4%E4%BA%8B%E8%A8%98" TargetMode="External"/><Relationship Id="rId7" Type="http://schemas.openxmlformats.org/officeDocument/2006/relationships/hyperlink" Target="https://ja.wikipedia.org/wiki/%E3%83%8B%E3%83%8B%E3%82%AE" TargetMode="External"/><Relationship Id="rId12" Type="http://schemas.openxmlformats.org/officeDocument/2006/relationships/hyperlink" Target="https://ja.wikipedia.org/wiki/%E5%A4%A9%E7%9A%87%E5%88%B6" TargetMode="External"/><Relationship Id="rId2" Type="http://schemas.openxmlformats.org/officeDocument/2006/relationships/hyperlink" Target="https://ja.wikipedia.org/wiki/%E6%97%A5%E6%9C%AC%E7%A5%9E%E8%A9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.wikipedia.org/wiki/%E5%85%83%E6%98%8E%E5%A4%A9%E7%9A%87" TargetMode="External"/><Relationship Id="rId11" Type="http://schemas.openxmlformats.org/officeDocument/2006/relationships/hyperlink" Target="https://ja.wikipedia.org/wiki/%E3%82%A4%E3%82%B6%E3%83%8A%E3%83%9F" TargetMode="External"/><Relationship Id="rId5" Type="http://schemas.openxmlformats.org/officeDocument/2006/relationships/hyperlink" Target="https://ja.wikipedia.org/wiki/%E5%A4%A9%E6%AD%A6%E5%A4%A9%E7%9A%87" TargetMode="External"/><Relationship Id="rId10" Type="http://schemas.openxmlformats.org/officeDocument/2006/relationships/hyperlink" Target="https://ja.wikipedia.org/wiki/%E3%82%A4%E3%82%B6%E3%83%8A%E3%82%AE" TargetMode="External"/><Relationship Id="rId4" Type="http://schemas.openxmlformats.org/officeDocument/2006/relationships/hyperlink" Target="https://ja.wikipedia.org/wiki/%E6%97%A5%E6%9C%AC%E6%9B%B8%E7%B4%80" TargetMode="External"/><Relationship Id="rId9" Type="http://schemas.openxmlformats.org/officeDocument/2006/relationships/hyperlink" Target="https://ja.wikipedia.org/wiki/%E5%A4%A9%E7%85%A7%E5%A4%A7%E7%A5%9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일본의 신화와 </a:t>
            </a:r>
            <a:r>
              <a:rPr lang="ko-KR" altLang="en-US" dirty="0" err="1" smtClean="0"/>
              <a:t>천황제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22101627 </a:t>
            </a:r>
            <a:r>
              <a:rPr lang="ko-KR" altLang="en-US" dirty="0"/>
              <a:t>김건우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스사노오는</a:t>
            </a:r>
            <a:r>
              <a:rPr lang="ko-KR" altLang="en-US" dirty="0" smtClean="0"/>
              <a:t> 아마테라스에게 땅을 바치고 사라짐</a:t>
            </a:r>
            <a:endParaRPr lang="ko-KR" altLang="en-US" dirty="0"/>
          </a:p>
        </p:txBody>
      </p:sp>
      <p:pic>
        <p:nvPicPr>
          <p:cNvPr id="7" name="내용 개체 틀 6" descr="maxresdefaul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noname0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285728"/>
            <a:ext cx="2530815" cy="4357695"/>
          </a:xfrm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아마테라스의 자손인 </a:t>
            </a:r>
            <a:r>
              <a:rPr lang="ko-KR" altLang="en-US" dirty="0" err="1" smtClean="0"/>
              <a:t>니니기가</a:t>
            </a:r>
            <a:r>
              <a:rPr lang="ko-KR" altLang="en-US" dirty="0" smtClean="0"/>
              <a:t> 지상에 천손강림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noname05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357165"/>
            <a:ext cx="2928958" cy="4264973"/>
          </a:xfrm>
        </p:spPr>
      </p:pic>
      <p:sp>
        <p:nvSpPr>
          <p:cNvPr id="5" name="TextBox 4"/>
          <p:cNvSpPr txBox="1"/>
          <p:nvPr/>
        </p:nvSpPr>
        <p:spPr>
          <a:xfrm>
            <a:off x="0" y="64886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니니기의</a:t>
            </a:r>
            <a:r>
              <a:rPr lang="ko-KR" altLang="en-US" dirty="0"/>
              <a:t> 증손자가 </a:t>
            </a:r>
            <a:r>
              <a:rPr lang="en-US" altLang="ko-KR" dirty="0"/>
              <a:t>1</a:t>
            </a:r>
            <a:r>
              <a:rPr lang="ko-KR" altLang="en-US" dirty="0" err="1"/>
              <a:t>대천황인</a:t>
            </a:r>
            <a:r>
              <a:rPr lang="ko-KR" altLang="en-US" dirty="0"/>
              <a:t> </a:t>
            </a:r>
            <a:r>
              <a:rPr lang="ko-KR" altLang="en-US" dirty="0" err="1"/>
              <a:t>진무천황이다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일본신화가 기록된 </a:t>
            </a:r>
            <a:r>
              <a:rPr lang="ko-KR" altLang="en-US" dirty="0" smtClean="0"/>
              <a:t>이유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일본 </a:t>
            </a:r>
            <a:r>
              <a:rPr lang="en-US" altLang="ko-KR" dirty="0"/>
              <a:t>4~6</a:t>
            </a:r>
            <a:r>
              <a:rPr lang="ko-KR" altLang="en-US" dirty="0" smtClean="0"/>
              <a:t>세기에는 기록이 </a:t>
            </a:r>
            <a:r>
              <a:rPr lang="ko-KR" altLang="en-US" dirty="0"/>
              <a:t>존재하지 </a:t>
            </a:r>
            <a:r>
              <a:rPr lang="ko-KR" altLang="en-US" dirty="0" smtClean="0"/>
              <a:t>않음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 </a:t>
            </a:r>
            <a:r>
              <a:rPr lang="ko-KR" altLang="en-US" dirty="0" smtClean="0"/>
              <a:t>그 </a:t>
            </a:r>
            <a:r>
              <a:rPr lang="ko-KR" altLang="en-US" dirty="0"/>
              <a:t>뒤에 기록된 역사서인 고사기와 일본서기를 통해 </a:t>
            </a:r>
            <a:r>
              <a:rPr lang="ko-KR" altLang="en-US" dirty="0" smtClean="0"/>
              <a:t>연구</a:t>
            </a:r>
            <a:endParaRPr lang="ko-KR" altLang="en-US" dirty="0"/>
          </a:p>
        </p:txBody>
      </p:sp>
      <p:pic>
        <p:nvPicPr>
          <p:cNvPr id="8" name="그림 7" descr="896564s_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857364"/>
            <a:ext cx="51435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3" descr="noname01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642918"/>
            <a:ext cx="4714908" cy="3788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고사기는 </a:t>
            </a:r>
            <a:r>
              <a:rPr lang="ko-KR" altLang="en-US" dirty="0" smtClean="0"/>
              <a:t>현존하는 </a:t>
            </a:r>
            <a:r>
              <a:rPr lang="ko-KR" altLang="en-US" dirty="0"/>
              <a:t>일본에서 가장 오래된 </a:t>
            </a:r>
            <a:r>
              <a:rPr lang="ko-KR" altLang="en-US" dirty="0" smtClean="0"/>
              <a:t>역사서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일본 신화 천지의 </a:t>
            </a:r>
            <a:r>
              <a:rPr lang="ko-KR" altLang="en-US" dirty="0"/>
              <a:t>시작에서 </a:t>
            </a:r>
            <a:r>
              <a:rPr lang="ko-KR" altLang="en-US" dirty="0" err="1"/>
              <a:t>스이코</a:t>
            </a:r>
            <a:r>
              <a:rPr lang="ko-KR" altLang="en-US" dirty="0"/>
              <a:t> </a:t>
            </a:r>
            <a:r>
              <a:rPr lang="ko-KR" altLang="en-US" dirty="0" smtClean="0"/>
              <a:t>천황의 </a:t>
            </a:r>
            <a:r>
              <a:rPr lang="ko-KR" altLang="en-US" dirty="0"/>
              <a:t>시대에 이르기까지의 </a:t>
            </a:r>
            <a:r>
              <a:rPr lang="ko-KR" altLang="en-US" dirty="0" smtClean="0"/>
              <a:t>내용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noname01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428736"/>
            <a:ext cx="5172621" cy="2214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일본서기는 일본에 존재하는 가장 오래된 정사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正史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algn="ctr"/>
            <a:r>
              <a:rPr lang="ko-KR" altLang="en-US" dirty="0" smtClean="0"/>
              <a:t>일본의 신화시대부터 </a:t>
            </a:r>
            <a:r>
              <a:rPr lang="ko-KR" altLang="en-US" dirty="0" err="1"/>
              <a:t>지토</a:t>
            </a:r>
            <a:r>
              <a:rPr lang="ko-KR" altLang="en-US" dirty="0"/>
              <a:t> 천황의 </a:t>
            </a:r>
            <a:r>
              <a:rPr lang="ko-KR" altLang="en-US" dirty="0" smtClean="0"/>
              <a:t>시대까지의 내용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고사기 편찬 </a:t>
            </a:r>
            <a:r>
              <a:rPr lang="ko-KR" altLang="en-US" dirty="0" smtClean="0"/>
              <a:t>당시 </a:t>
            </a:r>
            <a:r>
              <a:rPr lang="ko-KR" altLang="en-US" dirty="0" err="1" smtClean="0"/>
              <a:t>겐메이</a:t>
            </a:r>
            <a:r>
              <a:rPr lang="ko-KR" altLang="en-US" dirty="0" smtClean="0"/>
              <a:t> </a:t>
            </a:r>
            <a:r>
              <a:rPr lang="ko-KR" altLang="en-US" dirty="0"/>
              <a:t>천황은 </a:t>
            </a:r>
            <a:r>
              <a:rPr lang="ko-KR" altLang="en-US" dirty="0" smtClean="0"/>
              <a:t>천황이 </a:t>
            </a:r>
            <a:r>
              <a:rPr lang="ko-KR" altLang="en-US" dirty="0"/>
              <a:t>신의 자손이라는 신화를 </a:t>
            </a:r>
            <a:r>
              <a:rPr lang="ko-KR" altLang="en-US" dirty="0" smtClean="0"/>
              <a:t>만듦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일본서기 </a:t>
            </a:r>
            <a:r>
              <a:rPr lang="ko-KR" altLang="en-US" dirty="0"/>
              <a:t>또한 신화의 내용을 바탕으로 </a:t>
            </a:r>
            <a:r>
              <a:rPr lang="ko-KR" altLang="en-US" dirty="0" smtClean="0"/>
              <a:t>천황의 </a:t>
            </a:r>
            <a:r>
              <a:rPr lang="ko-KR" altLang="en-US" dirty="0"/>
              <a:t>권력을 확고히 </a:t>
            </a:r>
            <a:r>
              <a:rPr lang="ko-KR" altLang="en-US" dirty="0" smtClean="0"/>
              <a:t>하려는 것으로 </a:t>
            </a:r>
            <a:r>
              <a:rPr lang="ko-KR" altLang="en-US" dirty="0" err="1" smtClean="0"/>
              <a:t>추청</a:t>
            </a:r>
            <a:endParaRPr lang="ko-KR" altLang="en-US" dirty="0"/>
          </a:p>
        </p:txBody>
      </p:sp>
      <p:pic>
        <p:nvPicPr>
          <p:cNvPr id="7" name="내용 개체 틀 6" descr="Empress_Gemme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428604"/>
            <a:ext cx="332707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300" dirty="0"/>
              <a:t>3. </a:t>
            </a:r>
            <a:r>
              <a:rPr lang="ko-KR" altLang="en-US" sz="3300" dirty="0"/>
              <a:t>신화에서 알 수 있는 여러 가지 </a:t>
            </a:r>
            <a:r>
              <a:rPr lang="ko-KR" altLang="en-US" sz="3300" dirty="0" smtClean="0"/>
              <a:t>사실들</a:t>
            </a:r>
            <a:endParaRPr lang="ko-KR" altLang="en-US" sz="3300" dirty="0"/>
          </a:p>
        </p:txBody>
      </p:sp>
      <p:pic>
        <p:nvPicPr>
          <p:cNvPr id="4" name="내용 개체 틀 3" descr="58834253-컨테이너-터미널의-생산-수송-산업-기술-식물-공장-장비-벡터-제작-수송-기계-송관-제조-컨베이어-생산-수송-.jpg"/>
          <p:cNvPicPr>
            <a:picLocks noGrp="1" noChangeAspect="1"/>
          </p:cNvPicPr>
          <p:nvPr>
            <p:ph idx="1"/>
          </p:nvPr>
        </p:nvPicPr>
        <p:blipFill>
          <a:blip r:embed="rId2"/>
          <a:srcRect b="50000"/>
          <a:stretch>
            <a:fillRect/>
          </a:stretch>
        </p:blipFill>
        <p:spPr>
          <a:xfrm>
            <a:off x="857224" y="1928802"/>
            <a:ext cx="7215238" cy="2571768"/>
          </a:xfr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이자나기와</a:t>
            </a:r>
            <a:r>
              <a:rPr lang="ko-KR" altLang="en-US" dirty="0" smtClean="0"/>
              <a:t> </a:t>
            </a:r>
            <a:r>
              <a:rPr lang="ko-KR" altLang="en-US" dirty="0" err="1"/>
              <a:t>이자나미가</a:t>
            </a:r>
            <a:r>
              <a:rPr lang="ko-KR" altLang="en-US" dirty="0"/>
              <a:t> </a:t>
            </a:r>
            <a:r>
              <a:rPr lang="ko-KR" altLang="en-US" dirty="0" smtClean="0"/>
              <a:t>여러 </a:t>
            </a:r>
            <a:r>
              <a:rPr lang="ko-KR" altLang="en-US" dirty="0"/>
              <a:t>섬들을 낳았다는 부분을 보아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성관계의 </a:t>
            </a:r>
            <a:r>
              <a:rPr lang="ko-KR" altLang="en-US" dirty="0"/>
              <a:t>감정적인 부분이 아닌 생산적인 부분을 </a:t>
            </a:r>
            <a:r>
              <a:rPr lang="ko-KR" altLang="en-US" dirty="0" smtClean="0"/>
              <a:t>강조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dei_d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642918"/>
            <a:ext cx="7334250" cy="4162425"/>
          </a:xfr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여러 명의 신이 등장하는 것을 보아 그리스신화와 비슷하게 다신교적인 </a:t>
            </a:r>
            <a:r>
              <a:rPr lang="ko-KR" altLang="en-US" dirty="0" smtClean="0"/>
              <a:t>성향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01496F3550B9E0410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857232"/>
            <a:ext cx="2526119" cy="4525963"/>
          </a:xfr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하늘에서 신이 내려와 왕이 되었다는 천손강림은 한국의 단군신화와도 </a:t>
            </a:r>
            <a:r>
              <a:rPr lang="ko-KR" altLang="en-US" dirty="0" err="1" smtClean="0"/>
              <a:t>비슷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</a:t>
            </a:r>
            <a:r>
              <a:rPr lang="ko-KR" altLang="en-US" dirty="0"/>
              <a:t>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일본신화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일본신화가 기록된 이유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신화에서 알 수 있는 여러 가지 사실들</a:t>
            </a:r>
          </a:p>
          <a:p>
            <a:r>
              <a:rPr lang="en-US" altLang="ko-KR" dirty="0"/>
              <a:t>4. </a:t>
            </a:r>
            <a:r>
              <a:rPr lang="ko-KR" altLang="en-US" dirty="0"/>
              <a:t>내 </a:t>
            </a:r>
            <a:r>
              <a:rPr lang="ko-KR" altLang="en-US" dirty="0" smtClean="0"/>
              <a:t>생각</a:t>
            </a:r>
            <a:endParaRPr lang="en-US" altLang="ko-KR" dirty="0" smtClean="0"/>
          </a:p>
          <a:p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err="1" smtClean="0"/>
              <a:t>내생각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일본신화는 천황의 권력을 위해 만들어 낸 것이라는 것을 알게 되었다</a:t>
            </a:r>
            <a:r>
              <a:rPr lang="en-US" altLang="ko-KR" dirty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천손강림은 </a:t>
            </a:r>
            <a:r>
              <a:rPr lang="ko-KR" altLang="en-US" dirty="0"/>
              <a:t>한국의 단군신화와 </a:t>
            </a:r>
            <a:r>
              <a:rPr lang="ko-KR" altLang="en-US" dirty="0" smtClean="0"/>
              <a:t>비슷하다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이점을 </a:t>
            </a:r>
            <a:r>
              <a:rPr lang="ko-KR" altLang="en-US" dirty="0"/>
              <a:t>보면 한국과 일본이 물자적인 교류뿐만 아니라 정신적인 교류도 있었던 것으로 생각된다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o-KR" altLang="en-US" sz="2900" dirty="0" smtClean="0"/>
              <a:t>일본신화 </a:t>
            </a:r>
            <a:r>
              <a:rPr lang="en-US" sz="2900" u="sng" dirty="0" smtClean="0">
                <a:hlinkClick r:id="rId2"/>
              </a:rPr>
              <a:t>https</a:t>
            </a:r>
            <a:r>
              <a:rPr lang="en-US" sz="2900" u="sng" dirty="0">
                <a:hlinkClick r:id="rId2"/>
              </a:rPr>
              <a:t>://ja.wikipedia.org/wiki/%E6%97%A5%E6%9C%AC%E7%A5%9E%E8%A9%B1</a:t>
            </a:r>
            <a:endParaRPr lang="en-US" sz="2900" dirty="0"/>
          </a:p>
          <a:p>
            <a:r>
              <a:rPr lang="ko-KR" altLang="en-US" sz="2900" dirty="0" smtClean="0"/>
              <a:t>고사기 </a:t>
            </a:r>
            <a:r>
              <a:rPr lang="en-US" sz="2900" u="sng" dirty="0" smtClean="0">
                <a:hlinkClick r:id="rId3"/>
              </a:rPr>
              <a:t>https</a:t>
            </a:r>
            <a:r>
              <a:rPr lang="en-US" sz="2900" u="sng" dirty="0">
                <a:hlinkClick r:id="rId3"/>
              </a:rPr>
              <a:t>://ja.wikipedia.org/wiki/%E5%8F%A4%E4%BA%8B%E8%A8%98</a:t>
            </a:r>
            <a:endParaRPr lang="en-US" sz="2900" dirty="0"/>
          </a:p>
          <a:p>
            <a:r>
              <a:rPr lang="ko-KR" altLang="en-US" sz="2900" dirty="0" smtClean="0"/>
              <a:t>일본서기 </a:t>
            </a:r>
            <a:r>
              <a:rPr lang="en-US" sz="2900" u="sng" dirty="0" smtClean="0">
                <a:hlinkClick r:id="rId4"/>
              </a:rPr>
              <a:t>https</a:t>
            </a:r>
            <a:r>
              <a:rPr lang="en-US" sz="2900" u="sng" dirty="0">
                <a:hlinkClick r:id="rId4"/>
              </a:rPr>
              <a:t>://ja.wikipedia.org/wiki/%E6%97%A5%E6%9C%AC%E6%9B%B8%E7%B4%80</a:t>
            </a:r>
            <a:endParaRPr lang="en-US" sz="2900" dirty="0"/>
          </a:p>
          <a:p>
            <a:r>
              <a:rPr lang="ko-KR" altLang="en-US" sz="2900" dirty="0" err="1" smtClean="0"/>
              <a:t>덴무천황</a:t>
            </a:r>
            <a:r>
              <a:rPr lang="ko-KR" altLang="en-US" sz="2900" dirty="0" smtClean="0"/>
              <a:t> </a:t>
            </a:r>
            <a:r>
              <a:rPr lang="en-US" sz="2900" u="sng" dirty="0" smtClean="0">
                <a:hlinkClick r:id="rId5"/>
              </a:rPr>
              <a:t>https</a:t>
            </a:r>
            <a:r>
              <a:rPr lang="en-US" sz="2900" u="sng" dirty="0">
                <a:hlinkClick r:id="rId5"/>
              </a:rPr>
              <a:t>://ja.wikipedia.org/wiki/%E5%A4%A9%E6%AD%A6%E5%A4%A9%E7%9A%87</a:t>
            </a:r>
            <a:endParaRPr lang="en-US" sz="2900" dirty="0"/>
          </a:p>
          <a:p>
            <a:r>
              <a:rPr lang="ko-KR" altLang="en-US" sz="2900" dirty="0" err="1" smtClean="0"/>
              <a:t>겐메이천황</a:t>
            </a:r>
            <a:r>
              <a:rPr lang="ko-KR" altLang="en-US" sz="2900" dirty="0" smtClean="0"/>
              <a:t> </a:t>
            </a:r>
            <a:r>
              <a:rPr lang="en-US" sz="2900" u="sng" dirty="0" smtClean="0">
                <a:hlinkClick r:id="rId6"/>
              </a:rPr>
              <a:t>https</a:t>
            </a:r>
            <a:r>
              <a:rPr lang="en-US" sz="2900" u="sng" dirty="0">
                <a:hlinkClick r:id="rId6"/>
              </a:rPr>
              <a:t>://ja.wikipedia.org/wiki/%E5%85%83%E6%98%8E%E5%A4%A9%E7%9A%87</a:t>
            </a:r>
            <a:endParaRPr lang="en-US" sz="2900" dirty="0"/>
          </a:p>
          <a:p>
            <a:r>
              <a:rPr lang="ko-KR" altLang="en-US" sz="2900" dirty="0" err="1" smtClean="0"/>
              <a:t>니니기</a:t>
            </a:r>
            <a:r>
              <a:rPr lang="ko-KR" altLang="en-US" sz="2900" dirty="0" smtClean="0"/>
              <a:t> </a:t>
            </a:r>
            <a:r>
              <a:rPr lang="en-US" sz="2900" u="sng" dirty="0" smtClean="0">
                <a:hlinkClick r:id="rId7"/>
              </a:rPr>
              <a:t>https</a:t>
            </a:r>
            <a:r>
              <a:rPr lang="en-US" sz="2900" u="sng" dirty="0">
                <a:hlinkClick r:id="rId7"/>
              </a:rPr>
              <a:t>://ja.wikipedia.org/wiki/%E3%83%8B%E3%83%8B%E3%82%AE</a:t>
            </a:r>
            <a:endParaRPr lang="en-US" sz="2900" dirty="0"/>
          </a:p>
          <a:p>
            <a:r>
              <a:rPr lang="ko-KR" altLang="en-US" sz="2900" dirty="0" err="1" smtClean="0"/>
              <a:t>진무천황</a:t>
            </a:r>
            <a:r>
              <a:rPr lang="ko-KR" altLang="en-US" sz="2900" dirty="0" smtClean="0"/>
              <a:t> </a:t>
            </a:r>
            <a:r>
              <a:rPr lang="en-US" sz="2900" u="sng" dirty="0" smtClean="0">
                <a:hlinkClick r:id="rId8"/>
              </a:rPr>
              <a:t>https</a:t>
            </a:r>
            <a:r>
              <a:rPr lang="en-US" sz="2900" u="sng" dirty="0">
                <a:hlinkClick r:id="rId8"/>
              </a:rPr>
              <a:t>://ja.wikipedia.org/wiki/%E7%A5%9E%E6%AD%A6%E5%A4%A9%E7%9A%87</a:t>
            </a:r>
            <a:endParaRPr lang="en-US" sz="2900" dirty="0"/>
          </a:p>
          <a:p>
            <a:r>
              <a:rPr lang="ko-KR" altLang="en-US" sz="2900" dirty="0" smtClean="0"/>
              <a:t>아마테라스 </a:t>
            </a:r>
            <a:r>
              <a:rPr lang="en-US" sz="2900" u="sng" dirty="0" smtClean="0">
                <a:hlinkClick r:id="rId9"/>
              </a:rPr>
              <a:t>https</a:t>
            </a:r>
            <a:r>
              <a:rPr lang="en-US" sz="2900" u="sng" dirty="0">
                <a:hlinkClick r:id="rId9"/>
              </a:rPr>
              <a:t>://ja.wikipedia.org/wiki/%E5%A4%A9%E7%85%A7%E5%A4%A7%E7%A5%9E</a:t>
            </a:r>
            <a:endParaRPr lang="en-US" sz="2900" dirty="0"/>
          </a:p>
          <a:p>
            <a:r>
              <a:rPr lang="ko-KR" altLang="en-US" sz="2900" dirty="0" err="1" smtClean="0"/>
              <a:t>이자나기</a:t>
            </a:r>
            <a:r>
              <a:rPr lang="ko-KR" altLang="en-US" sz="2900" dirty="0" smtClean="0"/>
              <a:t> </a:t>
            </a:r>
            <a:r>
              <a:rPr lang="en-US" sz="2900" u="sng" dirty="0" smtClean="0">
                <a:hlinkClick r:id="rId10"/>
              </a:rPr>
              <a:t>https</a:t>
            </a:r>
            <a:r>
              <a:rPr lang="en-US" sz="2900" u="sng" dirty="0">
                <a:hlinkClick r:id="rId10"/>
              </a:rPr>
              <a:t>://ja.wikipedia.org/wiki/%E3%82%A4%E3%82%B6%E3%83%8A%E3%82%AE</a:t>
            </a:r>
            <a:endParaRPr lang="en-US" sz="2900" dirty="0"/>
          </a:p>
          <a:p>
            <a:r>
              <a:rPr lang="ko-KR" altLang="en-US" sz="2900" dirty="0" err="1" smtClean="0"/>
              <a:t>이자나미</a:t>
            </a:r>
            <a:r>
              <a:rPr lang="ko-KR" altLang="en-US" sz="2900" dirty="0" smtClean="0"/>
              <a:t> </a:t>
            </a:r>
            <a:r>
              <a:rPr lang="en-US" sz="2900" u="sng" dirty="0" smtClean="0">
                <a:hlinkClick r:id="rId11"/>
              </a:rPr>
              <a:t>https</a:t>
            </a:r>
            <a:r>
              <a:rPr lang="en-US" sz="2900" u="sng" dirty="0">
                <a:hlinkClick r:id="rId11"/>
              </a:rPr>
              <a:t>://ja.wikipedia.org/wiki/%E3%82%A4%E3%82%B6%E3%83%8A%E3%83%9F</a:t>
            </a:r>
            <a:endParaRPr lang="en-US" sz="2900" dirty="0"/>
          </a:p>
          <a:p>
            <a:r>
              <a:rPr lang="ko-KR" altLang="en-US" sz="2900" dirty="0" err="1" smtClean="0"/>
              <a:t>천황제</a:t>
            </a:r>
            <a:r>
              <a:rPr lang="ko-KR" altLang="en-US" sz="2900" dirty="0" smtClean="0"/>
              <a:t> </a:t>
            </a:r>
            <a:r>
              <a:rPr lang="en-US" sz="2900" u="sng" dirty="0" smtClean="0">
                <a:hlinkClick r:id="rId12"/>
              </a:rPr>
              <a:t>https</a:t>
            </a:r>
            <a:r>
              <a:rPr lang="en-US" sz="2900" u="sng" dirty="0">
                <a:hlinkClick r:id="rId12"/>
              </a:rPr>
              <a:t>://ja.wikipedia.org/wiki/%E5%A4%A9%E7%9A%87%E5%88%B6#%E5%8F%A4%E4%BB%A3</a:t>
            </a:r>
            <a:endParaRPr lang="en-US" sz="2900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4324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일본신화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태초 신령들이 </a:t>
            </a:r>
            <a:r>
              <a:rPr lang="ko-KR" altLang="en-US" dirty="0" err="1" smtClean="0"/>
              <a:t>이자나기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이자나미</a:t>
            </a:r>
            <a:r>
              <a:rPr lang="ko-KR" altLang="en-US" dirty="0" smtClean="0"/>
              <a:t> 창조</a:t>
            </a:r>
            <a:r>
              <a:rPr lang="en-US" altLang="ko-KR" dirty="0" smtClean="0"/>
              <a:t> </a:t>
            </a:r>
          </a:p>
          <a:p>
            <a:pPr algn="ctr"/>
            <a:r>
              <a:rPr lang="ko-KR" altLang="en-US" dirty="0" err="1" smtClean="0"/>
              <a:t>이자나기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이자나미는</a:t>
            </a:r>
            <a:r>
              <a:rPr lang="ko-KR" altLang="en-US" dirty="0" smtClean="0"/>
              <a:t> 일본열도 생성</a:t>
            </a:r>
            <a:endParaRPr lang="ko-KR" altLang="en-US" dirty="0"/>
          </a:p>
        </p:txBody>
      </p:sp>
      <p:pic>
        <p:nvPicPr>
          <p:cNvPr id="11" name="그림 10" descr="izanaginomikoto-izanaminomiko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07154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izanagi-izanami-kagutsuc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571480"/>
            <a:ext cx="5795986" cy="4346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불의 신 </a:t>
            </a:r>
            <a:r>
              <a:rPr lang="ko-KR" altLang="en-US" dirty="0" err="1"/>
              <a:t>가구쓰치를</a:t>
            </a:r>
            <a:r>
              <a:rPr lang="ko-KR" altLang="en-US" dirty="0"/>
              <a:t> 낳던 </a:t>
            </a:r>
            <a:r>
              <a:rPr lang="ko-KR" altLang="en-US" dirty="0" err="1" smtClean="0"/>
              <a:t>이자나미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가구쓰치의</a:t>
            </a:r>
            <a:r>
              <a:rPr lang="ko-KR" altLang="en-US" dirty="0" smtClean="0"/>
              <a:t> </a:t>
            </a:r>
            <a:r>
              <a:rPr lang="ko-KR" altLang="en-US" dirty="0"/>
              <a:t>불의 </a:t>
            </a:r>
            <a:r>
              <a:rPr lang="ko-KR" altLang="en-US" dirty="0" smtClean="0"/>
              <a:t>기운에 </a:t>
            </a:r>
            <a:r>
              <a:rPr lang="ko-KR" altLang="en-US" dirty="0"/>
              <a:t>타 </a:t>
            </a:r>
            <a:r>
              <a:rPr lang="ko-KR" altLang="en-US" dirty="0" smtClean="0"/>
              <a:t>죽음</a:t>
            </a:r>
            <a:endParaRPr lang="en-US" altLang="ko-KR" dirty="0" smtClean="0"/>
          </a:p>
          <a:p>
            <a:pPr algn="ctr"/>
            <a:r>
              <a:rPr lang="ko-KR" altLang="en-US" dirty="0" err="1"/>
              <a:t>이자나기는</a:t>
            </a:r>
            <a:r>
              <a:rPr lang="ko-KR" altLang="en-US" dirty="0"/>
              <a:t> </a:t>
            </a:r>
            <a:r>
              <a:rPr lang="ko-KR" altLang="en-US" dirty="0" err="1"/>
              <a:t>가구쓰치를</a:t>
            </a:r>
            <a:r>
              <a:rPr lang="ko-KR" altLang="en-US" dirty="0"/>
              <a:t> </a:t>
            </a:r>
            <a:r>
              <a:rPr lang="ko-KR" altLang="en-US" dirty="0" smtClean="0"/>
              <a:t>죽임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Shinto-Tsukuyomi-no-Mikoto-Old-Artwor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571612"/>
            <a:ext cx="1694576" cy="2857520"/>
          </a:xfrm>
        </p:spPr>
      </p:pic>
      <p:pic>
        <p:nvPicPr>
          <p:cNvPr id="5" name="그림 4" descr="1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2"/>
            <a:ext cx="2857520" cy="2857520"/>
          </a:xfrm>
          <a:prstGeom prst="rect">
            <a:avLst/>
          </a:prstGeom>
        </p:spPr>
      </p:pic>
      <p:pic>
        <p:nvPicPr>
          <p:cNvPr id="7" name="그림 6" descr="250px-Amaterasu_cave_cr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1571612"/>
            <a:ext cx="1500198" cy="2880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414" y="478632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스사노오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478632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쓰</a:t>
            </a:r>
            <a:r>
              <a:rPr lang="ko-KR" altLang="en-US" dirty="0" err="1" smtClean="0"/>
              <a:t>쿠요미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485776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아마테라스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6211669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이 </a:t>
            </a:r>
            <a:r>
              <a:rPr lang="ko-KR" altLang="en-US" dirty="0" smtClean="0"/>
              <a:t>때 </a:t>
            </a:r>
            <a:r>
              <a:rPr lang="ko-KR" altLang="en-US" dirty="0" err="1" smtClean="0"/>
              <a:t>이자나기가</a:t>
            </a:r>
            <a:r>
              <a:rPr lang="ko-KR" altLang="en-US" dirty="0" smtClean="0"/>
              <a:t> 씻으면서 태양의 </a:t>
            </a:r>
            <a:r>
              <a:rPr lang="ko-KR" altLang="en-US" dirty="0"/>
              <a:t>신 아마테라스</a:t>
            </a:r>
            <a:r>
              <a:rPr lang="en-US" altLang="ko-KR" dirty="0"/>
              <a:t>, </a:t>
            </a:r>
            <a:r>
              <a:rPr lang="ko-KR" altLang="en-US" dirty="0" smtClean="0"/>
              <a:t>달의 </a:t>
            </a:r>
            <a:r>
              <a:rPr lang="ko-KR" altLang="en-US" dirty="0"/>
              <a:t>신 </a:t>
            </a:r>
            <a:r>
              <a:rPr lang="ko-KR" altLang="en-US" dirty="0" err="1"/>
              <a:t>쓰쿠요미</a:t>
            </a:r>
            <a:r>
              <a:rPr lang="en-US" altLang="ko-KR" dirty="0"/>
              <a:t>, </a:t>
            </a:r>
            <a:r>
              <a:rPr lang="ko-KR" altLang="en-US" dirty="0" smtClean="0"/>
              <a:t>폭풍의 </a:t>
            </a:r>
            <a:r>
              <a:rPr lang="ko-KR" altLang="en-US" dirty="0"/>
              <a:t>신 </a:t>
            </a:r>
            <a:r>
              <a:rPr lang="ko-KR" altLang="en-US" dirty="0" err="1" smtClean="0"/>
              <a:t>스사노오가</a:t>
            </a:r>
            <a:r>
              <a:rPr lang="ko-KR" altLang="en-US" dirty="0" smtClean="0"/>
              <a:t> 태어남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Z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786190"/>
          </a:xfrm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스사노오는</a:t>
            </a:r>
            <a:r>
              <a:rPr lang="ko-KR" altLang="en-US" dirty="0" smtClean="0"/>
              <a:t> </a:t>
            </a:r>
            <a:r>
              <a:rPr lang="ko-KR" altLang="en-US" dirty="0" err="1"/>
              <a:t>이자나미가</a:t>
            </a:r>
            <a:r>
              <a:rPr lang="ko-KR" altLang="en-US" dirty="0"/>
              <a:t> </a:t>
            </a:r>
            <a:r>
              <a:rPr lang="ko-KR" altLang="en-US" dirty="0" smtClean="0"/>
              <a:t>보</a:t>
            </a:r>
            <a:r>
              <a:rPr lang="ko-KR" altLang="en-US" dirty="0"/>
              <a:t>고</a:t>
            </a:r>
            <a:r>
              <a:rPr lang="ko-KR" altLang="en-US" dirty="0" smtClean="0"/>
              <a:t> </a:t>
            </a:r>
            <a:r>
              <a:rPr lang="ko-KR" altLang="en-US" dirty="0"/>
              <a:t>싶을 때마다 </a:t>
            </a:r>
            <a:r>
              <a:rPr lang="ko-KR" altLang="en-US" dirty="0" smtClean="0"/>
              <a:t>폭풍을 일으켜</a:t>
            </a:r>
            <a:r>
              <a:rPr lang="en-US" altLang="ko-KR" dirty="0" smtClean="0"/>
              <a:t> </a:t>
            </a:r>
            <a:r>
              <a:rPr lang="ko-KR" altLang="en-US" dirty="0"/>
              <a:t>큰</a:t>
            </a:r>
            <a:r>
              <a:rPr lang="ko-KR" altLang="en-US" dirty="0" smtClean="0"/>
              <a:t> 피해</a:t>
            </a:r>
            <a:r>
              <a:rPr lang="en-US" altLang="ko-KR" dirty="0" smtClean="0"/>
              <a:t> </a:t>
            </a:r>
          </a:p>
          <a:p>
            <a:pPr algn="ctr"/>
            <a:r>
              <a:rPr lang="ko-KR" altLang="en-US" dirty="0" smtClean="0"/>
              <a:t>그 피해로</a:t>
            </a:r>
            <a:r>
              <a:rPr lang="en-US" altLang="ko-KR" dirty="0" smtClean="0"/>
              <a:t> </a:t>
            </a:r>
            <a:r>
              <a:rPr lang="ko-KR" altLang="en-US" dirty="0"/>
              <a:t>아마테라스는 </a:t>
            </a:r>
            <a:r>
              <a:rPr lang="ko-KR" altLang="en-US" dirty="0" err="1"/>
              <a:t>스사노오가</a:t>
            </a:r>
            <a:r>
              <a:rPr lang="ko-KR" altLang="en-US" dirty="0"/>
              <a:t> </a:t>
            </a:r>
            <a:r>
              <a:rPr lang="ko-KR" altLang="en-US" dirty="0" smtClean="0"/>
              <a:t>땅을 </a:t>
            </a:r>
            <a:r>
              <a:rPr lang="ko-KR" altLang="en-US" dirty="0"/>
              <a:t>빼앗으려 하는 것으로 </a:t>
            </a:r>
            <a:r>
              <a:rPr lang="ko-KR" altLang="en-US" dirty="0" smtClean="0"/>
              <a:t>오해 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스사노오는</a:t>
            </a:r>
            <a:r>
              <a:rPr lang="ko-KR" altLang="en-US" dirty="0" smtClean="0"/>
              <a:t> 오해를 </a:t>
            </a:r>
            <a:r>
              <a:rPr lang="ko-KR" altLang="en-US" dirty="0"/>
              <a:t>풀기 위해 </a:t>
            </a:r>
            <a:r>
              <a:rPr lang="ko-KR" altLang="en-US" dirty="0" smtClean="0"/>
              <a:t>결백을 증명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아마테라스는 </a:t>
            </a:r>
            <a:r>
              <a:rPr lang="ko-KR" altLang="en-US" dirty="0" err="1"/>
              <a:t>스사노오를</a:t>
            </a:r>
            <a:r>
              <a:rPr lang="ko-KR" altLang="en-US" dirty="0"/>
              <a:t> </a:t>
            </a:r>
            <a:r>
              <a:rPr lang="ko-KR" altLang="en-US" dirty="0" smtClean="0"/>
              <a:t>용서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동굴에 숨어 </a:t>
            </a:r>
            <a:r>
              <a:rPr lang="ko-KR" altLang="en-US" dirty="0"/>
              <a:t>세상은 어둠 속에 </a:t>
            </a:r>
            <a:r>
              <a:rPr lang="ko-KR" altLang="en-US" dirty="0" smtClean="0"/>
              <a:t>잠김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여러 </a:t>
            </a:r>
            <a:r>
              <a:rPr lang="ko-KR" altLang="en-US" dirty="0"/>
              <a:t>신들의 지혜로 아마테라스는 분노를 풀고 동굴에서 </a:t>
            </a:r>
            <a:r>
              <a:rPr lang="ko-KR" altLang="en-US" dirty="0" smtClean="0"/>
              <a:t>나옴</a:t>
            </a:r>
            <a:endParaRPr lang="en-US" altLang="ko-KR" dirty="0" smtClean="0"/>
          </a:p>
        </p:txBody>
      </p:sp>
      <p:pic>
        <p:nvPicPr>
          <p:cNvPr id="7" name="내용 개체 틀 6" descr="M-WnBCcv4McrMScZzlM4YU9EbyvwxNigitlSFrvZWGEirr1yvCkk-OtsQgxW8MPBlt-1ekdZA359xYtEcnpeCwEZyt6P5aAiZqb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00174"/>
            <a:ext cx="4876800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02200394_03600644135213151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500042"/>
            <a:ext cx="2530041" cy="4525963"/>
          </a:xfr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여러 신들은 </a:t>
            </a:r>
            <a:r>
              <a:rPr lang="ko-KR" altLang="en-US" dirty="0" err="1" smtClean="0"/>
              <a:t>스사노오에게</a:t>
            </a:r>
            <a:r>
              <a:rPr lang="ko-KR" altLang="en-US" dirty="0" smtClean="0"/>
              <a:t> 그 책임을 물어 인간 세상으로 추방</a:t>
            </a:r>
            <a:r>
              <a:rPr lang="en-US" altLang="ko-KR" dirty="0" smtClean="0"/>
              <a:t> 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Kuniteru_Gozu_drag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357166"/>
            <a:ext cx="3063622" cy="4525963"/>
          </a:xfr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추방된 </a:t>
            </a:r>
            <a:r>
              <a:rPr lang="ko-KR" altLang="en-US" dirty="0" err="1"/>
              <a:t>스사노오는</a:t>
            </a:r>
            <a:r>
              <a:rPr lang="ko-KR" altLang="en-US" dirty="0"/>
              <a:t> </a:t>
            </a:r>
            <a:r>
              <a:rPr lang="ko-KR" altLang="en-US" dirty="0" smtClean="0"/>
              <a:t>괴수 </a:t>
            </a:r>
            <a:r>
              <a:rPr lang="ko-KR" altLang="en-US" dirty="0" err="1"/>
              <a:t>야마타노오로치를</a:t>
            </a:r>
            <a:r>
              <a:rPr lang="ko-KR" altLang="en-US" dirty="0"/>
              <a:t> </a:t>
            </a:r>
            <a:r>
              <a:rPr lang="ko-KR" altLang="en-US" dirty="0" smtClean="0"/>
              <a:t>죽임 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스사노오가</a:t>
            </a:r>
            <a:r>
              <a:rPr lang="ko-KR" altLang="en-US" dirty="0" smtClean="0"/>
              <a:t> 땅을 다스림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363</Words>
  <Application>Microsoft Office PowerPoint</Application>
  <PresentationFormat>화면 슬라이드 쇼(4:3)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일본의 신화와 천황제</vt:lpstr>
      <vt:lpstr>목차</vt:lpstr>
      <vt:lpstr>1. 일본신화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2. 일본신화가 기록된 이유</vt:lpstr>
      <vt:lpstr>슬라이드 14</vt:lpstr>
      <vt:lpstr>슬라이드 15</vt:lpstr>
      <vt:lpstr>슬라이드 16</vt:lpstr>
      <vt:lpstr>3. 신화에서 알 수 있는 여러 가지 사실들</vt:lpstr>
      <vt:lpstr>슬라이드 18</vt:lpstr>
      <vt:lpstr>슬라이드 19</vt:lpstr>
      <vt:lpstr>4. 내생각</vt:lpstr>
      <vt:lpstr>감사합니다</vt:lpstr>
      <vt:lpstr>출처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신화와 천황제</dc:title>
  <dc:creator>김건우</dc:creator>
  <cp:lastModifiedBy>김건우</cp:lastModifiedBy>
  <cp:revision>20</cp:revision>
  <dcterms:created xsi:type="dcterms:W3CDTF">2021-09-27T11:24:37Z</dcterms:created>
  <dcterms:modified xsi:type="dcterms:W3CDTF">2021-09-29T11:33:57Z</dcterms:modified>
</cp:coreProperties>
</file>