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01" r:id="rId1"/>
  </p:sldMasterIdLst>
  <p:sldIdLst>
    <p:sldId id="259" r:id="rId2"/>
    <p:sldId id="260" r:id="rId3"/>
    <p:sldId id="265" r:id="rId4"/>
    <p:sldId id="266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58" r:id="rId2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>
          <p15:clr>
            <a:srgbClr val="A4A3A4"/>
          </p15:clr>
        </p15:guide>
        <p15:guide id="2" pos="287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ACF4677E-8BD2-47ae-8A1F-98590045965D">
      <hp:hncThemeShow xmlns="" xmlns:c="http://schemas.openxmlformats.org/drawingml/2006/chart" xmlns:dgm="http://schemas.openxmlformats.org/drawingml/2006/diagram" xmlns:dsp="http://schemas.microsoft.com/office/drawing/2008/diagram" xmlns:hp="http://schemas.haansoft.com/office/presentation/8.0" themeShowType="1" themeSkinType="1" themeTransitionType="1" useThemeTransition="1" byMouseClick="1" attrType="1" dur="200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9F4D30-3CD9-49D4-B2BF-B0232B29EFB9}" v="3" dt="2021-09-30T03:41:34.089"/>
  </p1510:revLst>
</p1510:revInfo>
</file>

<file path=ppt/tableStyles.xml><?xml version="1.0" encoding="utf-8"?>
<a:tblStyleLst xmlns:a="http://schemas.openxmlformats.org/drawingml/2006/main" def="{5C22544A-7EE6-4342-B048-85BDC9FD1C3A}">
  <a:tblStyle styleId="{01A66EDD-3DAB-4C5B-A090-DC80EC1FD486}" styleName="Normal Style 1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lum val="90000"/>
            </a:schemeClr>
          </a:solidFill>
        </a:fill>
      </a:tcStyle>
    </a:wholeTbl>
    <a:band1H>
      <a:tcTxStyle/>
      <a:tcStyle>
        <a:tcBdr/>
        <a:fill>
          <a:solidFill>
            <a:schemeClr val="accent1">
              <a:lum val="8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lum val="8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052" y="56"/>
      </p:cViewPr>
      <p:guideLst>
        <p:guide orient="horz" pos="2158"/>
        <p:guide pos="287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강 예린" userId="a67d1e85b9ae94bc" providerId="LiveId" clId="{079F4D30-3CD9-49D4-B2BF-B0232B29EFB9}"/>
    <pc:docChg chg="custSel addSld delSld modSld sldOrd">
      <pc:chgData name="강 예린" userId="a67d1e85b9ae94bc" providerId="LiveId" clId="{079F4D30-3CD9-49D4-B2BF-B0232B29EFB9}" dt="2021-09-30T03:42:07.068" v="30" actId="1076"/>
      <pc:docMkLst>
        <pc:docMk/>
      </pc:docMkLst>
      <pc:sldChg chg="modSp mod">
        <pc:chgData name="강 예린" userId="a67d1e85b9ae94bc" providerId="LiveId" clId="{079F4D30-3CD9-49D4-B2BF-B0232B29EFB9}" dt="2021-09-29T16:14:26.437" v="0" actId="1076"/>
        <pc:sldMkLst>
          <pc:docMk/>
          <pc:sldMk cId="0" sldId="282"/>
        </pc:sldMkLst>
        <pc:spChg chg="mod">
          <ac:chgData name="강 예린" userId="a67d1e85b9ae94bc" providerId="LiveId" clId="{079F4D30-3CD9-49D4-B2BF-B0232B29EFB9}" dt="2021-09-29T16:14:26.437" v="0" actId="1076"/>
          <ac:spMkLst>
            <pc:docMk/>
            <pc:sldMk cId="0" sldId="282"/>
            <ac:spMk id="50" creationId="{00000000-0000-0000-0000-000000000000}"/>
          </ac:spMkLst>
        </pc:spChg>
      </pc:sldChg>
      <pc:sldChg chg="add del">
        <pc:chgData name="강 예린" userId="a67d1e85b9ae94bc" providerId="LiveId" clId="{079F4D30-3CD9-49D4-B2BF-B0232B29EFB9}" dt="2021-09-30T03:40:45.241" v="2" actId="2696"/>
        <pc:sldMkLst>
          <pc:docMk/>
          <pc:sldMk cId="160581681" sldId="283"/>
        </pc:sldMkLst>
      </pc:sldChg>
      <pc:sldChg chg="delSp modSp add mod ord delAnim">
        <pc:chgData name="강 예린" userId="a67d1e85b9ae94bc" providerId="LiveId" clId="{079F4D30-3CD9-49D4-B2BF-B0232B29EFB9}" dt="2021-09-30T03:42:07.068" v="30" actId="1076"/>
        <pc:sldMkLst>
          <pc:docMk/>
          <pc:sldMk cId="4044518742" sldId="283"/>
        </pc:sldMkLst>
        <pc:spChg chg="mod">
          <ac:chgData name="강 예린" userId="a67d1e85b9ae94bc" providerId="LiveId" clId="{079F4D30-3CD9-49D4-B2BF-B0232B29EFB9}" dt="2021-09-30T03:42:07.068" v="30" actId="1076"/>
          <ac:spMkLst>
            <pc:docMk/>
            <pc:sldMk cId="4044518742" sldId="283"/>
            <ac:spMk id="8" creationId="{00000000-0000-0000-0000-000000000000}"/>
          </ac:spMkLst>
        </pc:spChg>
        <pc:spChg chg="mod">
          <ac:chgData name="강 예린" userId="a67d1e85b9ae94bc" providerId="LiveId" clId="{079F4D30-3CD9-49D4-B2BF-B0232B29EFB9}" dt="2021-09-30T03:41:21.684" v="25" actId="20577"/>
          <ac:spMkLst>
            <pc:docMk/>
            <pc:sldMk cId="4044518742" sldId="283"/>
            <ac:spMk id="9" creationId="{00000000-0000-0000-0000-000000000000}"/>
          </ac:spMkLst>
        </pc:spChg>
        <pc:spChg chg="del mod">
          <ac:chgData name="강 예린" userId="a67d1e85b9ae94bc" providerId="LiveId" clId="{079F4D30-3CD9-49D4-B2BF-B0232B29EFB9}" dt="2021-09-30T03:41:05.348" v="7" actId="21"/>
          <ac:spMkLst>
            <pc:docMk/>
            <pc:sldMk cId="4044518742" sldId="283"/>
            <ac:spMk id="30" creationId="{00000000-0000-0000-0000-000000000000}"/>
          </ac:spMkLst>
        </pc:spChg>
        <pc:spChg chg="del">
          <ac:chgData name="강 예린" userId="a67d1e85b9ae94bc" providerId="LiveId" clId="{079F4D30-3CD9-49D4-B2BF-B0232B29EFB9}" dt="2021-09-30T03:41:12.085" v="9" actId="21"/>
          <ac:spMkLst>
            <pc:docMk/>
            <pc:sldMk cId="4044518742" sldId="283"/>
            <ac:spMk id="31" creationId="{00000000-0000-0000-0000-000000000000}"/>
          </ac:spMkLst>
        </pc:spChg>
        <pc:spChg chg="del">
          <ac:chgData name="강 예린" userId="a67d1e85b9ae94bc" providerId="LiveId" clId="{079F4D30-3CD9-49D4-B2BF-B0232B29EFB9}" dt="2021-09-30T03:41:11.096" v="8" actId="21"/>
          <ac:spMkLst>
            <pc:docMk/>
            <pc:sldMk cId="4044518742" sldId="283"/>
            <ac:spMk id="32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슬라이드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799" y="2130425"/>
            <a:ext cx="7772398" cy="1470025"/>
          </a:xfrm>
        </p:spPr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599" y="3886200"/>
            <a:ext cx="640079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940A130E-E3B8-4EBE-931F-81B26B8448AA}" type="datetime1">
              <a:rPr lang="ko-KR" altLang="en-US"/>
              <a:pPr lvl="0">
                <a:defRPr/>
              </a:pPr>
              <a:t>2021-09-30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800C6A38-4290-41DD-B95C-4155372FD4A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간지" type="objOnly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>
            <a:normAutofit/>
          </a:bodyPr>
          <a:lstStyle>
            <a:lvl1pPr>
              <a:defRPr sz="4400" b="1"/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CA348888-F454-4AD2-BA62-3AF29D9807C0}" type="datetime1">
              <a:rPr lang="ko-KR" altLang="en-US"/>
              <a:pPr lvl="0">
                <a:defRPr/>
              </a:pPr>
              <a:t>2021-09-30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목차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229598" cy="1143000"/>
          </a:xfrm>
        </p:spPr>
        <p:txBody>
          <a:bodyPr/>
          <a:lstStyle>
            <a:lvl1pPr>
              <a:defRPr/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4"/>
          </p:nvPr>
        </p:nvSpPr>
        <p:spPr>
          <a:xfrm>
            <a:off x="2143107" y="2214563"/>
            <a:ext cx="4857766" cy="3214687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400"/>
            </a:lvl1pPr>
          </a:lstStyle>
          <a:p>
            <a:pPr lvl="0">
              <a:defRPr/>
            </a:pPr>
            <a:r>
              <a:rPr lang="ko-KR" altLang="en-US"/>
              <a:t>첫째 목차</a:t>
            </a:r>
          </a:p>
          <a:p>
            <a:pPr lvl="0">
              <a:defRPr/>
            </a:pPr>
            <a:r>
              <a:rPr lang="ko-KR" altLang="en-US"/>
              <a:t>둘째 목차</a:t>
            </a:r>
          </a:p>
          <a:p>
            <a:pPr lvl="0">
              <a:defRPr/>
            </a:pPr>
            <a:r>
              <a:rPr lang="ko-KR" altLang="en-US"/>
              <a:t>셋째 목차</a:t>
            </a:r>
          </a:p>
          <a:p>
            <a:pPr lvl="0">
              <a:defRPr/>
            </a:pPr>
            <a:r>
              <a:rPr lang="ko-KR" altLang="en-US"/>
              <a:t>넷째 목차</a:t>
            </a:r>
          </a:p>
          <a:p>
            <a:pPr lvl="0">
              <a:defRPr/>
            </a:pPr>
            <a:r>
              <a:rPr lang="ko-KR" altLang="en-US"/>
              <a:t>다섯째 목차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956FEC12-A4C9-4837-AF94-AD867782C04C}" type="datetime1">
              <a:rPr lang="ko-KR" altLang="en-US"/>
              <a:pPr lvl="0">
                <a:defRPr/>
              </a:pPr>
              <a:t>2021-09-30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세로 제목 및 본문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399" y="274638"/>
            <a:ext cx="2057399" cy="5851525"/>
          </a:xfrm>
        </p:spPr>
        <p:txBody>
          <a:bodyPr vert="eaVert"/>
          <a:lstStyle/>
          <a:p>
            <a:pPr lvl="0">
              <a:defRPr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199" y="274638"/>
            <a:ext cx="6019799" cy="5851525"/>
          </a:xfrm>
        </p:spPr>
        <p:txBody>
          <a:bodyPr vert="eaVert"/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957F84A3-4F29-4053-ACFD-1BAF2D3F140C}" type="datetime1">
              <a:rPr lang="ko-KR" altLang="en-US"/>
              <a:pPr lvl="0">
                <a:defRPr/>
              </a:pPr>
              <a:t>2021-09-30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내용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4953836A-82A3-4C8B-9D31-CD724F3673ED}" type="datetime1">
              <a:rPr lang="ko-KR" altLang="en-US"/>
              <a:pPr lvl="0">
                <a:defRPr/>
              </a:pPr>
              <a:t>2021-09-30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빈 화면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AD2EBAF6-36D0-4DD8-B695-D4C1B37E35D6}" type="datetime1">
              <a:rPr lang="ko-KR" altLang="en-US"/>
              <a:pPr lvl="0">
                <a:defRPr/>
              </a:pPr>
              <a:t>2021-09-30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구역 머리글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39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2" y="2906713"/>
            <a:ext cx="7772398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60728D28-603B-4EFC-80F8-17E5E9107035}" type="datetime1">
              <a:rPr lang="ko-KR" altLang="en-US"/>
              <a:pPr lvl="0">
                <a:defRPr/>
              </a:pPr>
              <a:t>2021-09-30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내용 2개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40385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199" y="1600200"/>
            <a:ext cx="40385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A27A1F4E-0809-4239-8034-C38E431DAF92}" type="datetime1">
              <a:rPr lang="ko-KR" altLang="en-US"/>
              <a:pPr lvl="0">
                <a:defRPr/>
              </a:pPr>
              <a:t>2021-09-30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만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5E0DA496-7307-4E8B-88DE-CB97B48BAB6F}" type="datetime1">
              <a:rPr lang="ko-KR" altLang="en-US"/>
              <a:pPr lvl="0">
                <a:defRPr/>
              </a:pPr>
              <a:t>2021-09-30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표" type="tbl" preserve="1">
  <p:cSld name="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표 개체 틀 2"/>
          <p:cNvSpPr>
            <a:spLocks noGrp="1"/>
          </p:cNvSpPr>
          <p:nvPr>
            <p:ph type="tbl" sz="quarter" idx="13"/>
          </p:nvPr>
        </p:nvSpPr>
        <p:spPr>
          <a:xfrm>
            <a:off x="456027" y="1643063"/>
            <a:ext cx="8229598" cy="45252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>
              <a:defRPr/>
            </a:pPr>
            <a:r>
              <a:rPr lang="ko-KR" altLang="en-US"/>
              <a:t>표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58721E90-850C-410B-8B89-8394F580CFDA}" type="datetime1">
              <a:rPr lang="ko-KR" altLang="en-US"/>
              <a:pPr lvl="0">
                <a:defRPr/>
              </a:pPr>
              <a:t>2021-09-30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내용 4개" type="fourObj" preserve="1">
  <p:cSld name="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57199" y="1600200"/>
            <a:ext cx="40385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4648199" y="1600200"/>
            <a:ext cx="40385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456027" y="3984220"/>
            <a:ext cx="40385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7027" y="3984220"/>
            <a:ext cx="40385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5ACE7E28-9336-4363-8674-B91477D8F243}" type="datetime1">
              <a:rPr lang="ko-KR" altLang="en-US"/>
              <a:pPr lvl="0">
                <a:defRPr/>
              </a:pPr>
              <a:t>2021-09-30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그림 및 설명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7" y="4800600"/>
            <a:ext cx="5486399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7" y="612775"/>
            <a:ext cx="5486399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defRPr/>
            </a:pPr>
            <a:r>
              <a:rPr lang="ko-KR" altLang="en-US"/>
              <a:t>그림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7" y="5367338"/>
            <a:ext cx="5486399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5ACE7E28-9336-4363-8674-B91477D8F243}" type="datetime1">
              <a:rPr lang="ko-KR" altLang="en-US"/>
              <a:pPr lvl="0">
                <a:defRPr/>
              </a:pPr>
              <a:t>2021-09-30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한컴오피스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229598" cy="1143000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pPr lvl="0">
              <a:defRPr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199" y="1600200"/>
            <a:ext cx="8229598" cy="4525963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199" y="6356350"/>
            <a:ext cx="2133599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/>
            </a:pPr>
            <a:fld id="{D422D86A-5F52-4165-8473-F1B836277586}" type="datetime1">
              <a:rPr lang="ko-KR" altLang="en-US"/>
              <a:pPr lvl="0">
                <a:defRPr/>
              </a:pPr>
              <a:t>2021-09-30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199" y="6356350"/>
            <a:ext cx="2895599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199" y="6356350"/>
            <a:ext cx="2133599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ransition/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rtl="0" eaLnBrk="1" latinLnBrk="1" hangingPunct="1">
        <a:defRPr>
          <a:solidFill>
            <a:schemeClr val="tx2"/>
          </a:solidFill>
        </a:defRPr>
      </a:lvl2pPr>
      <a:lvl3pPr rtl="0" eaLnBrk="1" latinLnBrk="1" hangingPunct="1">
        <a:defRPr>
          <a:solidFill>
            <a:schemeClr val="tx2"/>
          </a:solidFill>
        </a:defRPr>
      </a:lvl3pPr>
      <a:lvl4pPr rtl="0" eaLnBrk="1" latinLnBrk="1" hangingPunct="1">
        <a:defRPr>
          <a:solidFill>
            <a:schemeClr val="tx2"/>
          </a:solidFill>
        </a:defRPr>
      </a:lvl4pPr>
      <a:lvl5pPr rtl="0" eaLnBrk="1" latinLnBrk="1" hangingPunct="1">
        <a:defRPr>
          <a:solidFill>
            <a:schemeClr val="tx2"/>
          </a:solidFill>
        </a:defRPr>
      </a:lvl5pPr>
      <a:lvl6pPr rtl="0" eaLnBrk="1" latinLnBrk="1" hangingPunct="1">
        <a:defRPr>
          <a:solidFill>
            <a:schemeClr val="tx2"/>
          </a:solidFill>
        </a:defRPr>
      </a:lvl6pPr>
      <a:lvl7pPr rtl="0" eaLnBrk="1" latinLnBrk="1" hangingPunct="1">
        <a:defRPr>
          <a:solidFill>
            <a:schemeClr val="tx2"/>
          </a:solidFill>
        </a:defRPr>
      </a:lvl7pPr>
      <a:lvl8pPr rtl="0" eaLnBrk="1" latinLnBrk="1" hangingPunct="1">
        <a:defRPr>
          <a:solidFill>
            <a:schemeClr val="tx2"/>
          </a:solidFill>
        </a:defRPr>
      </a:lvl8pPr>
      <a:lvl9pPr rtl="0"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52CgVixxuc4" TargetMode="Externa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latin typeface="+mn-lt"/>
                <a:ea typeface="+mn-ea"/>
                <a:cs typeface="+mn-cs"/>
              </a:defRPr>
            </a:pPr>
            <a:endParaRPr lang="ko-KR" altLang="en-US">
              <a:latin typeface="+mn-lt"/>
              <a:ea typeface="+mn-ea"/>
              <a:cs typeface="+mn-cs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latin typeface="+mn-lt"/>
                <a:ea typeface="+mn-ea"/>
                <a:cs typeface="+mn-cs"/>
              </a:defRPr>
            </a:pPr>
            <a:endParaRPr lang="ko-KR" altLang="en-US">
              <a:latin typeface="+mn-lt"/>
              <a:ea typeface="+mn-ea"/>
              <a:cs typeface="+mn-cs"/>
            </a:endParaRPr>
          </a:p>
        </p:txBody>
      </p:sp>
      <p:sp>
        <p:nvSpPr>
          <p:cNvPr id="3" name="한쪽 모서리는 잘리고 다른 쪽 모서리는 둥근 사각형 2"/>
          <p:cNvSpPr/>
          <p:nvPr/>
        </p:nvSpPr>
        <p:spPr>
          <a:xfrm>
            <a:off x="0" y="-1"/>
            <a:ext cx="9144000" cy="6855791"/>
          </a:xfrm>
          <a:prstGeom prst="snipRoundRect">
            <a:avLst>
              <a:gd name="adj1" fmla="val 0"/>
              <a:gd name="adj2" fmla="val 23892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latin typeface="+mn-lt"/>
                <a:ea typeface="+mn-ea"/>
                <a:cs typeface="+mn-cs"/>
              </a:defRPr>
            </a:pPr>
            <a:r>
              <a:rPr lang="ko-KR" altLang="en-US">
                <a:solidFill>
                  <a:schemeClr val="dk2"/>
                </a:solidFill>
                <a:latin typeface="+mn-lt"/>
                <a:ea typeface="+mn-ea"/>
                <a:cs typeface="+mn-cs"/>
              </a:rPr>
              <a:t>    </a:t>
            </a:r>
            <a:r>
              <a:rPr lang="ko-KR" altLang="en-US" sz="2000">
                <a:solidFill>
                  <a:schemeClr val="dk2"/>
                </a:solidFill>
                <a:latin typeface="+mn-lt"/>
                <a:ea typeface="+mn-ea"/>
                <a:cs typeface="+mn-cs"/>
              </a:rPr>
              <a:t>일본의 의복문화</a:t>
            </a:r>
            <a:r>
              <a:rPr lang="ko-KR" altLang="en-US" sz="2000"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67125" y="1660063"/>
            <a:ext cx="33178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>
                <a:latin typeface="+mn-lt"/>
                <a:ea typeface="+mn-ea"/>
                <a:cs typeface="+mn-cs"/>
              </a:defRPr>
            </a:pPr>
            <a:endParaRPr lang="ko-KR" altLang="en-US" sz="2400">
              <a:solidFill>
                <a:srgbClr val="2D2E2D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51124" y="5338003"/>
            <a:ext cx="338314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>
                <a:latin typeface="+mn-lt"/>
                <a:ea typeface="+mn-ea"/>
                <a:cs typeface="+mn-cs"/>
              </a:defRPr>
            </a:pPr>
            <a:r>
              <a:rPr lang="en-US" altLang="ko-KR" sz="2000" spc="300">
                <a:solidFill>
                  <a:schemeClr val="accent1">
                    <a:lumMod val="75000"/>
                  </a:schemeClr>
                </a:solidFill>
              </a:rPr>
              <a:t>22101601</a:t>
            </a:r>
            <a:r>
              <a:rPr lang="ko-KR" altLang="en-US" sz="2000" spc="300">
                <a:solidFill>
                  <a:schemeClr val="accent1">
                    <a:lumMod val="75000"/>
                  </a:schemeClr>
                </a:solidFill>
              </a:rPr>
              <a:t> 강예린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94074" y="2122548"/>
            <a:ext cx="2405945" cy="1241776"/>
          </a:xfrm>
          <a:prstGeom prst="rect">
            <a:avLst/>
          </a:prstGeom>
          <a:solidFill>
            <a:schemeClr val="lt1"/>
          </a:solidFill>
          <a:ln>
            <a:solidFill>
              <a:schemeClr val="l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pPr>
            <a:r>
              <a:rPr lang="ko-KR" altLang="en-US" sz="2800" b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하카마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0" y="22860"/>
            <a:ext cx="9144000" cy="40784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latin typeface="+mn-lt"/>
                <a:ea typeface="+mn-ea"/>
                <a:cs typeface="+mn-cs"/>
              </a:defRPr>
            </a:pPr>
            <a:endParaRPr lang="ko-KR" altLang="en-US">
              <a:latin typeface="+mn-lt"/>
              <a:ea typeface="+mn-ea"/>
              <a:cs typeface="+mn-cs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4571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latin typeface="+mn-lt"/>
                <a:ea typeface="+mn-ea"/>
                <a:cs typeface="+mn-cs"/>
              </a:defRPr>
            </a:pPr>
            <a:endParaRPr lang="ko-KR" altLang="en-US">
              <a:latin typeface="+mn-l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" y="43865"/>
            <a:ext cx="90533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>
                <a:latin typeface="+mn-lt"/>
                <a:ea typeface="+mn-ea"/>
                <a:cs typeface="+mn-cs"/>
              </a:defRPr>
            </a:pPr>
            <a:r>
              <a:rPr lang="en-US" altLang="ko-KR">
                <a:solidFill>
                  <a:schemeClr val="bg1"/>
                </a:solidFill>
              </a:rPr>
              <a:t>  </a:t>
            </a:r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-2" y="0"/>
            <a:ext cx="1664495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latin typeface="+mn-lt"/>
                <a:ea typeface="+mn-ea"/>
                <a:cs typeface="+mn-cs"/>
              </a:defRPr>
            </a:pPr>
            <a:endParaRPr lang="ko-KR" altLang="en-US">
              <a:solidFill>
                <a:srgbClr val="3B5AF7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447680"/>
            <a:ext cx="4689830" cy="18554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>
                <a:latin typeface="+mn-lt"/>
                <a:ea typeface="+mn-ea"/>
                <a:cs typeface="+mn-cs"/>
              </a:defRPr>
            </a:pPr>
            <a:r>
              <a:rPr lang="en-US" altLang="ko-KR" sz="3200">
                <a:solidFill>
                  <a:srgbClr val="2D2E2D"/>
                </a:solidFill>
              </a:rPr>
              <a:t>01 </a:t>
            </a:r>
            <a:r>
              <a:rPr lang="ko-KR" altLang="en-US" sz="3200">
                <a:solidFill>
                  <a:srgbClr val="2D2E2D"/>
                </a:solidFill>
              </a:rPr>
              <a:t>기모노</a:t>
            </a:r>
            <a:r>
              <a:rPr lang="ko-KR" altLang="en-US" sz="3100">
                <a:solidFill>
                  <a:srgbClr val="2D2E2D"/>
                </a:solidFill>
              </a:rPr>
              <a:t> </a:t>
            </a:r>
            <a:r>
              <a:rPr lang="ko-KR" altLang="en-US" sz="2800">
                <a:solidFill>
                  <a:srgbClr val="2D2E2D"/>
                </a:solidFill>
              </a:rPr>
              <a:t> </a:t>
            </a:r>
          </a:p>
          <a:p>
            <a:pPr lvl="0">
              <a:defRPr>
                <a:latin typeface="+mn-lt"/>
                <a:ea typeface="+mn-ea"/>
                <a:cs typeface="+mn-cs"/>
              </a:defRPr>
            </a:pPr>
            <a:r>
              <a:rPr sz="2800" b="1" i="0" u="none" strike="noStrike"/>
              <a:t>着物</a:t>
            </a:r>
            <a:r>
              <a:rPr lang="ko-KR" altLang="en-US" sz="2800">
                <a:solidFill>
                  <a:srgbClr val="2D2E2D"/>
                </a:solidFill>
              </a:rPr>
              <a:t>                </a:t>
            </a:r>
          </a:p>
          <a:p>
            <a:pPr lvl="0">
              <a:defRPr>
                <a:latin typeface="+mn-lt"/>
                <a:ea typeface="+mn-ea"/>
                <a:cs typeface="+mn-cs"/>
              </a:defRPr>
            </a:pPr>
            <a:endParaRPr lang="ko-KR" altLang="en-US" sz="2800">
              <a:solidFill>
                <a:srgbClr val="2D2E2D"/>
              </a:solidFill>
            </a:endParaRPr>
          </a:p>
          <a:p>
            <a:pPr lvl="0">
              <a:defRPr>
                <a:latin typeface="+mn-lt"/>
                <a:ea typeface="+mn-ea"/>
                <a:cs typeface="+mn-cs"/>
              </a:defRPr>
            </a:pPr>
            <a:r>
              <a:rPr lang="ko-KR" altLang="en-US" sz="2800">
                <a:solidFill>
                  <a:srgbClr val="2D2E2D"/>
                </a:solidFill>
              </a:rPr>
              <a:t>남성 기모노 종류             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0" y="6812281"/>
            <a:ext cx="9144000" cy="4571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latin typeface="+mn-lt"/>
                <a:ea typeface="+mn-ea"/>
                <a:cs typeface="+mn-cs"/>
              </a:defRPr>
            </a:pPr>
            <a:endParaRPr lang="ko-KR" altLang="en-US">
              <a:latin typeface="+mn-lt"/>
              <a:ea typeface="+mn-ea"/>
              <a:cs typeface="+mn-c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0" y="3247807"/>
            <a:ext cx="5491573" cy="3008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720" indent="-342720">
              <a:buFont typeface="Arial"/>
              <a:buChar char="•"/>
              <a:defRPr/>
            </a:pPr>
            <a:r>
              <a:rPr lang="en-US" altLang="ko-KR" sz="2400"/>
              <a:t>허리 아래에 입는 품이 넓은 하의</a:t>
            </a:r>
          </a:p>
          <a:p>
            <a:pPr marL="342720" indent="-342720">
              <a:buFont typeface="Arial"/>
              <a:buChar char="•"/>
              <a:defRPr/>
            </a:pPr>
            <a:endParaRPr lang="en-US" altLang="ko-KR" sz="2400"/>
          </a:p>
          <a:p>
            <a:pPr marL="342720" indent="-342720">
              <a:buFont typeface="Arial"/>
              <a:buChar char="•"/>
              <a:defRPr/>
            </a:pPr>
            <a:r>
              <a:rPr lang="ko-KR" altLang="en-US" sz="2400"/>
              <a:t>메이지 시대 때 여학생 교복</a:t>
            </a:r>
          </a:p>
          <a:p>
            <a:pPr marL="342720" indent="-342720">
              <a:buFont typeface="Arial"/>
              <a:buChar char="•"/>
              <a:defRPr/>
            </a:pPr>
            <a:endParaRPr lang="en-US" altLang="ko-KR" sz="2400"/>
          </a:p>
          <a:p>
            <a:pPr marL="0" indent="0">
              <a:buFont typeface="Arial"/>
              <a:buNone/>
              <a:defRPr/>
            </a:pPr>
            <a:endParaRPr lang="ko-KR" altLang="en-US" sz="2400"/>
          </a:p>
          <a:p>
            <a:pPr marL="0" indent="0">
              <a:buFont typeface="Arial"/>
              <a:buNone/>
              <a:defRPr/>
            </a:pPr>
            <a:endParaRPr lang="en-US" altLang="ko-KR" sz="2400"/>
          </a:p>
          <a:p>
            <a:pPr marL="0" indent="0">
              <a:buFont typeface="Arial"/>
              <a:buNone/>
              <a:defRPr/>
            </a:pPr>
            <a:r>
              <a:rPr lang="en-US" altLang="ko-KR" sz="2400"/>
              <a:t>*</a:t>
            </a:r>
            <a:r>
              <a:rPr lang="ko-KR" altLang="en-US" sz="2400"/>
              <a:t>남자 의복 </a:t>
            </a:r>
            <a:r>
              <a:rPr lang="en-US" altLang="ko-KR" sz="2400"/>
              <a:t>=</a:t>
            </a:r>
            <a:r>
              <a:rPr lang="ko-KR" altLang="en-US" sz="2400"/>
              <a:t> 기혼·미혼 구별 </a:t>
            </a:r>
            <a:r>
              <a:rPr lang="en-US" altLang="ko-KR" sz="2400"/>
              <a:t>X</a:t>
            </a:r>
          </a:p>
          <a:p>
            <a:pPr marL="342720" indent="-342720">
              <a:buFont typeface="Arial"/>
              <a:buChar char="•"/>
              <a:defRPr/>
            </a:pPr>
            <a:endParaRPr lang="ko-KR" altLang="en-US" sz="2400"/>
          </a:p>
        </p:txBody>
      </p:sp>
      <p:pic>
        <p:nvPicPr>
          <p:cNvPr id="37" name="그림 36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5511094" y="411808"/>
            <a:ext cx="3632905" cy="48055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pPr>
            <a:endParaRPr lang="ko-KR" altLang="en-US">
              <a:latin typeface="+mn-lt"/>
              <a:ea typeface="+mn-ea"/>
              <a:cs typeface="+mn-cs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0" y="22860"/>
            <a:ext cx="9144000" cy="40784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latin typeface="+mn-lt"/>
                <a:ea typeface="+mn-ea"/>
                <a:cs typeface="+mn-cs"/>
              </a:defRPr>
            </a:pPr>
            <a:endParaRPr lang="ko-KR" altLang="en-US">
              <a:latin typeface="+mn-lt"/>
              <a:ea typeface="+mn-ea"/>
              <a:cs typeface="+mn-cs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4571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latin typeface="+mn-lt"/>
                <a:ea typeface="+mn-ea"/>
                <a:cs typeface="+mn-cs"/>
              </a:defRPr>
            </a:pPr>
            <a:endParaRPr lang="ko-KR" altLang="en-US">
              <a:latin typeface="+mn-l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" y="43865"/>
            <a:ext cx="90533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>
                <a:latin typeface="+mn-lt"/>
                <a:ea typeface="+mn-ea"/>
                <a:cs typeface="+mn-cs"/>
              </a:defRPr>
            </a:pPr>
            <a:r>
              <a:rPr lang="en-US" altLang="ko-KR">
                <a:solidFill>
                  <a:schemeClr val="bg1"/>
                </a:solidFill>
              </a:rPr>
              <a:t>  </a:t>
            </a:r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-2" y="0"/>
            <a:ext cx="1664495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latin typeface="+mn-lt"/>
                <a:ea typeface="+mn-ea"/>
                <a:cs typeface="+mn-cs"/>
              </a:defRPr>
            </a:pPr>
            <a:endParaRPr lang="ko-KR" altLang="en-US">
              <a:solidFill>
                <a:srgbClr val="3B5AF7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447680"/>
            <a:ext cx="4689830" cy="18554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>
                <a:latin typeface="+mn-lt"/>
                <a:ea typeface="+mn-ea"/>
                <a:cs typeface="+mn-cs"/>
              </a:defRPr>
            </a:pPr>
            <a:r>
              <a:rPr lang="en-US" altLang="ko-KR" sz="3200">
                <a:solidFill>
                  <a:srgbClr val="2D2E2D"/>
                </a:solidFill>
              </a:rPr>
              <a:t>01 </a:t>
            </a:r>
            <a:r>
              <a:rPr lang="ko-KR" altLang="en-US" sz="3200">
                <a:solidFill>
                  <a:srgbClr val="2D2E2D"/>
                </a:solidFill>
              </a:rPr>
              <a:t>기모노</a:t>
            </a:r>
            <a:r>
              <a:rPr lang="ko-KR" altLang="en-US" sz="3100">
                <a:solidFill>
                  <a:srgbClr val="2D2E2D"/>
                </a:solidFill>
              </a:rPr>
              <a:t> </a:t>
            </a:r>
            <a:r>
              <a:rPr lang="ko-KR" altLang="en-US" sz="2800">
                <a:solidFill>
                  <a:srgbClr val="2D2E2D"/>
                </a:solidFill>
              </a:rPr>
              <a:t> </a:t>
            </a:r>
          </a:p>
          <a:p>
            <a:pPr lvl="0">
              <a:defRPr>
                <a:latin typeface="+mn-lt"/>
                <a:ea typeface="+mn-ea"/>
                <a:cs typeface="+mn-cs"/>
              </a:defRPr>
            </a:pPr>
            <a:r>
              <a:rPr sz="2800" b="1" i="0" u="none" strike="noStrike"/>
              <a:t>着物</a:t>
            </a:r>
            <a:r>
              <a:rPr lang="ko-KR" altLang="en-US" sz="2800">
                <a:solidFill>
                  <a:srgbClr val="2D2E2D"/>
                </a:solidFill>
              </a:rPr>
              <a:t>                </a:t>
            </a:r>
          </a:p>
          <a:p>
            <a:pPr lvl="0">
              <a:defRPr>
                <a:latin typeface="+mn-lt"/>
                <a:ea typeface="+mn-ea"/>
                <a:cs typeface="+mn-cs"/>
              </a:defRPr>
            </a:pPr>
            <a:endParaRPr lang="ko-KR" altLang="en-US" sz="2800">
              <a:solidFill>
                <a:srgbClr val="2D2E2D"/>
              </a:solidFill>
            </a:endParaRPr>
          </a:p>
          <a:p>
            <a:pPr lvl="0">
              <a:defRPr>
                <a:latin typeface="+mn-lt"/>
                <a:ea typeface="+mn-ea"/>
                <a:cs typeface="+mn-cs"/>
              </a:defRPr>
            </a:pPr>
            <a:r>
              <a:rPr lang="ko-KR" altLang="en-US" sz="2800">
                <a:solidFill>
                  <a:srgbClr val="2D2E2D"/>
                </a:solidFill>
              </a:rPr>
              <a:t>기모노 소품             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0" y="6812281"/>
            <a:ext cx="9144000" cy="4571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latin typeface="+mn-lt"/>
                <a:ea typeface="+mn-ea"/>
                <a:cs typeface="+mn-cs"/>
              </a:defRPr>
            </a:pPr>
            <a:endParaRPr lang="ko-KR" altLang="en-US">
              <a:latin typeface="+mn-lt"/>
              <a:ea typeface="+mn-ea"/>
              <a:cs typeface="+mn-cs"/>
            </a:endParaRPr>
          </a:p>
        </p:txBody>
      </p:sp>
      <p:sp>
        <p:nvSpPr>
          <p:cNvPr id="30" name="모서리가 둥근 직사각형 1"/>
          <p:cNvSpPr/>
          <p:nvPr/>
        </p:nvSpPr>
        <p:spPr>
          <a:xfrm>
            <a:off x="599722" y="2494138"/>
            <a:ext cx="2090912" cy="1755731"/>
          </a:xfrm>
          <a:prstGeom prst="roundRect">
            <a:avLst>
              <a:gd name="adj" fmla="val 7190"/>
            </a:avLst>
          </a:prstGeom>
          <a:solidFill>
            <a:schemeClr val="bg1"/>
          </a:solidFill>
          <a:ln w="6350">
            <a:solidFill>
              <a:srgbClr val="1F4E79">
                <a:alpha val="3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>
                <a:latin typeface="+mn-lt"/>
                <a:ea typeface="+mn-ea"/>
                <a:cs typeface="+mn-cs"/>
              </a:defRPr>
            </a:pPr>
            <a:r>
              <a:rPr lang="ko-KR" altLang="en-US" sz="280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      오비</a:t>
            </a:r>
          </a:p>
        </p:txBody>
      </p:sp>
      <p:sp>
        <p:nvSpPr>
          <p:cNvPr id="31" name="모서리가 둥근 직사각형 1"/>
          <p:cNvSpPr/>
          <p:nvPr/>
        </p:nvSpPr>
        <p:spPr>
          <a:xfrm>
            <a:off x="6340828" y="2476932"/>
            <a:ext cx="2090912" cy="1755731"/>
          </a:xfrm>
          <a:prstGeom prst="roundRect">
            <a:avLst>
              <a:gd name="adj" fmla="val 7190"/>
            </a:avLst>
          </a:prstGeom>
          <a:solidFill>
            <a:schemeClr val="bg1"/>
          </a:solidFill>
          <a:ln w="6350">
            <a:solidFill>
              <a:srgbClr val="1F4E79">
                <a:alpha val="3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>
                <a:latin typeface="+mn-lt"/>
                <a:ea typeface="+mn-ea"/>
                <a:cs typeface="+mn-cs"/>
              </a:defRPr>
            </a:pPr>
            <a:r>
              <a:rPr lang="ko-KR" altLang="en-US" sz="280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      게타</a:t>
            </a:r>
          </a:p>
        </p:txBody>
      </p:sp>
      <p:sp>
        <p:nvSpPr>
          <p:cNvPr id="32" name="모서리가 둥근 직사각형 1"/>
          <p:cNvSpPr/>
          <p:nvPr/>
        </p:nvSpPr>
        <p:spPr>
          <a:xfrm>
            <a:off x="3362678" y="2470582"/>
            <a:ext cx="2090912" cy="1755731"/>
          </a:xfrm>
          <a:prstGeom prst="roundRect">
            <a:avLst>
              <a:gd name="adj" fmla="val 7190"/>
            </a:avLst>
          </a:prstGeom>
          <a:solidFill>
            <a:schemeClr val="bg1"/>
          </a:solidFill>
          <a:ln w="6350">
            <a:solidFill>
              <a:srgbClr val="1F4E79">
                <a:alpha val="3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>
                <a:latin typeface="+mn-lt"/>
                <a:ea typeface="+mn-ea"/>
                <a:cs typeface="+mn-cs"/>
              </a:defRPr>
            </a:pPr>
            <a:r>
              <a:rPr lang="ko-KR" altLang="en-US" sz="280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      타비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94074" y="2122548"/>
            <a:ext cx="2405945" cy="1241776"/>
          </a:xfrm>
          <a:prstGeom prst="rect">
            <a:avLst/>
          </a:prstGeom>
          <a:solidFill>
            <a:schemeClr val="lt1"/>
          </a:solidFill>
          <a:ln>
            <a:solidFill>
              <a:schemeClr val="l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pPr>
            <a:r>
              <a:rPr lang="ko-KR" altLang="en-US" sz="2800" b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오비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0" y="22860"/>
            <a:ext cx="9144000" cy="40784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latin typeface="+mn-lt"/>
                <a:ea typeface="+mn-ea"/>
                <a:cs typeface="+mn-cs"/>
              </a:defRPr>
            </a:pPr>
            <a:endParaRPr lang="ko-KR" altLang="en-US">
              <a:latin typeface="+mn-lt"/>
              <a:ea typeface="+mn-ea"/>
              <a:cs typeface="+mn-cs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4571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latin typeface="+mn-lt"/>
                <a:ea typeface="+mn-ea"/>
                <a:cs typeface="+mn-cs"/>
              </a:defRPr>
            </a:pPr>
            <a:endParaRPr lang="ko-KR" altLang="en-US">
              <a:latin typeface="+mn-l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" y="43865"/>
            <a:ext cx="90533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>
                <a:latin typeface="+mn-lt"/>
                <a:ea typeface="+mn-ea"/>
                <a:cs typeface="+mn-cs"/>
              </a:defRPr>
            </a:pPr>
            <a:r>
              <a:rPr lang="en-US" altLang="ko-KR">
                <a:solidFill>
                  <a:schemeClr val="bg1"/>
                </a:solidFill>
              </a:rPr>
              <a:t>  </a:t>
            </a:r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-2" y="0"/>
            <a:ext cx="1664495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latin typeface="+mn-lt"/>
                <a:ea typeface="+mn-ea"/>
                <a:cs typeface="+mn-cs"/>
              </a:defRPr>
            </a:pPr>
            <a:endParaRPr lang="ko-KR" altLang="en-US">
              <a:solidFill>
                <a:srgbClr val="3B5AF7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447680"/>
            <a:ext cx="4689830" cy="18554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>
                <a:latin typeface="+mn-lt"/>
                <a:ea typeface="+mn-ea"/>
                <a:cs typeface="+mn-cs"/>
              </a:defRPr>
            </a:pPr>
            <a:r>
              <a:rPr lang="en-US" altLang="ko-KR" sz="3200">
                <a:solidFill>
                  <a:srgbClr val="2D2E2D"/>
                </a:solidFill>
              </a:rPr>
              <a:t>01 </a:t>
            </a:r>
            <a:r>
              <a:rPr lang="ko-KR" altLang="en-US" sz="3200">
                <a:solidFill>
                  <a:srgbClr val="2D2E2D"/>
                </a:solidFill>
              </a:rPr>
              <a:t>기모노</a:t>
            </a:r>
            <a:r>
              <a:rPr lang="ko-KR" altLang="en-US" sz="3100">
                <a:solidFill>
                  <a:srgbClr val="2D2E2D"/>
                </a:solidFill>
              </a:rPr>
              <a:t> </a:t>
            </a:r>
            <a:r>
              <a:rPr lang="ko-KR" altLang="en-US" sz="2800">
                <a:solidFill>
                  <a:srgbClr val="2D2E2D"/>
                </a:solidFill>
              </a:rPr>
              <a:t> </a:t>
            </a:r>
          </a:p>
          <a:p>
            <a:pPr lvl="0">
              <a:defRPr>
                <a:latin typeface="+mn-lt"/>
                <a:ea typeface="+mn-ea"/>
                <a:cs typeface="+mn-cs"/>
              </a:defRPr>
            </a:pPr>
            <a:r>
              <a:rPr sz="2800" b="1" i="0" u="none" strike="noStrike"/>
              <a:t>着物</a:t>
            </a:r>
            <a:r>
              <a:rPr lang="ko-KR" altLang="en-US" sz="2800">
                <a:solidFill>
                  <a:srgbClr val="2D2E2D"/>
                </a:solidFill>
              </a:rPr>
              <a:t>                </a:t>
            </a:r>
          </a:p>
          <a:p>
            <a:pPr lvl="0">
              <a:defRPr>
                <a:latin typeface="+mn-lt"/>
                <a:ea typeface="+mn-ea"/>
                <a:cs typeface="+mn-cs"/>
              </a:defRPr>
            </a:pPr>
            <a:endParaRPr lang="ko-KR" altLang="en-US" sz="2800">
              <a:solidFill>
                <a:srgbClr val="2D2E2D"/>
              </a:solidFill>
            </a:endParaRPr>
          </a:p>
          <a:p>
            <a:pPr lvl="0">
              <a:defRPr>
                <a:latin typeface="+mn-lt"/>
                <a:ea typeface="+mn-ea"/>
                <a:cs typeface="+mn-cs"/>
              </a:defRPr>
            </a:pPr>
            <a:r>
              <a:rPr lang="ko-KR" altLang="en-US" sz="2800">
                <a:solidFill>
                  <a:srgbClr val="2D2E2D"/>
                </a:solidFill>
              </a:rPr>
              <a:t>기모노 소품            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0" y="6812281"/>
            <a:ext cx="9144000" cy="4571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latin typeface="+mn-lt"/>
                <a:ea typeface="+mn-ea"/>
                <a:cs typeface="+mn-cs"/>
              </a:defRPr>
            </a:pPr>
            <a:endParaRPr lang="ko-KR" altLang="en-US">
              <a:latin typeface="+mn-lt"/>
              <a:ea typeface="+mn-ea"/>
              <a:cs typeface="+mn-c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0" y="3247807"/>
            <a:ext cx="4880091" cy="19128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720" indent="-342720">
              <a:buFont typeface="Arial"/>
              <a:buChar char="•"/>
              <a:defRPr/>
            </a:pPr>
            <a:r>
              <a:rPr lang="en-US" altLang="ko-KR" sz="2400"/>
              <a:t>허리를 감싸서 몸에 기모노를 고정하는 넓은 현 모양의 장신구</a:t>
            </a:r>
          </a:p>
          <a:p>
            <a:pPr marL="342720" indent="-342720">
              <a:buFont typeface="Arial"/>
              <a:buChar char="•"/>
              <a:defRPr/>
            </a:pPr>
            <a:endParaRPr lang="en-US" altLang="ko-KR" sz="2400"/>
          </a:p>
          <a:p>
            <a:pPr marL="342720" indent="-342720">
              <a:buFont typeface="Arial"/>
              <a:buChar char="•"/>
              <a:defRPr/>
            </a:pPr>
            <a:endParaRPr lang="ko-KR" altLang="en-US" sz="2400"/>
          </a:p>
          <a:p>
            <a:pPr marL="0" indent="0">
              <a:buFont typeface="Arial"/>
              <a:buNone/>
              <a:defRPr/>
            </a:pPr>
            <a:endParaRPr lang="ko-KR" altLang="en-US" sz="2400"/>
          </a:p>
        </p:txBody>
      </p:sp>
      <p:pic>
        <p:nvPicPr>
          <p:cNvPr id="38" name="그림 37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5111278" y="428802"/>
            <a:ext cx="4032721" cy="45363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94074" y="2122548"/>
            <a:ext cx="2405945" cy="1241776"/>
          </a:xfrm>
          <a:prstGeom prst="rect">
            <a:avLst/>
          </a:prstGeom>
          <a:solidFill>
            <a:schemeClr val="lt1"/>
          </a:solidFill>
          <a:ln>
            <a:solidFill>
              <a:schemeClr val="l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pPr>
            <a:r>
              <a:rPr lang="ko-KR" altLang="en-US" sz="2800" b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타비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0" y="22860"/>
            <a:ext cx="9144000" cy="40784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latin typeface="+mn-lt"/>
                <a:ea typeface="+mn-ea"/>
                <a:cs typeface="+mn-cs"/>
              </a:defRPr>
            </a:pPr>
            <a:endParaRPr lang="ko-KR" altLang="en-US">
              <a:latin typeface="+mn-lt"/>
              <a:ea typeface="+mn-ea"/>
              <a:cs typeface="+mn-cs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4571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latin typeface="+mn-lt"/>
                <a:ea typeface="+mn-ea"/>
                <a:cs typeface="+mn-cs"/>
              </a:defRPr>
            </a:pPr>
            <a:endParaRPr lang="ko-KR" altLang="en-US">
              <a:latin typeface="+mn-l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" y="43865"/>
            <a:ext cx="90533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>
                <a:latin typeface="+mn-lt"/>
                <a:ea typeface="+mn-ea"/>
                <a:cs typeface="+mn-cs"/>
              </a:defRPr>
            </a:pPr>
            <a:r>
              <a:rPr lang="en-US" altLang="ko-KR">
                <a:solidFill>
                  <a:schemeClr val="bg1"/>
                </a:solidFill>
              </a:rPr>
              <a:t>  </a:t>
            </a:r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-2" y="0"/>
            <a:ext cx="1664495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latin typeface="+mn-lt"/>
                <a:ea typeface="+mn-ea"/>
                <a:cs typeface="+mn-cs"/>
              </a:defRPr>
            </a:pPr>
            <a:endParaRPr lang="ko-KR" altLang="en-US">
              <a:solidFill>
                <a:srgbClr val="3B5AF7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447680"/>
            <a:ext cx="4689830" cy="18554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>
                <a:latin typeface="+mn-lt"/>
                <a:ea typeface="+mn-ea"/>
                <a:cs typeface="+mn-cs"/>
              </a:defRPr>
            </a:pPr>
            <a:r>
              <a:rPr lang="en-US" altLang="ko-KR" sz="3200">
                <a:solidFill>
                  <a:srgbClr val="2D2E2D"/>
                </a:solidFill>
              </a:rPr>
              <a:t>01 </a:t>
            </a:r>
            <a:r>
              <a:rPr lang="ko-KR" altLang="en-US" sz="3200">
                <a:solidFill>
                  <a:srgbClr val="2D2E2D"/>
                </a:solidFill>
              </a:rPr>
              <a:t>기모노</a:t>
            </a:r>
            <a:r>
              <a:rPr lang="ko-KR" altLang="en-US" sz="3100">
                <a:solidFill>
                  <a:srgbClr val="2D2E2D"/>
                </a:solidFill>
              </a:rPr>
              <a:t> </a:t>
            </a:r>
            <a:r>
              <a:rPr lang="ko-KR" altLang="en-US" sz="2800">
                <a:solidFill>
                  <a:srgbClr val="2D2E2D"/>
                </a:solidFill>
              </a:rPr>
              <a:t> </a:t>
            </a:r>
          </a:p>
          <a:p>
            <a:pPr lvl="0">
              <a:defRPr>
                <a:latin typeface="+mn-lt"/>
                <a:ea typeface="+mn-ea"/>
                <a:cs typeface="+mn-cs"/>
              </a:defRPr>
            </a:pPr>
            <a:r>
              <a:rPr sz="2800" b="1" i="0" u="none" strike="noStrike"/>
              <a:t>着物</a:t>
            </a:r>
            <a:r>
              <a:rPr lang="ko-KR" altLang="en-US" sz="2800">
                <a:solidFill>
                  <a:srgbClr val="2D2E2D"/>
                </a:solidFill>
              </a:rPr>
              <a:t>                </a:t>
            </a:r>
          </a:p>
          <a:p>
            <a:pPr lvl="0">
              <a:defRPr>
                <a:latin typeface="+mn-lt"/>
                <a:ea typeface="+mn-ea"/>
                <a:cs typeface="+mn-cs"/>
              </a:defRPr>
            </a:pPr>
            <a:endParaRPr lang="ko-KR" altLang="en-US" sz="2800">
              <a:solidFill>
                <a:srgbClr val="2D2E2D"/>
              </a:solidFill>
            </a:endParaRPr>
          </a:p>
          <a:p>
            <a:pPr lvl="0">
              <a:defRPr>
                <a:latin typeface="+mn-lt"/>
                <a:ea typeface="+mn-ea"/>
                <a:cs typeface="+mn-cs"/>
              </a:defRPr>
            </a:pPr>
            <a:r>
              <a:rPr lang="ko-KR" altLang="en-US" sz="2800">
                <a:solidFill>
                  <a:srgbClr val="2D2E2D"/>
                </a:solidFill>
              </a:rPr>
              <a:t>기모노 소품            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0" y="6812281"/>
            <a:ext cx="9144000" cy="4571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latin typeface="+mn-lt"/>
                <a:ea typeface="+mn-ea"/>
                <a:cs typeface="+mn-cs"/>
              </a:defRPr>
            </a:pPr>
            <a:endParaRPr lang="ko-KR" altLang="en-US">
              <a:latin typeface="+mn-lt"/>
              <a:ea typeface="+mn-ea"/>
              <a:cs typeface="+mn-c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-1" y="3247807"/>
            <a:ext cx="5520972" cy="3160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720" indent="-342720" algn="just">
              <a:lnSpc>
                <a:spcPct val="160000"/>
              </a:lnSpc>
              <a:spcBef>
                <a:spcPts val="0"/>
              </a:spcBef>
              <a:buFont typeface="Arial"/>
              <a:buChar char="•"/>
              <a:defRPr/>
            </a:pPr>
            <a:r>
              <a:rPr lang="ko-KR" altLang="en-US" sz="2400" b="0" i="0" u="none" strike="noStrike"/>
              <a:t>일본식 버선</a:t>
            </a:r>
          </a:p>
          <a:p>
            <a:pPr marL="342720" indent="-342720" algn="just">
              <a:lnSpc>
                <a:spcPct val="160000"/>
              </a:lnSpc>
              <a:spcBef>
                <a:spcPts val="0"/>
              </a:spcBef>
              <a:buFont typeface="Arial"/>
              <a:buChar char="•"/>
              <a:defRPr/>
            </a:pPr>
            <a:r>
              <a:rPr lang="ko-KR" altLang="en-US" sz="2400" b="0" i="0" u="none" strike="noStrike"/>
              <a:t>엄지발가락과 다른 발가락의 두 부분으로 나뉨</a:t>
            </a:r>
          </a:p>
          <a:p>
            <a:pPr marL="342720" indent="-342720" algn="just">
              <a:lnSpc>
                <a:spcPct val="160000"/>
              </a:lnSpc>
              <a:spcBef>
                <a:spcPts val="0"/>
              </a:spcBef>
              <a:buFont typeface="Arial"/>
              <a:buChar char="•"/>
              <a:defRPr/>
            </a:pPr>
            <a:r>
              <a:rPr sz="2400" b="0" i="0" u="none" strike="noStrike"/>
              <a:t>무명천으로 만든 것이 일반적</a:t>
            </a:r>
            <a:endParaRPr lang="ko-KR" altLang="en-US" sz="2400" b="0" i="0" u="none" strike="noStrike"/>
          </a:p>
          <a:p>
            <a:pPr marL="342720" indent="-342720">
              <a:buFont typeface="Arial"/>
              <a:buChar char="•"/>
              <a:defRPr/>
            </a:pPr>
            <a:endParaRPr lang="ko-KR" altLang="en-US" sz="2400"/>
          </a:p>
          <a:p>
            <a:pPr marL="0" indent="0">
              <a:buFont typeface="Arial"/>
              <a:buNone/>
              <a:defRPr/>
            </a:pPr>
            <a:endParaRPr lang="ko-KR" altLang="en-US" sz="2400"/>
          </a:p>
        </p:txBody>
      </p:sp>
      <p:pic>
        <p:nvPicPr>
          <p:cNvPr id="39" name="그림 38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5711943" y="461432"/>
            <a:ext cx="3432057" cy="36655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94074" y="2122548"/>
            <a:ext cx="2405945" cy="1241776"/>
          </a:xfrm>
          <a:prstGeom prst="rect">
            <a:avLst/>
          </a:prstGeom>
          <a:solidFill>
            <a:schemeClr val="lt1"/>
          </a:solidFill>
          <a:ln>
            <a:solidFill>
              <a:schemeClr val="l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pPr>
            <a:r>
              <a:rPr lang="ko-KR" altLang="en-US" sz="2800" b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게타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0" y="22860"/>
            <a:ext cx="9144000" cy="40784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latin typeface="+mn-lt"/>
                <a:ea typeface="+mn-ea"/>
                <a:cs typeface="+mn-cs"/>
              </a:defRPr>
            </a:pPr>
            <a:endParaRPr lang="ko-KR" altLang="en-US">
              <a:latin typeface="+mn-lt"/>
              <a:ea typeface="+mn-ea"/>
              <a:cs typeface="+mn-cs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4571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latin typeface="+mn-lt"/>
                <a:ea typeface="+mn-ea"/>
                <a:cs typeface="+mn-cs"/>
              </a:defRPr>
            </a:pPr>
            <a:endParaRPr lang="ko-KR" altLang="en-US">
              <a:latin typeface="+mn-l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" y="43865"/>
            <a:ext cx="90533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>
                <a:latin typeface="+mn-lt"/>
                <a:ea typeface="+mn-ea"/>
                <a:cs typeface="+mn-cs"/>
              </a:defRPr>
            </a:pPr>
            <a:r>
              <a:rPr lang="en-US" altLang="ko-KR">
                <a:solidFill>
                  <a:schemeClr val="bg1"/>
                </a:solidFill>
              </a:rPr>
              <a:t>  </a:t>
            </a:r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-2" y="0"/>
            <a:ext cx="1664495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latin typeface="+mn-lt"/>
                <a:ea typeface="+mn-ea"/>
                <a:cs typeface="+mn-cs"/>
              </a:defRPr>
            </a:pPr>
            <a:endParaRPr lang="ko-KR" altLang="en-US">
              <a:solidFill>
                <a:srgbClr val="3B5AF7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447680"/>
            <a:ext cx="4689830" cy="18554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>
                <a:latin typeface="+mn-lt"/>
                <a:ea typeface="+mn-ea"/>
                <a:cs typeface="+mn-cs"/>
              </a:defRPr>
            </a:pPr>
            <a:r>
              <a:rPr lang="en-US" altLang="ko-KR" sz="3200">
                <a:solidFill>
                  <a:srgbClr val="2D2E2D"/>
                </a:solidFill>
              </a:rPr>
              <a:t>01 </a:t>
            </a:r>
            <a:r>
              <a:rPr lang="ko-KR" altLang="en-US" sz="3200">
                <a:solidFill>
                  <a:srgbClr val="2D2E2D"/>
                </a:solidFill>
              </a:rPr>
              <a:t>기모노</a:t>
            </a:r>
            <a:r>
              <a:rPr lang="ko-KR" altLang="en-US" sz="3100">
                <a:solidFill>
                  <a:srgbClr val="2D2E2D"/>
                </a:solidFill>
              </a:rPr>
              <a:t> </a:t>
            </a:r>
            <a:r>
              <a:rPr lang="ko-KR" altLang="en-US" sz="2800">
                <a:solidFill>
                  <a:srgbClr val="2D2E2D"/>
                </a:solidFill>
              </a:rPr>
              <a:t> </a:t>
            </a:r>
          </a:p>
          <a:p>
            <a:pPr lvl="0">
              <a:defRPr>
                <a:latin typeface="+mn-lt"/>
                <a:ea typeface="+mn-ea"/>
                <a:cs typeface="+mn-cs"/>
              </a:defRPr>
            </a:pPr>
            <a:r>
              <a:rPr sz="2800" b="1" i="0" u="none" strike="noStrike"/>
              <a:t>着物</a:t>
            </a:r>
            <a:r>
              <a:rPr lang="ko-KR" altLang="en-US" sz="2800">
                <a:solidFill>
                  <a:srgbClr val="2D2E2D"/>
                </a:solidFill>
              </a:rPr>
              <a:t>                </a:t>
            </a:r>
          </a:p>
          <a:p>
            <a:pPr lvl="0">
              <a:defRPr>
                <a:latin typeface="+mn-lt"/>
                <a:ea typeface="+mn-ea"/>
                <a:cs typeface="+mn-cs"/>
              </a:defRPr>
            </a:pPr>
            <a:endParaRPr lang="ko-KR" altLang="en-US" sz="2800">
              <a:solidFill>
                <a:srgbClr val="2D2E2D"/>
              </a:solidFill>
            </a:endParaRPr>
          </a:p>
          <a:p>
            <a:pPr lvl="0">
              <a:defRPr>
                <a:latin typeface="+mn-lt"/>
                <a:ea typeface="+mn-ea"/>
                <a:cs typeface="+mn-cs"/>
              </a:defRPr>
            </a:pPr>
            <a:r>
              <a:rPr lang="ko-KR" altLang="en-US" sz="2800">
                <a:solidFill>
                  <a:srgbClr val="2D2E2D"/>
                </a:solidFill>
              </a:rPr>
              <a:t>기모노 소품            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0" y="6812281"/>
            <a:ext cx="9144000" cy="4571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latin typeface="+mn-lt"/>
                <a:ea typeface="+mn-ea"/>
                <a:cs typeface="+mn-cs"/>
              </a:defRPr>
            </a:pPr>
            <a:endParaRPr lang="ko-KR" altLang="en-US">
              <a:latin typeface="+mn-lt"/>
              <a:ea typeface="+mn-ea"/>
              <a:cs typeface="+mn-c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-1" y="3247807"/>
            <a:ext cx="5520972" cy="3741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720" indent="-342720" algn="just">
              <a:lnSpc>
                <a:spcPct val="160000"/>
              </a:lnSpc>
              <a:spcBef>
                <a:spcPts val="0"/>
              </a:spcBef>
              <a:buFont typeface="Arial"/>
              <a:buChar char="•"/>
              <a:defRPr/>
            </a:pPr>
            <a:r>
              <a:rPr sz="2400" b="0" i="0" u="none" strike="noStrike"/>
              <a:t>일본의 나무신</a:t>
            </a:r>
          </a:p>
          <a:p>
            <a:pPr marL="342720" indent="-342720" algn="just">
              <a:lnSpc>
                <a:spcPct val="160000"/>
              </a:lnSpc>
              <a:spcBef>
                <a:spcPts val="0"/>
              </a:spcBef>
              <a:buFont typeface="Arial"/>
              <a:buChar char="•"/>
              <a:defRPr/>
            </a:pPr>
            <a:r>
              <a:rPr lang="ko-KR" altLang="en-US" sz="2400" b="0" i="0" u="none" strike="noStrike"/>
              <a:t>하단에 </a:t>
            </a:r>
            <a:r>
              <a:rPr lang="EN-US" sz="2400" b="0" i="0" u="none" strike="noStrike"/>
              <a:t>"</a:t>
            </a:r>
            <a:r>
              <a:rPr sz="2400" b="0" i="0" u="none" strike="noStrike"/>
              <a:t>하</a:t>
            </a:r>
            <a:r>
              <a:rPr lang="EN-US" sz="2400" b="0" i="0" u="none" strike="noStrike"/>
              <a:t>"(</a:t>
            </a:r>
            <a:r>
              <a:rPr sz="2400" b="0" i="0" u="none" strike="noStrike"/>
              <a:t>歯</a:t>
            </a:r>
            <a:r>
              <a:rPr lang="EN-US" sz="2400" b="0" i="0" u="none" strike="noStrike"/>
              <a:t>)</a:t>
            </a:r>
            <a:r>
              <a:rPr sz="2400" b="0" i="0" u="none" strike="noStrike"/>
              <a:t>라고 하는 나무</a:t>
            </a:r>
            <a:r>
              <a:rPr lang="ko-KR" altLang="en-US" sz="2400" b="0" i="0" u="none" strike="noStrike"/>
              <a:t>굽이 존재</a:t>
            </a:r>
          </a:p>
          <a:p>
            <a:pPr marL="342720" indent="-342720" algn="just">
              <a:lnSpc>
                <a:spcPct val="160000"/>
              </a:lnSpc>
              <a:spcBef>
                <a:spcPts val="0"/>
              </a:spcBef>
              <a:buFont typeface="Arial"/>
              <a:buChar char="•"/>
              <a:defRPr/>
            </a:pPr>
            <a:r>
              <a:rPr sz="2400" b="0" i="0" u="none" strike="noStrike"/>
              <a:t>윗판에는 세개의 구멍을 내고 </a:t>
            </a:r>
            <a:r>
              <a:rPr lang="EN-US" sz="2400" b="0" i="0" u="none" strike="noStrike"/>
              <a:t>"</a:t>
            </a:r>
            <a:r>
              <a:rPr sz="2400" b="0" i="0" u="none" strike="noStrike"/>
              <a:t>하나오</a:t>
            </a:r>
            <a:r>
              <a:rPr lang="EN-US" sz="2400" b="0" i="0" u="none" strike="noStrike"/>
              <a:t>"(</a:t>
            </a:r>
            <a:r>
              <a:rPr sz="2400" b="0" i="0" u="none" strike="noStrike"/>
              <a:t>鼻緒</a:t>
            </a:r>
            <a:r>
              <a:rPr lang="EN-US" sz="2400" b="0" i="0" u="none" strike="noStrike"/>
              <a:t>)</a:t>
            </a:r>
            <a:r>
              <a:rPr sz="2400" b="0" i="0" u="none" strike="noStrike"/>
              <a:t>라고 불리는 끈</a:t>
            </a:r>
            <a:r>
              <a:rPr lang="ko-KR" altLang="en-US" sz="2400" b="0" i="0" u="none" strike="noStrike"/>
              <a:t>을 묶어둠</a:t>
            </a:r>
          </a:p>
          <a:p>
            <a:pPr marL="342720" indent="-342720">
              <a:buFont typeface="Arial"/>
              <a:buChar char="•"/>
              <a:defRPr/>
            </a:pPr>
            <a:endParaRPr lang="ko-KR" altLang="en-US" sz="2400"/>
          </a:p>
          <a:p>
            <a:pPr marL="0" indent="0">
              <a:buFont typeface="Arial"/>
              <a:buNone/>
              <a:defRPr/>
            </a:pPr>
            <a:endParaRPr lang="ko-KR" altLang="en-US" sz="2400"/>
          </a:p>
        </p:txBody>
      </p:sp>
      <p:pic>
        <p:nvPicPr>
          <p:cNvPr id="40" name="그림 39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5410435" y="678862"/>
            <a:ext cx="3733565" cy="30793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0" y="2298937"/>
            <a:ext cx="4572000" cy="1035988"/>
          </a:xfrm>
          <a:prstGeom prst="rect">
            <a:avLst/>
          </a:prstGeom>
          <a:solidFill>
            <a:schemeClr val="lt1"/>
          </a:solidFill>
          <a:ln>
            <a:solidFill>
              <a:schemeClr val="l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pPr>
            <a:r>
              <a:rPr lang="ko-KR" altLang="en-US" sz="2400" b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벚꽃 무늬 </a:t>
            </a:r>
            <a:r>
              <a:rPr lang="ko-KR" altLang="en-US" sz="2500" b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기모노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0" y="22860"/>
            <a:ext cx="9144000" cy="40784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latin typeface="+mn-lt"/>
                <a:ea typeface="+mn-ea"/>
                <a:cs typeface="+mn-cs"/>
              </a:defRPr>
            </a:pPr>
            <a:endParaRPr lang="ko-KR" altLang="en-US">
              <a:latin typeface="+mn-lt"/>
              <a:ea typeface="+mn-ea"/>
              <a:cs typeface="+mn-cs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4571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latin typeface="+mn-lt"/>
                <a:ea typeface="+mn-ea"/>
                <a:cs typeface="+mn-cs"/>
              </a:defRPr>
            </a:pPr>
            <a:endParaRPr lang="ko-KR" altLang="en-US">
              <a:latin typeface="+mn-l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" y="43865"/>
            <a:ext cx="90533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>
                <a:latin typeface="+mn-lt"/>
                <a:ea typeface="+mn-ea"/>
                <a:cs typeface="+mn-cs"/>
              </a:defRPr>
            </a:pPr>
            <a:r>
              <a:rPr lang="en-US" altLang="ko-KR">
                <a:solidFill>
                  <a:schemeClr val="bg1"/>
                </a:solidFill>
              </a:rPr>
              <a:t>  </a:t>
            </a:r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-2" y="0"/>
            <a:ext cx="1664495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latin typeface="+mn-lt"/>
                <a:ea typeface="+mn-ea"/>
                <a:cs typeface="+mn-cs"/>
              </a:defRPr>
            </a:pPr>
            <a:endParaRPr lang="ko-KR" altLang="en-US">
              <a:solidFill>
                <a:srgbClr val="3B5AF7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447680"/>
            <a:ext cx="4689830" cy="18554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>
                <a:latin typeface="+mn-lt"/>
                <a:ea typeface="+mn-ea"/>
                <a:cs typeface="+mn-cs"/>
              </a:defRPr>
            </a:pPr>
            <a:r>
              <a:rPr lang="en-US" altLang="ko-KR" sz="3200">
                <a:solidFill>
                  <a:srgbClr val="2D2E2D"/>
                </a:solidFill>
              </a:rPr>
              <a:t>01 </a:t>
            </a:r>
            <a:r>
              <a:rPr lang="ko-KR" altLang="en-US" sz="3200">
                <a:solidFill>
                  <a:srgbClr val="2D2E2D"/>
                </a:solidFill>
              </a:rPr>
              <a:t>기모노</a:t>
            </a:r>
            <a:r>
              <a:rPr lang="ko-KR" altLang="en-US" sz="3100">
                <a:solidFill>
                  <a:srgbClr val="2D2E2D"/>
                </a:solidFill>
              </a:rPr>
              <a:t> </a:t>
            </a:r>
            <a:r>
              <a:rPr lang="ko-KR" altLang="en-US" sz="2800">
                <a:solidFill>
                  <a:srgbClr val="2D2E2D"/>
                </a:solidFill>
              </a:rPr>
              <a:t> </a:t>
            </a:r>
          </a:p>
          <a:p>
            <a:pPr lvl="0">
              <a:defRPr>
                <a:latin typeface="+mn-lt"/>
                <a:ea typeface="+mn-ea"/>
                <a:cs typeface="+mn-cs"/>
              </a:defRPr>
            </a:pPr>
            <a:r>
              <a:rPr sz="2800" b="1" i="0" u="none" strike="noStrike"/>
              <a:t>着物</a:t>
            </a:r>
            <a:r>
              <a:rPr lang="ko-KR" altLang="en-US" sz="2800">
                <a:solidFill>
                  <a:srgbClr val="2D2E2D"/>
                </a:solidFill>
              </a:rPr>
              <a:t>                </a:t>
            </a:r>
          </a:p>
          <a:p>
            <a:pPr lvl="0">
              <a:defRPr>
                <a:latin typeface="+mn-lt"/>
                <a:ea typeface="+mn-ea"/>
                <a:cs typeface="+mn-cs"/>
              </a:defRPr>
            </a:pPr>
            <a:endParaRPr lang="ko-KR" altLang="en-US" sz="2800">
              <a:solidFill>
                <a:srgbClr val="2D2E2D"/>
              </a:solidFill>
            </a:endParaRPr>
          </a:p>
          <a:p>
            <a:pPr lvl="0">
              <a:defRPr>
                <a:latin typeface="+mn-lt"/>
                <a:ea typeface="+mn-ea"/>
                <a:cs typeface="+mn-cs"/>
              </a:defRPr>
            </a:pPr>
            <a:r>
              <a:rPr lang="ko-KR" altLang="en-US" sz="2800">
                <a:solidFill>
                  <a:srgbClr val="2D2E2D"/>
                </a:solidFill>
              </a:rPr>
              <a:t>기모노 무늬 의미        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0" y="6812281"/>
            <a:ext cx="9144000" cy="4571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latin typeface="+mn-lt"/>
                <a:ea typeface="+mn-ea"/>
                <a:cs typeface="+mn-cs"/>
              </a:defRPr>
            </a:pPr>
            <a:endParaRPr lang="ko-KR" altLang="en-US">
              <a:latin typeface="+mn-lt"/>
              <a:ea typeface="+mn-ea"/>
              <a:cs typeface="+mn-c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-1" y="3247807"/>
            <a:ext cx="4186296" cy="1912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720" indent="-342720">
              <a:buFont typeface="Arial"/>
              <a:buChar char="•"/>
              <a:defRPr/>
            </a:pPr>
            <a:endParaRPr lang="ko-KR" altLang="en-US" sz="2400"/>
          </a:p>
          <a:p>
            <a:pPr marL="342720" indent="-342720">
              <a:buFont typeface="Arial"/>
              <a:buChar char="•"/>
              <a:defRPr/>
            </a:pPr>
            <a:r>
              <a:rPr lang="ko-KR" altLang="en-US" sz="2400"/>
              <a:t>풍요로움 상징</a:t>
            </a:r>
          </a:p>
          <a:p>
            <a:pPr marL="342720" indent="-342720">
              <a:buFont typeface="Arial"/>
              <a:buChar char="•"/>
              <a:defRPr/>
            </a:pPr>
            <a:endParaRPr lang="ko-KR" altLang="en-US" sz="2400"/>
          </a:p>
          <a:p>
            <a:pPr marL="342720" indent="-342720">
              <a:buFont typeface="Arial"/>
              <a:buChar char="•"/>
              <a:defRPr/>
            </a:pPr>
            <a:r>
              <a:rPr lang="ko-KR" altLang="en-US" sz="2400"/>
              <a:t>상서로운 일의 시작을 상징</a:t>
            </a:r>
          </a:p>
          <a:p>
            <a:pPr marL="342720" indent="-342720">
              <a:buFont typeface="Arial"/>
              <a:buChar char="•"/>
              <a:defRPr/>
            </a:pPr>
            <a:endParaRPr lang="ko-KR" altLang="en-US" sz="2400"/>
          </a:p>
        </p:txBody>
      </p:sp>
      <p:pic>
        <p:nvPicPr>
          <p:cNvPr id="41" name="그림 40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5334000" y="436268"/>
            <a:ext cx="3809999" cy="48036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0" y="2298937"/>
            <a:ext cx="4572000" cy="1035988"/>
          </a:xfrm>
          <a:prstGeom prst="rect">
            <a:avLst/>
          </a:prstGeom>
          <a:solidFill>
            <a:schemeClr val="lt1"/>
          </a:solidFill>
          <a:ln>
            <a:solidFill>
              <a:schemeClr val="l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pPr>
            <a:r>
              <a:rPr lang="ko-KR" altLang="en-US" sz="2500" b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나비 무늬 기모노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0" y="22860"/>
            <a:ext cx="9144000" cy="40784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latin typeface="+mn-lt"/>
                <a:ea typeface="+mn-ea"/>
                <a:cs typeface="+mn-cs"/>
              </a:defRPr>
            </a:pPr>
            <a:endParaRPr lang="ko-KR" altLang="en-US">
              <a:latin typeface="+mn-lt"/>
              <a:ea typeface="+mn-ea"/>
              <a:cs typeface="+mn-cs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4571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latin typeface="+mn-lt"/>
                <a:ea typeface="+mn-ea"/>
                <a:cs typeface="+mn-cs"/>
              </a:defRPr>
            </a:pPr>
            <a:endParaRPr lang="ko-KR" altLang="en-US">
              <a:latin typeface="+mn-l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" y="43865"/>
            <a:ext cx="90533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>
                <a:latin typeface="+mn-lt"/>
                <a:ea typeface="+mn-ea"/>
                <a:cs typeface="+mn-cs"/>
              </a:defRPr>
            </a:pPr>
            <a:r>
              <a:rPr lang="en-US" altLang="ko-KR">
                <a:solidFill>
                  <a:schemeClr val="bg1"/>
                </a:solidFill>
              </a:rPr>
              <a:t>  </a:t>
            </a:r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-2" y="0"/>
            <a:ext cx="1664495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latin typeface="+mn-lt"/>
                <a:ea typeface="+mn-ea"/>
                <a:cs typeface="+mn-cs"/>
              </a:defRPr>
            </a:pPr>
            <a:endParaRPr lang="ko-KR" altLang="en-US">
              <a:solidFill>
                <a:srgbClr val="3B5AF7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447680"/>
            <a:ext cx="4689830" cy="18554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>
                <a:latin typeface="+mn-lt"/>
                <a:ea typeface="+mn-ea"/>
                <a:cs typeface="+mn-cs"/>
              </a:defRPr>
            </a:pPr>
            <a:r>
              <a:rPr lang="en-US" altLang="ko-KR" sz="3200">
                <a:solidFill>
                  <a:srgbClr val="2D2E2D"/>
                </a:solidFill>
              </a:rPr>
              <a:t>01 </a:t>
            </a:r>
            <a:r>
              <a:rPr lang="ko-KR" altLang="en-US" sz="3200">
                <a:solidFill>
                  <a:srgbClr val="2D2E2D"/>
                </a:solidFill>
              </a:rPr>
              <a:t>기모노</a:t>
            </a:r>
            <a:r>
              <a:rPr lang="ko-KR" altLang="en-US" sz="3100">
                <a:solidFill>
                  <a:srgbClr val="2D2E2D"/>
                </a:solidFill>
              </a:rPr>
              <a:t> </a:t>
            </a:r>
            <a:r>
              <a:rPr lang="ko-KR" altLang="en-US" sz="2800">
                <a:solidFill>
                  <a:srgbClr val="2D2E2D"/>
                </a:solidFill>
              </a:rPr>
              <a:t> </a:t>
            </a:r>
          </a:p>
          <a:p>
            <a:pPr lvl="0">
              <a:defRPr>
                <a:latin typeface="+mn-lt"/>
                <a:ea typeface="+mn-ea"/>
                <a:cs typeface="+mn-cs"/>
              </a:defRPr>
            </a:pPr>
            <a:r>
              <a:rPr sz="2800" b="1" i="0" u="none" strike="noStrike"/>
              <a:t>着物</a:t>
            </a:r>
            <a:r>
              <a:rPr lang="ko-KR" altLang="en-US" sz="2800">
                <a:solidFill>
                  <a:srgbClr val="2D2E2D"/>
                </a:solidFill>
              </a:rPr>
              <a:t>                </a:t>
            </a:r>
          </a:p>
          <a:p>
            <a:pPr lvl="0">
              <a:defRPr>
                <a:latin typeface="+mn-lt"/>
                <a:ea typeface="+mn-ea"/>
                <a:cs typeface="+mn-cs"/>
              </a:defRPr>
            </a:pPr>
            <a:endParaRPr lang="ko-KR" altLang="en-US" sz="2800">
              <a:solidFill>
                <a:srgbClr val="2D2E2D"/>
              </a:solidFill>
            </a:endParaRPr>
          </a:p>
          <a:p>
            <a:pPr lvl="0">
              <a:defRPr>
                <a:latin typeface="+mn-lt"/>
                <a:ea typeface="+mn-ea"/>
                <a:cs typeface="+mn-cs"/>
              </a:defRPr>
            </a:pPr>
            <a:r>
              <a:rPr lang="ko-KR" altLang="en-US" sz="2800">
                <a:solidFill>
                  <a:srgbClr val="2D2E2D"/>
                </a:solidFill>
              </a:rPr>
              <a:t>기모노 무늬 의미        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0" y="6812281"/>
            <a:ext cx="9144000" cy="4571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latin typeface="+mn-lt"/>
                <a:ea typeface="+mn-ea"/>
                <a:cs typeface="+mn-cs"/>
              </a:defRPr>
            </a:pPr>
            <a:endParaRPr lang="ko-KR" altLang="en-US">
              <a:latin typeface="+mn-lt"/>
              <a:ea typeface="+mn-ea"/>
              <a:cs typeface="+mn-c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-1" y="3247807"/>
            <a:ext cx="4186296" cy="1550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720" indent="-342720">
              <a:buFont typeface="Arial"/>
              <a:buChar char="•"/>
              <a:defRPr/>
            </a:pPr>
            <a:endParaRPr lang="ko-KR" altLang="en-US" sz="2400"/>
          </a:p>
          <a:p>
            <a:pPr marL="342720" indent="-342720">
              <a:buFont typeface="Arial"/>
              <a:buChar char="•"/>
              <a:defRPr/>
            </a:pPr>
            <a:r>
              <a:rPr lang="ko-KR" altLang="en-US" sz="2400"/>
              <a:t>여성의 건강한 성장을 상징</a:t>
            </a:r>
          </a:p>
          <a:p>
            <a:pPr marL="342720" indent="-342720">
              <a:buFont typeface="Arial"/>
              <a:buChar char="•"/>
              <a:defRPr/>
            </a:pPr>
            <a:endParaRPr lang="ko-KR" altLang="en-US" sz="2400"/>
          </a:p>
          <a:p>
            <a:pPr marL="342720" indent="-342720">
              <a:buFont typeface="Arial"/>
              <a:buChar char="•"/>
              <a:defRPr/>
            </a:pPr>
            <a:r>
              <a:rPr lang="ko-KR" altLang="en-US" sz="2400"/>
              <a:t>원만한 부부를 상징</a:t>
            </a:r>
          </a:p>
        </p:txBody>
      </p:sp>
      <p:pic>
        <p:nvPicPr>
          <p:cNvPr id="42" name="그림 41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5127096" y="541102"/>
            <a:ext cx="3834577" cy="51643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pPr>
            <a:r>
              <a:rPr lang="ko-KR" altLang="en-US">
                <a:latin typeface="+mn-lt"/>
                <a:ea typeface="+mn-ea"/>
                <a:cs typeface="+mn-cs"/>
              </a:rPr>
              <a:t>ㄴ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0" y="22860"/>
            <a:ext cx="9144000" cy="40784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latin typeface="+mn-lt"/>
                <a:ea typeface="+mn-ea"/>
                <a:cs typeface="+mn-cs"/>
              </a:defRPr>
            </a:pPr>
            <a:endParaRPr lang="ko-KR" altLang="en-US">
              <a:latin typeface="+mn-lt"/>
              <a:ea typeface="+mn-ea"/>
              <a:cs typeface="+mn-cs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4571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latin typeface="+mn-lt"/>
                <a:ea typeface="+mn-ea"/>
                <a:cs typeface="+mn-cs"/>
              </a:defRPr>
            </a:pPr>
            <a:endParaRPr lang="ko-KR" altLang="en-US">
              <a:latin typeface="+mn-l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" y="43865"/>
            <a:ext cx="90533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>
                <a:latin typeface="+mn-lt"/>
                <a:ea typeface="+mn-ea"/>
                <a:cs typeface="+mn-cs"/>
              </a:defRPr>
            </a:pPr>
            <a:r>
              <a:rPr lang="en-US" altLang="ko-KR">
                <a:solidFill>
                  <a:schemeClr val="bg1"/>
                </a:solidFill>
              </a:rPr>
              <a:t>  </a:t>
            </a:r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-2" y="0"/>
            <a:ext cx="1664495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latin typeface="+mn-lt"/>
                <a:ea typeface="+mn-ea"/>
                <a:cs typeface="+mn-cs"/>
              </a:defRPr>
            </a:pPr>
            <a:endParaRPr lang="ko-KR" altLang="en-US">
              <a:solidFill>
                <a:srgbClr val="3B5AF7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447680"/>
            <a:ext cx="4689830" cy="998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>
                <a:latin typeface="+mn-lt"/>
                <a:ea typeface="+mn-ea"/>
                <a:cs typeface="+mn-cs"/>
              </a:defRPr>
            </a:pPr>
            <a:r>
              <a:rPr lang="en-US" altLang="ko-KR" sz="3200">
                <a:solidFill>
                  <a:srgbClr val="2D2E2D"/>
                </a:solidFill>
              </a:rPr>
              <a:t>02 </a:t>
            </a:r>
            <a:r>
              <a:rPr lang="ko-KR" altLang="en-US" sz="3200">
                <a:solidFill>
                  <a:srgbClr val="2D2E2D"/>
                </a:solidFill>
              </a:rPr>
              <a:t>유카타</a:t>
            </a:r>
            <a:r>
              <a:rPr lang="ko-KR" altLang="en-US" sz="3100">
                <a:solidFill>
                  <a:srgbClr val="2D2E2D"/>
                </a:solidFill>
              </a:rPr>
              <a:t> </a:t>
            </a:r>
            <a:r>
              <a:rPr lang="ko-KR" altLang="en-US" sz="2800">
                <a:solidFill>
                  <a:srgbClr val="2D2E2D"/>
                </a:solidFill>
              </a:rPr>
              <a:t> </a:t>
            </a:r>
          </a:p>
          <a:p>
            <a:pPr lvl="0">
              <a:defRPr>
                <a:latin typeface="+mn-lt"/>
                <a:ea typeface="+mn-ea"/>
                <a:cs typeface="+mn-cs"/>
              </a:defRPr>
            </a:pPr>
            <a:r>
              <a:rPr sz="2800" b="1" i="0" u="none" strike="noStrike"/>
              <a:t>浴衣</a:t>
            </a:r>
            <a:r>
              <a:rPr lang="ko-KR" altLang="en-US" sz="2800">
                <a:solidFill>
                  <a:srgbClr val="2D2E2D"/>
                </a:solidFill>
              </a:rPr>
              <a:t>                                 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0" y="6812281"/>
            <a:ext cx="9144000" cy="4571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latin typeface="+mn-lt"/>
                <a:ea typeface="+mn-ea"/>
                <a:cs typeface="+mn-cs"/>
              </a:defRPr>
            </a:pPr>
            <a:endParaRPr lang="ko-KR" altLang="en-US">
              <a:latin typeface="+mn-lt"/>
              <a:ea typeface="+mn-ea"/>
              <a:cs typeface="+mn-cs"/>
            </a:endParaRPr>
          </a:p>
        </p:txBody>
      </p:sp>
      <p:pic>
        <p:nvPicPr>
          <p:cNvPr id="34" name="그림 3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832438" y="1663348"/>
            <a:ext cx="3580929" cy="4519083"/>
          </a:xfrm>
          <a:prstGeom prst="rect">
            <a:avLst/>
          </a:prstGeom>
        </p:spPr>
      </p:pic>
      <p:pic>
        <p:nvPicPr>
          <p:cNvPr id="35" name="그림 34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4849518" y="2295172"/>
            <a:ext cx="3878204" cy="30261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pPr>
            <a:endParaRPr lang="ko-KR" altLang="en-US">
              <a:latin typeface="+mn-lt"/>
              <a:ea typeface="+mn-ea"/>
              <a:cs typeface="+mn-cs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0" y="22860"/>
            <a:ext cx="9144000" cy="40784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latin typeface="+mn-lt"/>
                <a:ea typeface="+mn-ea"/>
                <a:cs typeface="+mn-cs"/>
              </a:defRPr>
            </a:pPr>
            <a:endParaRPr lang="ko-KR" altLang="en-US">
              <a:latin typeface="+mn-lt"/>
              <a:ea typeface="+mn-ea"/>
              <a:cs typeface="+mn-cs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4571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latin typeface="+mn-lt"/>
                <a:ea typeface="+mn-ea"/>
                <a:cs typeface="+mn-cs"/>
              </a:defRPr>
            </a:pPr>
            <a:endParaRPr lang="ko-KR" altLang="en-US">
              <a:latin typeface="+mn-l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" y="43865"/>
            <a:ext cx="90533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>
                <a:latin typeface="+mn-lt"/>
                <a:ea typeface="+mn-ea"/>
                <a:cs typeface="+mn-cs"/>
              </a:defRPr>
            </a:pPr>
            <a:r>
              <a:rPr lang="en-US" altLang="ko-KR">
                <a:solidFill>
                  <a:schemeClr val="bg1"/>
                </a:solidFill>
              </a:rPr>
              <a:t>  </a:t>
            </a:r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-2" y="0"/>
            <a:ext cx="1664495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latin typeface="+mn-lt"/>
                <a:ea typeface="+mn-ea"/>
                <a:cs typeface="+mn-cs"/>
              </a:defRPr>
            </a:pPr>
            <a:endParaRPr lang="ko-KR" altLang="en-US">
              <a:solidFill>
                <a:srgbClr val="3B5AF7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447680"/>
            <a:ext cx="4689830" cy="18554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>
                <a:latin typeface="+mn-lt"/>
                <a:ea typeface="+mn-ea"/>
                <a:cs typeface="+mn-cs"/>
              </a:defRPr>
            </a:pPr>
            <a:r>
              <a:rPr lang="en-US" altLang="ko-KR" sz="3200">
                <a:solidFill>
                  <a:srgbClr val="2D2E2D"/>
                </a:solidFill>
              </a:rPr>
              <a:t>02</a:t>
            </a:r>
            <a:r>
              <a:rPr lang="ko-KR" altLang="en-US" sz="3200">
                <a:solidFill>
                  <a:srgbClr val="2D2E2D"/>
                </a:solidFill>
              </a:rPr>
              <a:t> 유카타</a:t>
            </a:r>
            <a:r>
              <a:rPr lang="ko-KR" altLang="en-US" sz="3100">
                <a:solidFill>
                  <a:srgbClr val="2D2E2D"/>
                </a:solidFill>
              </a:rPr>
              <a:t> </a:t>
            </a:r>
            <a:r>
              <a:rPr lang="ko-KR" altLang="en-US" sz="2800">
                <a:solidFill>
                  <a:srgbClr val="2D2E2D"/>
                </a:solidFill>
              </a:rPr>
              <a:t> </a:t>
            </a:r>
          </a:p>
          <a:p>
            <a:pPr lvl="0">
              <a:defRPr>
                <a:latin typeface="+mn-lt"/>
                <a:ea typeface="+mn-ea"/>
                <a:cs typeface="+mn-cs"/>
              </a:defRPr>
            </a:pPr>
            <a:r>
              <a:rPr sz="2800" b="1" i="0" u="none" strike="noStrike"/>
              <a:t>浴衣</a:t>
            </a:r>
            <a:r>
              <a:rPr lang="ko-KR" altLang="en-US" sz="2800">
                <a:solidFill>
                  <a:srgbClr val="2D2E2D"/>
                </a:solidFill>
              </a:rPr>
              <a:t>                </a:t>
            </a:r>
          </a:p>
          <a:p>
            <a:pPr lvl="0">
              <a:defRPr>
                <a:latin typeface="+mn-lt"/>
                <a:ea typeface="+mn-ea"/>
                <a:cs typeface="+mn-cs"/>
              </a:defRPr>
            </a:pPr>
            <a:endParaRPr lang="ko-KR" altLang="en-US" sz="2800">
              <a:solidFill>
                <a:srgbClr val="2D2E2D"/>
              </a:solidFill>
            </a:endParaRPr>
          </a:p>
          <a:p>
            <a:pPr lvl="0">
              <a:defRPr>
                <a:latin typeface="+mn-lt"/>
                <a:ea typeface="+mn-ea"/>
                <a:cs typeface="+mn-cs"/>
              </a:defRPr>
            </a:pPr>
            <a:r>
              <a:rPr lang="ko-KR" altLang="en-US" sz="2800">
                <a:solidFill>
                  <a:srgbClr val="2D2E2D"/>
                </a:solidFill>
              </a:rPr>
              <a:t>언제 착용</a:t>
            </a:r>
            <a:r>
              <a:rPr lang="en-US" altLang="ko-KR" sz="2800">
                <a:solidFill>
                  <a:srgbClr val="2D2E2D"/>
                </a:solidFill>
              </a:rPr>
              <a:t>?</a:t>
            </a:r>
            <a:r>
              <a:rPr lang="ko-KR" altLang="en-US" sz="2800">
                <a:solidFill>
                  <a:srgbClr val="2D2E2D"/>
                </a:solidFill>
              </a:rPr>
              <a:t>             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0" y="6812281"/>
            <a:ext cx="9144000" cy="4571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latin typeface="+mn-lt"/>
                <a:ea typeface="+mn-ea"/>
                <a:cs typeface="+mn-cs"/>
              </a:defRPr>
            </a:pPr>
            <a:endParaRPr lang="ko-KR" altLang="en-US">
              <a:latin typeface="+mn-lt"/>
              <a:ea typeface="+mn-ea"/>
              <a:cs typeface="+mn-cs"/>
            </a:endParaRPr>
          </a:p>
        </p:txBody>
      </p:sp>
      <p:sp>
        <p:nvSpPr>
          <p:cNvPr id="30" name="모서리가 둥근 직사각형 1"/>
          <p:cNvSpPr/>
          <p:nvPr/>
        </p:nvSpPr>
        <p:spPr>
          <a:xfrm>
            <a:off x="599722" y="2494138"/>
            <a:ext cx="2090912" cy="1755731"/>
          </a:xfrm>
          <a:prstGeom prst="roundRect">
            <a:avLst>
              <a:gd name="adj" fmla="val 7190"/>
            </a:avLst>
          </a:prstGeom>
          <a:solidFill>
            <a:schemeClr val="bg1"/>
          </a:solidFill>
          <a:ln w="6350">
            <a:solidFill>
              <a:srgbClr val="1F4E79">
                <a:alpha val="3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>
                <a:latin typeface="+mn-lt"/>
                <a:ea typeface="+mn-ea"/>
                <a:cs typeface="+mn-cs"/>
              </a:defRPr>
            </a:pPr>
            <a:r>
              <a:rPr lang="ko-KR" altLang="en-US" sz="280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 여름 축제</a:t>
            </a:r>
          </a:p>
        </p:txBody>
      </p:sp>
      <p:sp>
        <p:nvSpPr>
          <p:cNvPr id="31" name="모서리가 둥근 직사각형 1"/>
          <p:cNvSpPr/>
          <p:nvPr/>
        </p:nvSpPr>
        <p:spPr>
          <a:xfrm>
            <a:off x="6340828" y="2476932"/>
            <a:ext cx="2514245" cy="1755731"/>
          </a:xfrm>
          <a:prstGeom prst="roundRect">
            <a:avLst>
              <a:gd name="adj" fmla="val 7190"/>
            </a:avLst>
          </a:prstGeom>
          <a:solidFill>
            <a:schemeClr val="bg1"/>
          </a:solidFill>
          <a:ln w="6350">
            <a:solidFill>
              <a:srgbClr val="1F4E79">
                <a:alpha val="3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>
                <a:latin typeface="+mn-lt"/>
                <a:ea typeface="+mn-ea"/>
                <a:cs typeface="+mn-cs"/>
              </a:defRPr>
            </a:pPr>
            <a:r>
              <a:rPr lang="ko-KR" altLang="en-US" sz="280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여관 </a:t>
            </a:r>
            <a:r>
              <a:rPr lang="en-US" altLang="ko-KR" sz="2800">
                <a:solidFill>
                  <a:schemeClr val="dk1"/>
                </a:solidFill>
                <a:latin typeface="+mn-lt"/>
                <a:ea typeface="+mn-ea"/>
                <a:cs typeface="+mn-cs"/>
              </a:rPr>
              <a:t>or </a:t>
            </a:r>
            <a:r>
              <a:rPr lang="ko-KR" altLang="en-US" sz="2800">
                <a:solidFill>
                  <a:schemeClr val="dk1"/>
                </a:solidFill>
                <a:latin typeface="+mn-lt"/>
                <a:ea typeface="+mn-ea"/>
                <a:cs typeface="+mn-cs"/>
              </a:rPr>
              <a:t>호텔의 잠옷으로 제공</a:t>
            </a:r>
          </a:p>
        </p:txBody>
      </p:sp>
      <p:sp>
        <p:nvSpPr>
          <p:cNvPr id="32" name="모서리가 둥근 직사각형 1"/>
          <p:cNvSpPr/>
          <p:nvPr/>
        </p:nvSpPr>
        <p:spPr>
          <a:xfrm>
            <a:off x="3457928" y="2470582"/>
            <a:ext cx="2090912" cy="1755731"/>
          </a:xfrm>
          <a:prstGeom prst="roundRect">
            <a:avLst>
              <a:gd name="adj" fmla="val 7190"/>
            </a:avLst>
          </a:prstGeom>
          <a:solidFill>
            <a:schemeClr val="bg1"/>
          </a:solidFill>
          <a:ln w="6350">
            <a:solidFill>
              <a:srgbClr val="1F4E79">
                <a:alpha val="3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>
                <a:latin typeface="+mn-lt"/>
                <a:ea typeface="+mn-ea"/>
                <a:cs typeface="+mn-cs"/>
              </a:defRPr>
            </a:pPr>
            <a:r>
              <a:rPr lang="ko-KR" altLang="en-US" sz="280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   목욕 후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22860"/>
            <a:ext cx="9144000" cy="40784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latin typeface="+mn-lt"/>
                <a:ea typeface="+mn-ea"/>
                <a:cs typeface="+mn-cs"/>
              </a:defRPr>
            </a:pPr>
            <a:endParaRPr lang="ko-KR" altLang="en-US">
              <a:latin typeface="+mn-lt"/>
              <a:ea typeface="+mn-ea"/>
              <a:cs typeface="+mn-cs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4571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latin typeface="+mn-lt"/>
                <a:ea typeface="+mn-ea"/>
                <a:cs typeface="+mn-cs"/>
              </a:defRPr>
            </a:pPr>
            <a:endParaRPr lang="ko-KR" altLang="en-US">
              <a:latin typeface="+mn-l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" y="43865"/>
            <a:ext cx="90533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>
                <a:latin typeface="+mn-lt"/>
                <a:ea typeface="+mn-ea"/>
                <a:cs typeface="+mn-cs"/>
              </a:defRPr>
            </a:pPr>
            <a:r>
              <a:rPr lang="en-US" altLang="ko-KR">
                <a:solidFill>
                  <a:schemeClr val="bg1"/>
                </a:solidFill>
              </a:rPr>
              <a:t>  </a:t>
            </a:r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-2" y="0"/>
            <a:ext cx="1664495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latin typeface="+mn-lt"/>
                <a:ea typeface="+mn-ea"/>
                <a:cs typeface="+mn-cs"/>
              </a:defRPr>
            </a:pPr>
            <a:endParaRPr lang="ko-KR" altLang="en-US">
              <a:solidFill>
                <a:srgbClr val="3B5AF7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447680"/>
            <a:ext cx="4883858" cy="18554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>
                <a:latin typeface="+mn-lt"/>
                <a:ea typeface="+mn-ea"/>
                <a:cs typeface="+mn-cs"/>
              </a:defRPr>
            </a:pPr>
            <a:r>
              <a:rPr lang="en-US" altLang="ko-KR" sz="3200">
                <a:solidFill>
                  <a:srgbClr val="2D2E2D"/>
                </a:solidFill>
              </a:rPr>
              <a:t>03 </a:t>
            </a:r>
            <a:r>
              <a:rPr lang="ko-KR" altLang="en-US" sz="3200">
                <a:solidFill>
                  <a:srgbClr val="2D2E2D"/>
                </a:solidFill>
              </a:rPr>
              <a:t>기모노</a:t>
            </a:r>
            <a:r>
              <a:rPr lang="ko-KR" altLang="en-US" sz="3100">
                <a:solidFill>
                  <a:srgbClr val="2D2E2D"/>
                </a:solidFill>
              </a:rPr>
              <a:t> </a:t>
            </a:r>
            <a:r>
              <a:rPr lang="en-US" altLang="ko-KR" sz="2800">
                <a:solidFill>
                  <a:srgbClr val="2D2E2D"/>
                </a:solidFill>
              </a:rPr>
              <a:t>/</a:t>
            </a:r>
            <a:r>
              <a:rPr lang="ko-KR" altLang="en-US" sz="2800">
                <a:solidFill>
                  <a:srgbClr val="2D2E2D"/>
                </a:solidFill>
              </a:rPr>
              <a:t> 유카타 차이점</a:t>
            </a:r>
          </a:p>
          <a:p>
            <a:pPr lvl="0">
              <a:defRPr>
                <a:latin typeface="+mn-lt"/>
                <a:ea typeface="+mn-ea"/>
                <a:cs typeface="+mn-cs"/>
              </a:defRPr>
            </a:pPr>
            <a:r>
              <a:rPr lang="ko-KR" altLang="en-US" sz="2800">
                <a:solidFill>
                  <a:srgbClr val="2D2E2D"/>
                </a:solidFill>
              </a:rPr>
              <a:t>                </a:t>
            </a:r>
          </a:p>
          <a:p>
            <a:pPr lvl="0">
              <a:defRPr>
                <a:latin typeface="+mn-lt"/>
                <a:ea typeface="+mn-ea"/>
                <a:cs typeface="+mn-cs"/>
              </a:defRPr>
            </a:pPr>
            <a:endParaRPr lang="ko-KR" altLang="en-US" sz="2800">
              <a:solidFill>
                <a:srgbClr val="2D2E2D"/>
              </a:solidFill>
            </a:endParaRPr>
          </a:p>
          <a:p>
            <a:pPr lvl="0">
              <a:defRPr>
                <a:latin typeface="+mn-lt"/>
                <a:ea typeface="+mn-ea"/>
                <a:cs typeface="+mn-cs"/>
              </a:defRPr>
            </a:pPr>
            <a:r>
              <a:rPr lang="ko-KR" altLang="en-US" sz="2800">
                <a:solidFill>
                  <a:srgbClr val="2D2E2D"/>
                </a:solidFill>
              </a:rPr>
              <a:t>           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0" y="6812281"/>
            <a:ext cx="9144000" cy="4571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latin typeface="+mn-lt"/>
                <a:ea typeface="+mn-ea"/>
                <a:cs typeface="+mn-cs"/>
              </a:defRPr>
            </a:pPr>
            <a:endParaRPr lang="ko-KR" altLang="en-US">
              <a:latin typeface="+mn-lt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6791" y="1647354"/>
            <a:ext cx="2082518" cy="3605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14" name="사각형: 둥근 모서리 13"/>
          <p:cNvSpPr/>
          <p:nvPr/>
        </p:nvSpPr>
        <p:spPr>
          <a:xfrm>
            <a:off x="1388298" y="1800225"/>
            <a:ext cx="2075509" cy="682036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solidFill>
              <a:schemeClr val="dk1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2500" b="1">
                <a:ln w="9525">
                  <a:solidFill>
                    <a:schemeClr val="lt1"/>
                  </a:solidFill>
                </a:ln>
                <a:solidFill>
                  <a:schemeClr val="dk1"/>
                </a:solidFill>
              </a:rPr>
              <a:t>기모노</a:t>
            </a:r>
          </a:p>
        </p:txBody>
      </p:sp>
      <p:sp>
        <p:nvSpPr>
          <p:cNvPr id="15" name="사각형: 둥근 모서리 14"/>
          <p:cNvSpPr/>
          <p:nvPr/>
        </p:nvSpPr>
        <p:spPr>
          <a:xfrm>
            <a:off x="0" y="2647009"/>
            <a:ext cx="2075509" cy="682036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solidFill>
              <a:schemeClr val="lt1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2400">
                <a:ln w="9525">
                  <a:solidFill>
                    <a:schemeClr val="lt1"/>
                  </a:solidFill>
                </a:ln>
                <a:solidFill>
                  <a:schemeClr val="dk1"/>
                </a:solidFill>
              </a:rPr>
              <a:t>두께감 </a:t>
            </a:r>
            <a:r>
              <a:rPr lang="en-US" altLang="ko-KR" sz="2400">
                <a:ln w="9525">
                  <a:solidFill>
                    <a:schemeClr val="lt1"/>
                  </a:solidFill>
                </a:ln>
                <a:solidFill>
                  <a:schemeClr val="dk1"/>
                </a:solidFill>
              </a:rPr>
              <a:t>O</a:t>
            </a:r>
            <a:r>
              <a:rPr lang="ko-KR" altLang="en-US">
                <a:ln w="9525">
                  <a:solidFill>
                    <a:schemeClr val="lt1"/>
                  </a:solidFill>
                </a:ln>
                <a:solidFill>
                  <a:schemeClr val="dk1"/>
                </a:solidFill>
              </a:rPr>
              <a:t> </a:t>
            </a:r>
          </a:p>
        </p:txBody>
      </p:sp>
      <p:sp>
        <p:nvSpPr>
          <p:cNvPr id="24" name="사각형: 둥근 모서리 23"/>
          <p:cNvSpPr/>
          <p:nvPr/>
        </p:nvSpPr>
        <p:spPr>
          <a:xfrm>
            <a:off x="5153966" y="1806105"/>
            <a:ext cx="2075509" cy="682036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solidFill>
              <a:schemeClr val="dk1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2500" b="1">
                <a:ln w="9525">
                  <a:solidFill>
                    <a:schemeClr val="lt1"/>
                  </a:solidFill>
                </a:ln>
                <a:solidFill>
                  <a:schemeClr val="dk1"/>
                </a:solidFill>
              </a:rPr>
              <a:t>유카타</a:t>
            </a:r>
          </a:p>
        </p:txBody>
      </p:sp>
      <p:sp>
        <p:nvSpPr>
          <p:cNvPr id="39" name="사각형: 둥근 모서리 38"/>
          <p:cNvSpPr/>
          <p:nvPr/>
        </p:nvSpPr>
        <p:spPr>
          <a:xfrm>
            <a:off x="5014973" y="3429000"/>
            <a:ext cx="2075509" cy="682036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solidFill>
              <a:schemeClr val="lt1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2500">
                <a:ln w="9525">
                  <a:solidFill>
                    <a:schemeClr val="lt1"/>
                  </a:solidFill>
                </a:ln>
                <a:solidFill>
                  <a:schemeClr val="dk1"/>
                </a:solidFill>
              </a:rPr>
              <a:t>축제에서 착용</a:t>
            </a:r>
          </a:p>
        </p:txBody>
      </p:sp>
      <p:sp>
        <p:nvSpPr>
          <p:cNvPr id="40" name="사각형: 둥근 모서리 39"/>
          <p:cNvSpPr/>
          <p:nvPr/>
        </p:nvSpPr>
        <p:spPr>
          <a:xfrm>
            <a:off x="6939140" y="3511314"/>
            <a:ext cx="2075509" cy="682036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solidFill>
              <a:schemeClr val="lt1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2400">
                <a:ln w="9525">
                  <a:solidFill>
                    <a:schemeClr val="lt1"/>
                  </a:solidFill>
                </a:ln>
                <a:solidFill>
                  <a:schemeClr val="dk1"/>
                </a:solidFill>
              </a:rPr>
              <a:t>통기성</a:t>
            </a:r>
            <a:r>
              <a:rPr lang="en-US" altLang="ko-KR" sz="2400">
                <a:ln w="9525">
                  <a:solidFill>
                    <a:schemeClr val="lt1"/>
                  </a:solidFill>
                </a:ln>
                <a:solidFill>
                  <a:schemeClr val="dk1"/>
                </a:solidFill>
              </a:rPr>
              <a:t>O</a:t>
            </a:r>
            <a:r>
              <a:rPr lang="ko-KR" altLang="en-US" sz="2400">
                <a:ln w="9525">
                  <a:solidFill>
                    <a:schemeClr val="lt1"/>
                  </a:solidFill>
                </a:ln>
                <a:solidFill>
                  <a:schemeClr val="dk1"/>
                </a:solidFill>
              </a:rPr>
              <a:t>  </a:t>
            </a:r>
          </a:p>
        </p:txBody>
      </p:sp>
      <p:sp>
        <p:nvSpPr>
          <p:cNvPr id="41" name="사각형: 둥근 모서리 40"/>
          <p:cNvSpPr/>
          <p:nvPr/>
        </p:nvSpPr>
        <p:spPr>
          <a:xfrm>
            <a:off x="0" y="3429000"/>
            <a:ext cx="2075509" cy="682036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solidFill>
              <a:schemeClr val="lt1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2400">
                <a:ln w="9525">
                  <a:solidFill>
                    <a:schemeClr val="lt1"/>
                  </a:solidFill>
                </a:ln>
                <a:solidFill>
                  <a:schemeClr val="dk1"/>
                </a:solidFill>
              </a:rPr>
              <a:t>통기성</a:t>
            </a:r>
            <a:r>
              <a:rPr lang="en-US" altLang="ko-KR" sz="2400">
                <a:ln w="9525">
                  <a:solidFill>
                    <a:schemeClr val="lt1"/>
                  </a:solidFill>
                </a:ln>
                <a:solidFill>
                  <a:schemeClr val="dk1"/>
                </a:solidFill>
              </a:rPr>
              <a:t>X</a:t>
            </a:r>
            <a:r>
              <a:rPr lang="ko-KR" altLang="en-US" sz="2400">
                <a:ln w="9525">
                  <a:solidFill>
                    <a:schemeClr val="lt1"/>
                  </a:solidFill>
                </a:ln>
                <a:solidFill>
                  <a:schemeClr val="dk1"/>
                </a:solidFill>
              </a:rPr>
              <a:t> </a:t>
            </a:r>
          </a:p>
        </p:txBody>
      </p:sp>
      <p:sp>
        <p:nvSpPr>
          <p:cNvPr id="42" name="사각형: 둥근 모서리 41"/>
          <p:cNvSpPr/>
          <p:nvPr/>
        </p:nvSpPr>
        <p:spPr>
          <a:xfrm>
            <a:off x="965083" y="4263907"/>
            <a:ext cx="2075509" cy="682036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solidFill>
              <a:schemeClr val="lt1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2400">
                <a:ln w="9525">
                  <a:solidFill>
                    <a:schemeClr val="lt1"/>
                  </a:solidFill>
                </a:ln>
                <a:solidFill>
                  <a:schemeClr val="dk1"/>
                </a:solidFill>
              </a:rPr>
              <a:t>타비 신고 게타 착용</a:t>
            </a:r>
          </a:p>
        </p:txBody>
      </p:sp>
      <p:sp>
        <p:nvSpPr>
          <p:cNvPr id="43" name="사각형: 둥근 모서리 42"/>
          <p:cNvSpPr/>
          <p:nvPr/>
        </p:nvSpPr>
        <p:spPr>
          <a:xfrm>
            <a:off x="6257101" y="4305064"/>
            <a:ext cx="2075509" cy="682036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solidFill>
              <a:schemeClr val="lt1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2400">
                <a:ln w="9525">
                  <a:solidFill>
                    <a:schemeClr val="lt1"/>
                  </a:solidFill>
                </a:ln>
                <a:solidFill>
                  <a:schemeClr val="dk1"/>
                </a:solidFill>
              </a:rPr>
              <a:t>맨발에 게타 착용  </a:t>
            </a:r>
          </a:p>
        </p:txBody>
      </p:sp>
      <p:sp>
        <p:nvSpPr>
          <p:cNvPr id="44" name="사각형: 둥근 모서리 43"/>
          <p:cNvSpPr/>
          <p:nvPr/>
        </p:nvSpPr>
        <p:spPr>
          <a:xfrm>
            <a:off x="0" y="5151732"/>
            <a:ext cx="2075509" cy="682036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solidFill>
              <a:schemeClr val="lt1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2400">
                <a:ln w="9525">
                  <a:solidFill>
                    <a:schemeClr val="lt1"/>
                  </a:solidFill>
                </a:ln>
                <a:solidFill>
                  <a:schemeClr val="dk1"/>
                </a:solidFill>
              </a:rPr>
              <a:t>실크 재질</a:t>
            </a:r>
          </a:p>
        </p:txBody>
      </p:sp>
      <p:sp>
        <p:nvSpPr>
          <p:cNvPr id="45" name="사각형: 둥근 모서리 44"/>
          <p:cNvSpPr/>
          <p:nvPr/>
        </p:nvSpPr>
        <p:spPr>
          <a:xfrm>
            <a:off x="5927842" y="5139972"/>
            <a:ext cx="2075509" cy="682036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solidFill>
              <a:schemeClr val="lt1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2400">
                <a:ln w="9525">
                  <a:solidFill>
                    <a:schemeClr val="lt1"/>
                  </a:solidFill>
                </a:ln>
                <a:solidFill>
                  <a:schemeClr val="dk1"/>
                </a:solidFill>
              </a:rPr>
              <a:t>면 재질  </a:t>
            </a:r>
          </a:p>
        </p:txBody>
      </p:sp>
      <p:sp>
        <p:nvSpPr>
          <p:cNvPr id="46" name="사각형: 둥근 모서리 45"/>
          <p:cNvSpPr/>
          <p:nvPr/>
        </p:nvSpPr>
        <p:spPr>
          <a:xfrm>
            <a:off x="6473122" y="2641835"/>
            <a:ext cx="2075509" cy="682036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solidFill>
              <a:schemeClr val="lt1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2400">
                <a:ln w="9525">
                  <a:solidFill>
                    <a:schemeClr val="lt1"/>
                  </a:solidFill>
                </a:ln>
                <a:solidFill>
                  <a:schemeClr val="dk1"/>
                </a:solidFill>
              </a:rPr>
              <a:t>두께감</a:t>
            </a:r>
            <a:r>
              <a:rPr lang="en-US" altLang="ko-KR" sz="2400">
                <a:ln w="9525">
                  <a:solidFill>
                    <a:schemeClr val="lt1"/>
                  </a:solidFill>
                </a:ln>
                <a:solidFill>
                  <a:schemeClr val="dk1"/>
                </a:solidFill>
              </a:rPr>
              <a:t>X</a:t>
            </a:r>
            <a:r>
              <a:rPr lang="ko-KR" altLang="en-US">
                <a:ln w="9525">
                  <a:solidFill>
                    <a:schemeClr val="lt1"/>
                  </a:solidFill>
                </a:ln>
                <a:solidFill>
                  <a:schemeClr val="dk1"/>
                </a:solidFill>
              </a:rPr>
              <a:t> </a:t>
            </a:r>
          </a:p>
        </p:txBody>
      </p:sp>
      <p:sp>
        <p:nvSpPr>
          <p:cNvPr id="47" name="사각형: 둥근 모서리 46"/>
          <p:cNvSpPr/>
          <p:nvPr/>
        </p:nvSpPr>
        <p:spPr>
          <a:xfrm>
            <a:off x="2010833" y="5716176"/>
            <a:ext cx="2075509" cy="682036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solidFill>
              <a:schemeClr val="lt1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2400">
                <a:ln w="9525">
                  <a:solidFill>
                    <a:schemeClr val="lt1"/>
                  </a:solidFill>
                </a:ln>
                <a:solidFill>
                  <a:schemeClr val="dk1"/>
                </a:solidFill>
              </a:rPr>
              <a:t>오비 길이가 김</a:t>
            </a:r>
          </a:p>
        </p:txBody>
      </p:sp>
      <p:sp>
        <p:nvSpPr>
          <p:cNvPr id="48" name="사각형: 둥근 모서리 47"/>
          <p:cNvSpPr/>
          <p:nvPr/>
        </p:nvSpPr>
        <p:spPr>
          <a:xfrm>
            <a:off x="1967323" y="2852796"/>
            <a:ext cx="2075509" cy="682036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solidFill>
              <a:schemeClr val="lt1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2400">
                <a:ln w="9525">
                  <a:solidFill>
                    <a:schemeClr val="lt1"/>
                  </a:solidFill>
                </a:ln>
                <a:solidFill>
                  <a:schemeClr val="dk1"/>
                </a:solidFill>
              </a:rPr>
              <a:t>정장으로 착용</a:t>
            </a:r>
          </a:p>
        </p:txBody>
      </p:sp>
      <p:sp>
        <p:nvSpPr>
          <p:cNvPr id="50" name="사각형: 둥근 모서리 49"/>
          <p:cNvSpPr/>
          <p:nvPr/>
        </p:nvSpPr>
        <p:spPr>
          <a:xfrm>
            <a:off x="5435367" y="5933629"/>
            <a:ext cx="2075509" cy="682036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solidFill>
              <a:schemeClr val="lt1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2400">
                <a:ln w="9525">
                  <a:solidFill>
                    <a:schemeClr val="lt1"/>
                  </a:solidFill>
                </a:ln>
                <a:solidFill>
                  <a:schemeClr val="dk1"/>
                </a:solidFill>
              </a:rPr>
              <a:t>오비 길이가 짧음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5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latin typeface="+mn-lt"/>
                <a:ea typeface="+mn-ea"/>
                <a:cs typeface="+mn-cs"/>
              </a:defRPr>
            </a:pPr>
            <a:endParaRPr lang="ko-KR" altLang="en-US">
              <a:latin typeface="+mn-lt"/>
              <a:ea typeface="+mn-ea"/>
              <a:cs typeface="+mn-cs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latin typeface="+mn-lt"/>
                <a:ea typeface="+mn-ea"/>
                <a:cs typeface="+mn-cs"/>
              </a:defRPr>
            </a:pPr>
            <a:endParaRPr lang="ko-KR" altLang="en-US">
              <a:latin typeface="+mn-lt"/>
              <a:ea typeface="+mn-ea"/>
              <a:cs typeface="+mn-cs"/>
            </a:endParaRPr>
          </a:p>
        </p:txBody>
      </p:sp>
      <p:sp>
        <p:nvSpPr>
          <p:cNvPr id="3" name="한쪽 모서리는 잘리고 다른 쪽 모서리는 둥근 사각형 2"/>
          <p:cNvSpPr/>
          <p:nvPr/>
        </p:nvSpPr>
        <p:spPr>
          <a:xfrm rot="10800000">
            <a:off x="0" y="-1"/>
            <a:ext cx="9144000" cy="6855791"/>
          </a:xfrm>
          <a:prstGeom prst="snipRoundRect">
            <a:avLst>
              <a:gd name="adj1" fmla="val 0"/>
              <a:gd name="adj2" fmla="val 10415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latin typeface="+mn-lt"/>
                <a:ea typeface="+mn-ea"/>
                <a:cs typeface="+mn-cs"/>
              </a:defRPr>
            </a:pPr>
            <a:endParaRPr lang="en-US" altLang="ko-KR">
              <a:latin typeface="+mn-lt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82836" y="470370"/>
            <a:ext cx="5872598" cy="6538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>
                <a:latin typeface="+mn-lt"/>
                <a:ea typeface="+mn-ea"/>
                <a:cs typeface="+mn-cs"/>
              </a:defRPr>
            </a:pPr>
            <a:r>
              <a:rPr lang="en-US" altLang="ko-KR" sz="3300">
                <a:solidFill>
                  <a:srgbClr val="2E75B6"/>
                </a:solidFill>
              </a:rPr>
              <a:t>01</a:t>
            </a:r>
            <a:r>
              <a:rPr lang="ko-KR" altLang="en-US" sz="3300">
                <a:solidFill>
                  <a:srgbClr val="2E75B6"/>
                </a:solidFill>
              </a:rPr>
              <a:t> </a:t>
            </a:r>
            <a:r>
              <a:rPr lang="ko-KR" altLang="en-US" sz="3200">
                <a:solidFill>
                  <a:schemeClr val="tx1">
                    <a:lumMod val="65000"/>
                    <a:lumOff val="35000"/>
                  </a:schemeClr>
                </a:solidFill>
              </a:rPr>
              <a:t>기모노</a:t>
            </a:r>
            <a:r>
              <a:rPr lang="en-US" altLang="ko-KR" sz="3600">
                <a:solidFill>
                  <a:schemeClr val="tx1">
                    <a:lumMod val="65000"/>
                    <a:lumOff val="35000"/>
                  </a:schemeClr>
                </a:solidFill>
              </a:rPr>
              <a:t>   </a:t>
            </a:r>
          </a:p>
          <a:p>
            <a:pPr>
              <a:lnSpc>
                <a:spcPct val="150000"/>
              </a:lnSpc>
              <a:defRPr>
                <a:latin typeface="+mn-lt"/>
                <a:ea typeface="+mn-ea"/>
                <a:cs typeface="+mn-cs"/>
              </a:defRPr>
            </a:pPr>
            <a:r>
              <a:rPr lang="en-US" altLang="ko-KR" sz="2200">
                <a:solidFill>
                  <a:srgbClr val="2E75B6"/>
                </a:solidFill>
              </a:rPr>
              <a:t>-</a:t>
            </a:r>
            <a:r>
              <a:rPr lang="ko-KR" altLang="en-US" sz="2200">
                <a:solidFill>
                  <a:srgbClr val="2E75B6"/>
                </a:solidFill>
              </a:rPr>
              <a:t>언제 착용하는지</a:t>
            </a:r>
          </a:p>
          <a:p>
            <a:pPr>
              <a:lnSpc>
                <a:spcPct val="150000"/>
              </a:lnSpc>
              <a:defRPr>
                <a:latin typeface="+mn-lt"/>
                <a:ea typeface="+mn-ea"/>
                <a:cs typeface="+mn-cs"/>
              </a:defRPr>
            </a:pPr>
            <a:r>
              <a:rPr lang="en-US" altLang="ko-KR" sz="2200">
                <a:solidFill>
                  <a:srgbClr val="2E75B6"/>
                </a:solidFill>
              </a:rPr>
              <a:t>-</a:t>
            </a:r>
            <a:r>
              <a:rPr lang="ko-KR" altLang="en-US" sz="2200">
                <a:solidFill>
                  <a:srgbClr val="2E75B6"/>
                </a:solidFill>
              </a:rPr>
              <a:t>여성 기모노의 종류</a:t>
            </a:r>
          </a:p>
          <a:p>
            <a:pPr>
              <a:lnSpc>
                <a:spcPct val="150000"/>
              </a:lnSpc>
              <a:defRPr>
                <a:latin typeface="+mn-lt"/>
                <a:ea typeface="+mn-ea"/>
                <a:cs typeface="+mn-cs"/>
              </a:defRPr>
            </a:pPr>
            <a:r>
              <a:rPr lang="en-US" altLang="ko-KR" sz="2200">
                <a:solidFill>
                  <a:srgbClr val="2E75B6"/>
                </a:solidFill>
              </a:rPr>
              <a:t>-</a:t>
            </a:r>
            <a:r>
              <a:rPr lang="ko-KR" altLang="en-US" sz="2200">
                <a:solidFill>
                  <a:srgbClr val="2E75B6"/>
                </a:solidFill>
              </a:rPr>
              <a:t>남성 기모노의 종류</a:t>
            </a:r>
          </a:p>
          <a:p>
            <a:pPr>
              <a:lnSpc>
                <a:spcPct val="150000"/>
              </a:lnSpc>
              <a:defRPr>
                <a:latin typeface="+mn-lt"/>
                <a:ea typeface="+mn-ea"/>
                <a:cs typeface="+mn-cs"/>
              </a:defRPr>
            </a:pPr>
            <a:r>
              <a:rPr lang="en-US" altLang="ko-KR" sz="2200">
                <a:solidFill>
                  <a:srgbClr val="2E75B6"/>
                </a:solidFill>
              </a:rPr>
              <a:t>-</a:t>
            </a:r>
            <a:r>
              <a:rPr lang="ko-KR" altLang="en-US" sz="2200">
                <a:solidFill>
                  <a:srgbClr val="2E75B6"/>
                </a:solidFill>
              </a:rPr>
              <a:t>기모노의 소품</a:t>
            </a:r>
          </a:p>
          <a:p>
            <a:pPr>
              <a:lnSpc>
                <a:spcPct val="150000"/>
              </a:lnSpc>
              <a:defRPr>
                <a:latin typeface="+mn-lt"/>
                <a:ea typeface="+mn-ea"/>
                <a:cs typeface="+mn-cs"/>
              </a:defRPr>
            </a:pPr>
            <a:r>
              <a:rPr lang="en-US" altLang="ko-KR" sz="2200">
                <a:solidFill>
                  <a:srgbClr val="2E75B6"/>
                </a:solidFill>
              </a:rPr>
              <a:t>-</a:t>
            </a:r>
            <a:r>
              <a:rPr lang="ko-KR" altLang="en-US" sz="2200">
                <a:solidFill>
                  <a:srgbClr val="2E75B6"/>
                </a:solidFill>
              </a:rPr>
              <a:t>기모노 무늬의 의미</a:t>
            </a:r>
          </a:p>
          <a:p>
            <a:pPr>
              <a:lnSpc>
                <a:spcPct val="150000"/>
              </a:lnSpc>
              <a:defRPr>
                <a:latin typeface="+mn-lt"/>
                <a:ea typeface="+mn-ea"/>
                <a:cs typeface="+mn-cs"/>
              </a:defRPr>
            </a:pPr>
            <a:r>
              <a:rPr lang="en-US" altLang="ko-KR" sz="3200">
                <a:solidFill>
                  <a:srgbClr val="2E75B6"/>
                </a:solidFill>
              </a:rPr>
              <a:t>02</a:t>
            </a:r>
            <a:r>
              <a:rPr lang="ko-KR" altLang="en-US" sz="3200">
                <a:solidFill>
                  <a:srgbClr val="2E75B6"/>
                </a:solidFill>
              </a:rPr>
              <a:t> </a:t>
            </a:r>
            <a:r>
              <a:rPr lang="ko-KR" altLang="en-US" sz="3200">
                <a:solidFill>
                  <a:schemeClr val="tx1">
                    <a:lumMod val="65000"/>
                    <a:lumOff val="35000"/>
                  </a:schemeClr>
                </a:solidFill>
              </a:rPr>
              <a:t>유카타</a:t>
            </a:r>
          </a:p>
          <a:p>
            <a:pPr>
              <a:lnSpc>
                <a:spcPct val="150000"/>
              </a:lnSpc>
              <a:defRPr>
                <a:latin typeface="+mn-lt"/>
                <a:ea typeface="+mn-ea"/>
                <a:cs typeface="+mn-cs"/>
              </a:defRPr>
            </a:pPr>
            <a:r>
              <a:rPr lang="en-US" altLang="ko-KR" sz="2200">
                <a:solidFill>
                  <a:srgbClr val="2E75B6"/>
                </a:solidFill>
              </a:rPr>
              <a:t>-</a:t>
            </a:r>
            <a:r>
              <a:rPr lang="ko-KR" altLang="en-US" sz="2200">
                <a:solidFill>
                  <a:srgbClr val="2E75B6"/>
                </a:solidFill>
              </a:rPr>
              <a:t>언제 착용하는지</a:t>
            </a:r>
          </a:p>
          <a:p>
            <a:pPr>
              <a:lnSpc>
                <a:spcPct val="150000"/>
              </a:lnSpc>
              <a:defRPr>
                <a:latin typeface="+mn-lt"/>
                <a:ea typeface="+mn-ea"/>
                <a:cs typeface="+mn-cs"/>
              </a:defRPr>
            </a:pPr>
            <a:r>
              <a:rPr lang="en-US" altLang="ko-KR" sz="3200">
                <a:solidFill>
                  <a:srgbClr val="2E75B6"/>
                </a:solidFill>
              </a:rPr>
              <a:t>03</a:t>
            </a:r>
            <a:r>
              <a:rPr lang="ko-KR" altLang="en-US" sz="3200">
                <a:solidFill>
                  <a:srgbClr val="2E75B6"/>
                </a:solidFill>
              </a:rPr>
              <a:t> </a:t>
            </a:r>
            <a:r>
              <a:rPr lang="ko-KR" altLang="en-US" sz="3200">
                <a:solidFill>
                  <a:schemeClr val="tx1">
                    <a:lumMod val="65000"/>
                    <a:lumOff val="35000"/>
                  </a:schemeClr>
                </a:solidFill>
              </a:rPr>
              <a:t>기모노</a:t>
            </a:r>
            <a:r>
              <a:rPr lang="en-US" altLang="ko-KR" sz="3200">
                <a:solidFill>
                  <a:schemeClr val="tx1">
                    <a:lumMod val="65000"/>
                    <a:lumOff val="35000"/>
                  </a:schemeClr>
                </a:solidFill>
              </a:rPr>
              <a:t>/</a:t>
            </a:r>
            <a:r>
              <a:rPr lang="ko-KR" altLang="en-US" sz="3200">
                <a:solidFill>
                  <a:schemeClr val="tx1">
                    <a:lumMod val="65000"/>
                    <a:lumOff val="35000"/>
                  </a:schemeClr>
                </a:solidFill>
              </a:rPr>
              <a:t>유카타 차이점</a:t>
            </a:r>
          </a:p>
          <a:p>
            <a:pPr>
              <a:lnSpc>
                <a:spcPct val="150000"/>
              </a:lnSpc>
              <a:defRPr>
                <a:latin typeface="+mn-lt"/>
                <a:ea typeface="+mn-ea"/>
                <a:cs typeface="+mn-cs"/>
              </a:defRPr>
            </a:pPr>
            <a:endParaRPr lang="ko-KR" altLang="en-US" sz="2500">
              <a:solidFill>
                <a:srgbClr val="2E75B6"/>
              </a:solidFill>
            </a:endParaRPr>
          </a:p>
          <a:p>
            <a:pPr>
              <a:lnSpc>
                <a:spcPct val="150000"/>
              </a:lnSpc>
              <a:defRPr>
                <a:latin typeface="+mn-lt"/>
                <a:ea typeface="+mn-ea"/>
                <a:cs typeface="+mn-cs"/>
              </a:defRPr>
            </a:pPr>
            <a:endParaRPr lang="ko-KR" altLang="en-US" sz="2500">
              <a:solidFill>
                <a:srgbClr val="2E75B6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8166" y="61390"/>
            <a:ext cx="1087262" cy="19179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>
                <a:latin typeface="+mn-lt"/>
                <a:ea typeface="+mn-ea"/>
                <a:cs typeface="+mn-cs"/>
              </a:defRPr>
            </a:pPr>
            <a:r>
              <a:rPr lang="ko-KR" altLang="en-US" sz="6000">
                <a:solidFill>
                  <a:schemeClr val="accent1">
                    <a:lumMod val="50000"/>
                  </a:schemeClr>
                </a:solidFill>
              </a:rPr>
              <a:t>목</a:t>
            </a:r>
          </a:p>
          <a:p>
            <a:pPr lvl="0">
              <a:defRPr>
                <a:latin typeface="+mn-lt"/>
                <a:ea typeface="+mn-ea"/>
                <a:cs typeface="+mn-cs"/>
              </a:defRPr>
            </a:pPr>
            <a:r>
              <a:rPr lang="ko-KR" altLang="en-US" sz="6000">
                <a:solidFill>
                  <a:schemeClr val="accent1">
                    <a:lumMod val="50000"/>
                  </a:schemeClr>
                </a:solidFill>
              </a:rPr>
              <a:t>차</a:t>
            </a:r>
            <a:endParaRPr lang="ko-KR" altLang="en-US" sz="360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/>
      </p:transition>
    </mc:Choice>
    <mc:Fallback xmlns="" xmlns:c="http://schemas.openxmlformats.org/drawingml/2006/chart" xmlns:dgm="http://schemas.openxmlformats.org/drawingml/2006/diagram" xmlns:dsp="http://schemas.microsoft.com/office/drawing/2008/diagram">
      <p:transition xmlns:mc="http://schemas.openxmlformats.org/markup-compatibility/2006" xmlns:hp="http://schemas.haansoft.com/office/presentation/8.0" spd="med" mc:Ignorable="hp" hp:hslDur="1000">
        <p:wip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>
            <a:hlinkClick r:id="rId2"/>
          </p:cNvPr>
          <p:cNvSpPr/>
          <p:nvPr/>
        </p:nvSpPr>
        <p:spPr>
          <a:xfrm>
            <a:off x="0" y="226781"/>
            <a:ext cx="9144000" cy="6858000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pPr>
            <a:r>
              <a:rPr lang="en-US" altLang="ko-KR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https://youtu.be/52CgVixxuc4</a:t>
            </a:r>
            <a:endParaRPr lang="ko-KR" alt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0" y="22860"/>
            <a:ext cx="9144000" cy="40784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latin typeface="+mn-lt"/>
                <a:ea typeface="+mn-ea"/>
                <a:cs typeface="+mn-cs"/>
              </a:defRPr>
            </a:pPr>
            <a:endParaRPr lang="ko-KR" altLang="en-US">
              <a:latin typeface="+mn-lt"/>
              <a:ea typeface="+mn-ea"/>
              <a:cs typeface="+mn-cs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4571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latin typeface="+mn-lt"/>
                <a:ea typeface="+mn-ea"/>
                <a:cs typeface="+mn-cs"/>
              </a:defRPr>
            </a:pPr>
            <a:endParaRPr lang="ko-KR" altLang="en-US">
              <a:latin typeface="+mn-l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" y="43865"/>
            <a:ext cx="90533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>
                <a:latin typeface="+mn-lt"/>
                <a:ea typeface="+mn-ea"/>
                <a:cs typeface="+mn-cs"/>
              </a:defRPr>
            </a:pPr>
            <a:r>
              <a:rPr lang="en-US" altLang="ko-KR">
                <a:solidFill>
                  <a:schemeClr val="bg1"/>
                </a:solidFill>
              </a:rPr>
              <a:t>  </a:t>
            </a:r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-2" y="0"/>
            <a:ext cx="1664495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latin typeface="+mn-lt"/>
                <a:ea typeface="+mn-ea"/>
                <a:cs typeface="+mn-cs"/>
              </a:defRPr>
            </a:pPr>
            <a:endParaRPr lang="ko-KR" altLang="en-US">
              <a:solidFill>
                <a:srgbClr val="3B5AF7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447680"/>
            <a:ext cx="468983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>
                <a:latin typeface="+mn-lt"/>
                <a:ea typeface="+mn-ea"/>
                <a:cs typeface="+mn-cs"/>
              </a:defRPr>
            </a:pPr>
            <a:r>
              <a:rPr lang="ko-KR" altLang="en-US" sz="2800" b="1" dirty="0">
                <a:solidFill>
                  <a:srgbClr val="2D2E2D"/>
                </a:solidFill>
              </a:rPr>
              <a:t>기모노 </a:t>
            </a:r>
            <a:r>
              <a:rPr lang="en-US" altLang="ko-KR" sz="2800" b="1" dirty="0">
                <a:solidFill>
                  <a:srgbClr val="2D2E2D"/>
                </a:solidFill>
              </a:rPr>
              <a:t>CM</a:t>
            </a:r>
            <a:r>
              <a:rPr lang="ko-KR" altLang="en-US" sz="2800" dirty="0">
                <a:solidFill>
                  <a:srgbClr val="2D2E2D"/>
                </a:solidFill>
              </a:rPr>
              <a:t>                </a:t>
            </a:r>
          </a:p>
          <a:p>
            <a:pPr lvl="0">
              <a:defRPr>
                <a:latin typeface="+mn-lt"/>
                <a:ea typeface="+mn-ea"/>
                <a:cs typeface="+mn-cs"/>
              </a:defRPr>
            </a:pPr>
            <a:endParaRPr lang="ko-KR" altLang="en-US" sz="2800" dirty="0">
              <a:solidFill>
                <a:srgbClr val="2D2E2D"/>
              </a:solidFill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0" y="6812281"/>
            <a:ext cx="9144000" cy="4571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latin typeface="+mn-lt"/>
                <a:ea typeface="+mn-ea"/>
                <a:cs typeface="+mn-cs"/>
              </a:defRPr>
            </a:pPr>
            <a:endParaRPr lang="ko-KR" altLang="en-US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4518742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-2" y="0"/>
            <a:ext cx="9144002" cy="6858000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accent4">
                  <a:lumMod val="60000"/>
                  <a:lumOff val="40000"/>
                </a:schemeClr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2241843" y="2879852"/>
            <a:ext cx="4801778" cy="1966467"/>
            <a:chOff x="1971615" y="2979805"/>
            <a:chExt cx="4795900" cy="1859290"/>
          </a:xfrm>
        </p:grpSpPr>
        <p:sp>
          <p:nvSpPr>
            <p:cNvPr id="6" name="TextBox 5"/>
            <p:cNvSpPr txBox="1"/>
            <p:nvPr/>
          </p:nvSpPr>
          <p:spPr>
            <a:xfrm>
              <a:off x="1971615" y="2979805"/>
              <a:ext cx="4795900" cy="185929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ja-JP" altLang="en-US" sz="4100">
                  <a:solidFill>
                    <a:srgbClr val="2D2E2D"/>
                  </a:solidFill>
                  <a:effectLst/>
                </a:rPr>
                <a:t>ありがとうございます</a:t>
              </a:r>
            </a:p>
            <a:p>
              <a:pPr lvl="0">
                <a:defRPr/>
              </a:pPr>
              <a:endParaRPr lang="ko-KR" altLang="en-US" sz="4100">
                <a:solidFill>
                  <a:srgbClr val="2D2E2D"/>
                </a:solidFill>
                <a:effectLst/>
              </a:endParaRPr>
            </a:p>
            <a:p>
              <a:pPr lvl="0">
                <a:defRPr/>
              </a:pPr>
              <a:r>
                <a:rPr lang="ko-KR" altLang="en-US" sz="4100">
                  <a:solidFill>
                    <a:srgbClr val="2D2E2D"/>
                  </a:solidFill>
                  <a:effectLst/>
                </a:rPr>
                <a:t>감사합니다 </a:t>
              </a:r>
            </a:p>
          </p:txBody>
        </p:sp>
        <p:cxnSp>
          <p:nvCxnSpPr>
            <p:cNvPr id="8" name="직선 연결선 7"/>
            <p:cNvCxnSpPr/>
            <p:nvPr/>
          </p:nvCxnSpPr>
          <p:spPr>
            <a:xfrm rot="10800000" flipV="1">
              <a:off x="2017554" y="3671358"/>
              <a:ext cx="4656763" cy="11121"/>
            </a:xfrm>
            <a:prstGeom prst="line">
              <a:avLst/>
            </a:prstGeom>
            <a:ln>
              <a:solidFill>
                <a:srgbClr val="2D2E2D">
                  <a:alpha val="2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이등변 삼각형 2"/>
          <p:cNvSpPr/>
          <p:nvPr/>
        </p:nvSpPr>
        <p:spPr>
          <a:xfrm rot="5400000">
            <a:off x="2240523" y="2852682"/>
            <a:ext cx="346992" cy="352623"/>
          </a:xfrm>
          <a:prstGeom prst="triangle">
            <a:avLst>
              <a:gd name="adj" fmla="val 0"/>
            </a:avLst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pPr>
            <a:r>
              <a:rPr lang="ko-KR" altLang="en-US">
                <a:latin typeface="+mn-lt"/>
                <a:ea typeface="+mn-ea"/>
                <a:cs typeface="+mn-cs"/>
              </a:rPr>
              <a:t>ㄴ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0" y="22860"/>
            <a:ext cx="9144000" cy="40784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latin typeface="+mn-lt"/>
                <a:ea typeface="+mn-ea"/>
                <a:cs typeface="+mn-cs"/>
              </a:defRPr>
            </a:pPr>
            <a:endParaRPr lang="ko-KR" altLang="en-US">
              <a:latin typeface="+mn-lt"/>
              <a:ea typeface="+mn-ea"/>
              <a:cs typeface="+mn-cs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4571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latin typeface="+mn-lt"/>
                <a:ea typeface="+mn-ea"/>
                <a:cs typeface="+mn-cs"/>
              </a:defRPr>
            </a:pPr>
            <a:endParaRPr lang="ko-KR" altLang="en-US">
              <a:latin typeface="+mn-l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" y="43865"/>
            <a:ext cx="90533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>
                <a:latin typeface="+mn-lt"/>
                <a:ea typeface="+mn-ea"/>
                <a:cs typeface="+mn-cs"/>
              </a:defRPr>
            </a:pPr>
            <a:r>
              <a:rPr lang="en-US" altLang="ko-KR">
                <a:solidFill>
                  <a:schemeClr val="bg1"/>
                </a:solidFill>
              </a:rPr>
              <a:t>  </a:t>
            </a:r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-2" y="0"/>
            <a:ext cx="1664495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latin typeface="+mn-lt"/>
                <a:ea typeface="+mn-ea"/>
                <a:cs typeface="+mn-cs"/>
              </a:defRPr>
            </a:pPr>
            <a:endParaRPr lang="ko-KR" altLang="en-US">
              <a:solidFill>
                <a:srgbClr val="3B5AF7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447680"/>
            <a:ext cx="4689830" cy="998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>
                <a:latin typeface="+mn-lt"/>
                <a:ea typeface="+mn-ea"/>
                <a:cs typeface="+mn-cs"/>
              </a:defRPr>
            </a:pPr>
            <a:r>
              <a:rPr lang="en-US" altLang="ko-KR" sz="3200">
                <a:solidFill>
                  <a:srgbClr val="2D2E2D"/>
                </a:solidFill>
              </a:rPr>
              <a:t>01 </a:t>
            </a:r>
            <a:r>
              <a:rPr lang="ko-KR" altLang="en-US" sz="3200">
                <a:solidFill>
                  <a:srgbClr val="2D2E2D"/>
                </a:solidFill>
              </a:rPr>
              <a:t>기모노</a:t>
            </a:r>
            <a:r>
              <a:rPr lang="ko-KR" altLang="en-US" sz="3100">
                <a:solidFill>
                  <a:srgbClr val="2D2E2D"/>
                </a:solidFill>
              </a:rPr>
              <a:t> </a:t>
            </a:r>
            <a:r>
              <a:rPr lang="ko-KR" altLang="en-US" sz="2800">
                <a:solidFill>
                  <a:srgbClr val="2D2E2D"/>
                </a:solidFill>
              </a:rPr>
              <a:t> </a:t>
            </a:r>
          </a:p>
          <a:p>
            <a:pPr lvl="0">
              <a:defRPr>
                <a:latin typeface="+mn-lt"/>
                <a:ea typeface="+mn-ea"/>
                <a:cs typeface="+mn-cs"/>
              </a:defRPr>
            </a:pPr>
            <a:r>
              <a:rPr sz="2800" b="1" i="0" u="none" strike="noStrike"/>
              <a:t>着物</a:t>
            </a:r>
            <a:r>
              <a:rPr lang="ko-KR" altLang="en-US" sz="2800">
                <a:solidFill>
                  <a:srgbClr val="2D2E2D"/>
                </a:solidFill>
              </a:rPr>
              <a:t>                                 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0" y="6812281"/>
            <a:ext cx="9144000" cy="4571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latin typeface="+mn-lt"/>
                <a:ea typeface="+mn-ea"/>
                <a:cs typeface="+mn-cs"/>
              </a:defRPr>
            </a:pPr>
            <a:endParaRPr lang="ko-KR" altLang="en-US">
              <a:latin typeface="+mn-lt"/>
              <a:ea typeface="+mn-ea"/>
              <a:cs typeface="+mn-cs"/>
            </a:endParaRPr>
          </a:p>
        </p:txBody>
      </p:sp>
      <p:pic>
        <p:nvPicPr>
          <p:cNvPr id="33" name="그림 32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551756" y="1011297"/>
            <a:ext cx="4346226" cy="45708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pPr>
            <a:endParaRPr lang="ko-KR" altLang="en-US">
              <a:latin typeface="+mn-lt"/>
              <a:ea typeface="+mn-ea"/>
              <a:cs typeface="+mn-cs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0" y="22860"/>
            <a:ext cx="9144000" cy="40784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latin typeface="+mn-lt"/>
                <a:ea typeface="+mn-ea"/>
                <a:cs typeface="+mn-cs"/>
              </a:defRPr>
            </a:pPr>
            <a:endParaRPr lang="ko-KR" altLang="en-US">
              <a:latin typeface="+mn-lt"/>
              <a:ea typeface="+mn-ea"/>
              <a:cs typeface="+mn-cs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4571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latin typeface="+mn-lt"/>
                <a:ea typeface="+mn-ea"/>
                <a:cs typeface="+mn-cs"/>
              </a:defRPr>
            </a:pPr>
            <a:endParaRPr lang="ko-KR" altLang="en-US">
              <a:latin typeface="+mn-l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" y="43865"/>
            <a:ext cx="90533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>
                <a:latin typeface="+mn-lt"/>
                <a:ea typeface="+mn-ea"/>
                <a:cs typeface="+mn-cs"/>
              </a:defRPr>
            </a:pPr>
            <a:r>
              <a:rPr lang="en-US" altLang="ko-KR">
                <a:solidFill>
                  <a:schemeClr val="bg1"/>
                </a:solidFill>
              </a:rPr>
              <a:t>  </a:t>
            </a:r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-2" y="0"/>
            <a:ext cx="1664495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latin typeface="+mn-lt"/>
                <a:ea typeface="+mn-ea"/>
                <a:cs typeface="+mn-cs"/>
              </a:defRPr>
            </a:pPr>
            <a:endParaRPr lang="ko-KR" altLang="en-US">
              <a:solidFill>
                <a:srgbClr val="3B5AF7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447680"/>
            <a:ext cx="4689830" cy="18554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>
                <a:latin typeface="+mn-lt"/>
                <a:ea typeface="+mn-ea"/>
                <a:cs typeface="+mn-cs"/>
              </a:defRPr>
            </a:pPr>
            <a:r>
              <a:rPr lang="en-US" altLang="ko-KR" sz="3200">
                <a:solidFill>
                  <a:srgbClr val="2D2E2D"/>
                </a:solidFill>
              </a:rPr>
              <a:t>01 </a:t>
            </a:r>
            <a:r>
              <a:rPr lang="ko-KR" altLang="en-US" sz="3200">
                <a:solidFill>
                  <a:srgbClr val="2D2E2D"/>
                </a:solidFill>
              </a:rPr>
              <a:t>기모노</a:t>
            </a:r>
            <a:r>
              <a:rPr lang="ko-KR" altLang="en-US" sz="3100">
                <a:solidFill>
                  <a:srgbClr val="2D2E2D"/>
                </a:solidFill>
              </a:rPr>
              <a:t> </a:t>
            </a:r>
            <a:r>
              <a:rPr lang="ko-KR" altLang="en-US" sz="2800">
                <a:solidFill>
                  <a:srgbClr val="2D2E2D"/>
                </a:solidFill>
              </a:rPr>
              <a:t> </a:t>
            </a:r>
          </a:p>
          <a:p>
            <a:pPr lvl="0">
              <a:defRPr>
                <a:latin typeface="+mn-lt"/>
                <a:ea typeface="+mn-ea"/>
                <a:cs typeface="+mn-cs"/>
              </a:defRPr>
            </a:pPr>
            <a:r>
              <a:rPr sz="2800" b="1" i="0" u="none" strike="noStrike"/>
              <a:t>着物</a:t>
            </a:r>
            <a:r>
              <a:rPr lang="ko-KR" altLang="en-US" sz="2800">
                <a:solidFill>
                  <a:srgbClr val="2D2E2D"/>
                </a:solidFill>
              </a:rPr>
              <a:t>                </a:t>
            </a:r>
          </a:p>
          <a:p>
            <a:pPr lvl="0">
              <a:defRPr>
                <a:latin typeface="+mn-lt"/>
                <a:ea typeface="+mn-ea"/>
                <a:cs typeface="+mn-cs"/>
              </a:defRPr>
            </a:pPr>
            <a:endParaRPr lang="ko-KR" altLang="en-US" sz="2800">
              <a:solidFill>
                <a:srgbClr val="2D2E2D"/>
              </a:solidFill>
            </a:endParaRPr>
          </a:p>
          <a:p>
            <a:pPr lvl="0">
              <a:defRPr>
                <a:latin typeface="+mn-lt"/>
                <a:ea typeface="+mn-ea"/>
                <a:cs typeface="+mn-cs"/>
              </a:defRPr>
            </a:pPr>
            <a:r>
              <a:rPr lang="ko-KR" altLang="en-US" sz="2800">
                <a:solidFill>
                  <a:srgbClr val="2D2E2D"/>
                </a:solidFill>
              </a:rPr>
              <a:t>언제 착용</a:t>
            </a:r>
            <a:r>
              <a:rPr lang="en-US" altLang="ko-KR" sz="2800">
                <a:solidFill>
                  <a:srgbClr val="2D2E2D"/>
                </a:solidFill>
              </a:rPr>
              <a:t>?</a:t>
            </a:r>
            <a:r>
              <a:rPr lang="ko-KR" altLang="en-US" sz="2800">
                <a:solidFill>
                  <a:srgbClr val="2D2E2D"/>
                </a:solidFill>
              </a:rPr>
              <a:t>             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0" y="6812281"/>
            <a:ext cx="9144000" cy="4571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latin typeface="+mn-lt"/>
                <a:ea typeface="+mn-ea"/>
                <a:cs typeface="+mn-cs"/>
              </a:defRPr>
            </a:pPr>
            <a:endParaRPr lang="ko-KR" altLang="en-US">
              <a:latin typeface="+mn-lt"/>
              <a:ea typeface="+mn-ea"/>
              <a:cs typeface="+mn-cs"/>
            </a:endParaRPr>
          </a:p>
        </p:txBody>
      </p:sp>
      <p:sp>
        <p:nvSpPr>
          <p:cNvPr id="30" name="모서리가 둥근 직사각형 1"/>
          <p:cNvSpPr/>
          <p:nvPr/>
        </p:nvSpPr>
        <p:spPr>
          <a:xfrm>
            <a:off x="599722" y="2494138"/>
            <a:ext cx="2090912" cy="1755731"/>
          </a:xfrm>
          <a:prstGeom prst="roundRect">
            <a:avLst>
              <a:gd name="adj" fmla="val 7190"/>
            </a:avLst>
          </a:prstGeom>
          <a:solidFill>
            <a:schemeClr val="bg1"/>
          </a:solidFill>
          <a:ln w="6350">
            <a:solidFill>
              <a:srgbClr val="1F4E79">
                <a:alpha val="3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>
                <a:latin typeface="+mn-lt"/>
                <a:ea typeface="+mn-ea"/>
                <a:cs typeface="+mn-cs"/>
              </a:defRPr>
            </a:pPr>
            <a:r>
              <a:rPr lang="ko-KR" altLang="en-US" sz="280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   결혼식</a:t>
            </a:r>
          </a:p>
        </p:txBody>
      </p:sp>
      <p:sp>
        <p:nvSpPr>
          <p:cNvPr id="31" name="모서리가 둥근 직사각형 1"/>
          <p:cNvSpPr/>
          <p:nvPr/>
        </p:nvSpPr>
        <p:spPr>
          <a:xfrm>
            <a:off x="6340828" y="2476932"/>
            <a:ext cx="2090912" cy="1755731"/>
          </a:xfrm>
          <a:prstGeom prst="roundRect">
            <a:avLst>
              <a:gd name="adj" fmla="val 7190"/>
            </a:avLst>
          </a:prstGeom>
          <a:solidFill>
            <a:schemeClr val="bg1"/>
          </a:solidFill>
          <a:ln w="6350">
            <a:solidFill>
              <a:srgbClr val="1F4E79">
                <a:alpha val="3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>
                <a:latin typeface="+mn-lt"/>
                <a:ea typeface="+mn-ea"/>
                <a:cs typeface="+mn-cs"/>
              </a:defRPr>
            </a:pPr>
            <a:r>
              <a:rPr lang="ko-KR" altLang="en-US" sz="280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   졸업식</a:t>
            </a:r>
          </a:p>
        </p:txBody>
      </p:sp>
      <p:sp>
        <p:nvSpPr>
          <p:cNvPr id="32" name="모서리가 둥근 직사각형 1"/>
          <p:cNvSpPr/>
          <p:nvPr/>
        </p:nvSpPr>
        <p:spPr>
          <a:xfrm>
            <a:off x="3362678" y="2470582"/>
            <a:ext cx="2090912" cy="1755731"/>
          </a:xfrm>
          <a:prstGeom prst="roundRect">
            <a:avLst>
              <a:gd name="adj" fmla="val 7190"/>
            </a:avLst>
          </a:prstGeom>
          <a:solidFill>
            <a:schemeClr val="bg1"/>
          </a:solidFill>
          <a:ln w="6350">
            <a:solidFill>
              <a:srgbClr val="1F4E79">
                <a:alpha val="3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>
                <a:latin typeface="+mn-lt"/>
                <a:ea typeface="+mn-ea"/>
                <a:cs typeface="+mn-cs"/>
              </a:defRPr>
            </a:pPr>
            <a:r>
              <a:rPr lang="ko-KR" altLang="en-US" sz="280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   성인식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pPr>
            <a:endParaRPr lang="ko-KR" altLang="en-US">
              <a:latin typeface="+mn-lt"/>
              <a:ea typeface="+mn-ea"/>
              <a:cs typeface="+mn-cs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0" y="22860"/>
            <a:ext cx="9144000" cy="40784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latin typeface="+mn-lt"/>
                <a:ea typeface="+mn-ea"/>
                <a:cs typeface="+mn-cs"/>
              </a:defRPr>
            </a:pPr>
            <a:endParaRPr lang="ko-KR" altLang="en-US">
              <a:latin typeface="+mn-lt"/>
              <a:ea typeface="+mn-ea"/>
              <a:cs typeface="+mn-cs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4571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latin typeface="+mn-lt"/>
                <a:ea typeface="+mn-ea"/>
                <a:cs typeface="+mn-cs"/>
              </a:defRPr>
            </a:pPr>
            <a:endParaRPr lang="ko-KR" altLang="en-US">
              <a:latin typeface="+mn-l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" y="43865"/>
            <a:ext cx="90533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>
                <a:latin typeface="+mn-lt"/>
                <a:ea typeface="+mn-ea"/>
                <a:cs typeface="+mn-cs"/>
              </a:defRPr>
            </a:pPr>
            <a:r>
              <a:rPr lang="en-US" altLang="ko-KR">
                <a:solidFill>
                  <a:schemeClr val="bg1"/>
                </a:solidFill>
              </a:rPr>
              <a:t>  </a:t>
            </a:r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-2" y="0"/>
            <a:ext cx="1664495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latin typeface="+mn-lt"/>
                <a:ea typeface="+mn-ea"/>
                <a:cs typeface="+mn-cs"/>
              </a:defRPr>
            </a:pPr>
            <a:endParaRPr lang="ko-KR" altLang="en-US">
              <a:solidFill>
                <a:srgbClr val="3B5AF7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447680"/>
            <a:ext cx="4689830" cy="18554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>
                <a:latin typeface="+mn-lt"/>
                <a:ea typeface="+mn-ea"/>
                <a:cs typeface="+mn-cs"/>
              </a:defRPr>
            </a:pPr>
            <a:r>
              <a:rPr lang="en-US" altLang="ko-KR" sz="3200">
                <a:solidFill>
                  <a:srgbClr val="2D2E2D"/>
                </a:solidFill>
              </a:rPr>
              <a:t>01 </a:t>
            </a:r>
            <a:r>
              <a:rPr lang="ko-KR" altLang="en-US" sz="3200">
                <a:solidFill>
                  <a:srgbClr val="2D2E2D"/>
                </a:solidFill>
              </a:rPr>
              <a:t>기모노</a:t>
            </a:r>
            <a:r>
              <a:rPr lang="ko-KR" altLang="en-US" sz="3100">
                <a:solidFill>
                  <a:srgbClr val="2D2E2D"/>
                </a:solidFill>
              </a:rPr>
              <a:t> </a:t>
            </a:r>
            <a:r>
              <a:rPr lang="ko-KR" altLang="en-US" sz="2800">
                <a:solidFill>
                  <a:srgbClr val="2D2E2D"/>
                </a:solidFill>
              </a:rPr>
              <a:t> </a:t>
            </a:r>
          </a:p>
          <a:p>
            <a:pPr lvl="0">
              <a:defRPr>
                <a:latin typeface="+mn-lt"/>
                <a:ea typeface="+mn-ea"/>
                <a:cs typeface="+mn-cs"/>
              </a:defRPr>
            </a:pPr>
            <a:r>
              <a:rPr sz="2800" b="1" i="0" u="none" strike="noStrike"/>
              <a:t>着物</a:t>
            </a:r>
            <a:r>
              <a:rPr lang="ko-KR" altLang="en-US" sz="2800">
                <a:solidFill>
                  <a:srgbClr val="2D2E2D"/>
                </a:solidFill>
              </a:rPr>
              <a:t>                </a:t>
            </a:r>
          </a:p>
          <a:p>
            <a:pPr lvl="0">
              <a:defRPr>
                <a:latin typeface="+mn-lt"/>
                <a:ea typeface="+mn-ea"/>
                <a:cs typeface="+mn-cs"/>
              </a:defRPr>
            </a:pPr>
            <a:endParaRPr lang="ko-KR" altLang="en-US" sz="2800">
              <a:solidFill>
                <a:srgbClr val="2D2E2D"/>
              </a:solidFill>
            </a:endParaRPr>
          </a:p>
          <a:p>
            <a:pPr lvl="0">
              <a:defRPr>
                <a:latin typeface="+mn-lt"/>
                <a:ea typeface="+mn-ea"/>
                <a:cs typeface="+mn-cs"/>
              </a:defRPr>
            </a:pPr>
            <a:r>
              <a:rPr lang="ko-KR" altLang="en-US" sz="2800">
                <a:solidFill>
                  <a:srgbClr val="2D2E2D"/>
                </a:solidFill>
              </a:rPr>
              <a:t>여성 기모노 종류             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0" y="6812281"/>
            <a:ext cx="9144000" cy="4571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latin typeface="+mn-lt"/>
                <a:ea typeface="+mn-ea"/>
                <a:cs typeface="+mn-cs"/>
              </a:defRPr>
            </a:pPr>
            <a:endParaRPr lang="ko-KR" altLang="en-US">
              <a:latin typeface="+mn-lt"/>
              <a:ea typeface="+mn-ea"/>
              <a:cs typeface="+mn-cs"/>
            </a:endParaRPr>
          </a:p>
        </p:txBody>
      </p:sp>
      <p:sp>
        <p:nvSpPr>
          <p:cNvPr id="30" name="모서리가 둥근 직사각형 1"/>
          <p:cNvSpPr/>
          <p:nvPr/>
        </p:nvSpPr>
        <p:spPr>
          <a:xfrm>
            <a:off x="599722" y="2494138"/>
            <a:ext cx="2090912" cy="1755731"/>
          </a:xfrm>
          <a:prstGeom prst="roundRect">
            <a:avLst>
              <a:gd name="adj" fmla="val 7190"/>
            </a:avLst>
          </a:prstGeom>
          <a:solidFill>
            <a:schemeClr val="bg1"/>
          </a:solidFill>
          <a:ln w="6350">
            <a:solidFill>
              <a:srgbClr val="1F4E79">
                <a:alpha val="3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>
                <a:latin typeface="+mn-lt"/>
                <a:ea typeface="+mn-ea"/>
                <a:cs typeface="+mn-cs"/>
              </a:defRPr>
            </a:pPr>
            <a:r>
              <a:rPr lang="ko-KR" altLang="en-US" sz="280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 후리소데</a:t>
            </a:r>
          </a:p>
        </p:txBody>
      </p:sp>
      <p:sp>
        <p:nvSpPr>
          <p:cNvPr id="31" name="모서리가 둥근 직사각형 1"/>
          <p:cNvSpPr/>
          <p:nvPr/>
        </p:nvSpPr>
        <p:spPr>
          <a:xfrm>
            <a:off x="6340828" y="2476932"/>
            <a:ext cx="2090912" cy="1755731"/>
          </a:xfrm>
          <a:prstGeom prst="roundRect">
            <a:avLst>
              <a:gd name="adj" fmla="val 7190"/>
            </a:avLst>
          </a:prstGeom>
          <a:solidFill>
            <a:schemeClr val="bg1"/>
          </a:solidFill>
          <a:ln w="6350">
            <a:solidFill>
              <a:srgbClr val="1F4E79">
                <a:alpha val="3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>
                <a:latin typeface="+mn-lt"/>
                <a:ea typeface="+mn-ea"/>
                <a:cs typeface="+mn-cs"/>
              </a:defRPr>
            </a:pPr>
            <a:r>
              <a:rPr lang="ko-KR" altLang="en-US" sz="280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 토메소데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94074" y="2122548"/>
            <a:ext cx="2405945" cy="1241776"/>
          </a:xfrm>
          <a:prstGeom prst="rect">
            <a:avLst/>
          </a:prstGeom>
          <a:solidFill>
            <a:schemeClr val="lt1"/>
          </a:solidFill>
          <a:ln>
            <a:solidFill>
              <a:schemeClr val="l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pPr>
            <a:r>
              <a:rPr lang="ko-KR" altLang="en-US" sz="2800" b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후리소데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0" y="22860"/>
            <a:ext cx="9144000" cy="40784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latin typeface="+mn-lt"/>
                <a:ea typeface="+mn-ea"/>
                <a:cs typeface="+mn-cs"/>
              </a:defRPr>
            </a:pPr>
            <a:endParaRPr lang="ko-KR" altLang="en-US">
              <a:latin typeface="+mn-lt"/>
              <a:ea typeface="+mn-ea"/>
              <a:cs typeface="+mn-cs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4571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latin typeface="+mn-lt"/>
                <a:ea typeface="+mn-ea"/>
                <a:cs typeface="+mn-cs"/>
              </a:defRPr>
            </a:pPr>
            <a:endParaRPr lang="ko-KR" altLang="en-US">
              <a:latin typeface="+mn-l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" y="43865"/>
            <a:ext cx="90533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>
                <a:latin typeface="+mn-lt"/>
                <a:ea typeface="+mn-ea"/>
                <a:cs typeface="+mn-cs"/>
              </a:defRPr>
            </a:pPr>
            <a:r>
              <a:rPr lang="en-US" altLang="ko-KR">
                <a:solidFill>
                  <a:schemeClr val="bg1"/>
                </a:solidFill>
              </a:rPr>
              <a:t>  </a:t>
            </a:r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-2" y="0"/>
            <a:ext cx="1664495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latin typeface="+mn-lt"/>
                <a:ea typeface="+mn-ea"/>
                <a:cs typeface="+mn-cs"/>
              </a:defRPr>
            </a:pPr>
            <a:endParaRPr lang="ko-KR" altLang="en-US">
              <a:solidFill>
                <a:srgbClr val="3B5AF7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447680"/>
            <a:ext cx="4689830" cy="18554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>
                <a:latin typeface="+mn-lt"/>
                <a:ea typeface="+mn-ea"/>
                <a:cs typeface="+mn-cs"/>
              </a:defRPr>
            </a:pPr>
            <a:r>
              <a:rPr lang="en-US" altLang="ko-KR" sz="3200">
                <a:solidFill>
                  <a:srgbClr val="2D2E2D"/>
                </a:solidFill>
              </a:rPr>
              <a:t>01 </a:t>
            </a:r>
            <a:r>
              <a:rPr lang="ko-KR" altLang="en-US" sz="3200">
                <a:solidFill>
                  <a:srgbClr val="2D2E2D"/>
                </a:solidFill>
              </a:rPr>
              <a:t>기모노</a:t>
            </a:r>
            <a:r>
              <a:rPr lang="ko-KR" altLang="en-US" sz="3100">
                <a:solidFill>
                  <a:srgbClr val="2D2E2D"/>
                </a:solidFill>
              </a:rPr>
              <a:t> </a:t>
            </a:r>
            <a:r>
              <a:rPr lang="ko-KR" altLang="en-US" sz="2800">
                <a:solidFill>
                  <a:srgbClr val="2D2E2D"/>
                </a:solidFill>
              </a:rPr>
              <a:t> </a:t>
            </a:r>
          </a:p>
          <a:p>
            <a:pPr lvl="0">
              <a:defRPr>
                <a:latin typeface="+mn-lt"/>
                <a:ea typeface="+mn-ea"/>
                <a:cs typeface="+mn-cs"/>
              </a:defRPr>
            </a:pPr>
            <a:r>
              <a:rPr sz="2800" b="1" i="0" u="none" strike="noStrike"/>
              <a:t>着物</a:t>
            </a:r>
            <a:r>
              <a:rPr lang="ko-KR" altLang="en-US" sz="2800">
                <a:solidFill>
                  <a:srgbClr val="2D2E2D"/>
                </a:solidFill>
              </a:rPr>
              <a:t>                </a:t>
            </a:r>
          </a:p>
          <a:p>
            <a:pPr lvl="0">
              <a:defRPr>
                <a:latin typeface="+mn-lt"/>
                <a:ea typeface="+mn-ea"/>
                <a:cs typeface="+mn-cs"/>
              </a:defRPr>
            </a:pPr>
            <a:endParaRPr lang="ko-KR" altLang="en-US" sz="2800">
              <a:solidFill>
                <a:srgbClr val="2D2E2D"/>
              </a:solidFill>
            </a:endParaRPr>
          </a:p>
          <a:p>
            <a:pPr lvl="0">
              <a:defRPr>
                <a:latin typeface="+mn-lt"/>
                <a:ea typeface="+mn-ea"/>
                <a:cs typeface="+mn-cs"/>
              </a:defRPr>
            </a:pPr>
            <a:r>
              <a:rPr lang="ko-KR" altLang="en-US" sz="2800">
                <a:solidFill>
                  <a:srgbClr val="2D2E2D"/>
                </a:solidFill>
              </a:rPr>
              <a:t>여성 기모노 종류             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0" y="6812281"/>
            <a:ext cx="9144000" cy="4571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latin typeface="+mn-lt"/>
                <a:ea typeface="+mn-ea"/>
                <a:cs typeface="+mn-cs"/>
              </a:defRPr>
            </a:pPr>
            <a:endParaRPr lang="ko-KR" altLang="en-US">
              <a:latin typeface="+mn-lt"/>
              <a:ea typeface="+mn-ea"/>
              <a:cs typeface="+mn-c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0" y="3247807"/>
            <a:ext cx="5585648" cy="2465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040" indent="-257040">
              <a:buFont typeface="Arial"/>
              <a:buChar char="•"/>
              <a:defRPr/>
            </a:pPr>
            <a:r>
              <a:rPr lang="ko-KR" altLang="en-US" sz="2400"/>
              <a:t>미혼 여성이 착용</a:t>
            </a:r>
          </a:p>
          <a:p>
            <a:pPr marL="257040" indent="-257040">
              <a:buFont typeface="Arial"/>
              <a:buChar char="•"/>
              <a:defRPr/>
            </a:pPr>
            <a:endParaRPr lang="ko-KR" altLang="en-US"/>
          </a:p>
          <a:p>
            <a:pPr marL="257040" indent="-257040">
              <a:buFont typeface="Arial"/>
              <a:buChar char="•"/>
              <a:defRPr/>
            </a:pPr>
            <a:r>
              <a:rPr lang="ko-KR" altLang="en-US" sz="2400"/>
              <a:t>소매 길이 가장 긴것  </a:t>
            </a:r>
            <a:r>
              <a:rPr lang="en-US" altLang="ko-KR" sz="2400"/>
              <a:t>=</a:t>
            </a:r>
            <a:r>
              <a:rPr lang="ko-KR" altLang="en-US" sz="2400"/>
              <a:t> 오오후리소데</a:t>
            </a:r>
          </a:p>
          <a:p>
            <a:pPr marL="257040" indent="-257040">
              <a:buFont typeface="Arial"/>
              <a:buChar char="•"/>
              <a:defRPr/>
            </a:pPr>
            <a:endParaRPr lang="ko-KR" altLang="en-US"/>
          </a:p>
          <a:p>
            <a:pPr marL="257040" indent="-257040">
              <a:buFont typeface="Arial"/>
              <a:buChar char="•"/>
              <a:defRPr/>
            </a:pPr>
            <a:r>
              <a:rPr lang="ko-KR" altLang="en-US" sz="2400"/>
              <a:t>중간 길이 </a:t>
            </a:r>
            <a:r>
              <a:rPr lang="en-US" altLang="ko-KR" sz="2400"/>
              <a:t>=</a:t>
            </a:r>
            <a:r>
              <a:rPr lang="ko-KR" altLang="en-US" sz="2400"/>
              <a:t> 나카후리소데</a:t>
            </a:r>
          </a:p>
          <a:p>
            <a:pPr marL="257040" indent="-257040">
              <a:buFont typeface="Arial"/>
              <a:buChar char="•"/>
              <a:defRPr/>
            </a:pPr>
            <a:endParaRPr lang="ko-KR" altLang="en-US" sz="2400"/>
          </a:p>
          <a:p>
            <a:pPr marL="257040" indent="-257040">
              <a:buFont typeface="Arial"/>
              <a:buChar char="•"/>
              <a:defRPr/>
            </a:pPr>
            <a:r>
              <a:rPr lang="ko-KR" altLang="en-US" sz="2400"/>
              <a:t>가장 짧은 것 </a:t>
            </a:r>
            <a:r>
              <a:rPr lang="en-US" altLang="ko-KR" sz="2400"/>
              <a:t>=</a:t>
            </a:r>
            <a:r>
              <a:rPr lang="ko-KR" altLang="en-US" sz="2400"/>
              <a:t> 코후리소데</a:t>
            </a:r>
          </a:p>
        </p:txBody>
      </p:sp>
      <p:pic>
        <p:nvPicPr>
          <p:cNvPr id="35" name="그림 34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5163490" y="420099"/>
            <a:ext cx="3980510" cy="6017801"/>
          </a:xfrm>
          <a:prstGeom prst="rect">
            <a:avLst/>
          </a:prstGeom>
          <a:solidFill>
            <a:schemeClr val="lt1"/>
          </a:solidFill>
          <a:ln>
            <a:solidFill>
              <a:schemeClr val="lt1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94074" y="2122548"/>
            <a:ext cx="2405945" cy="1241776"/>
          </a:xfrm>
          <a:prstGeom prst="rect">
            <a:avLst/>
          </a:prstGeom>
          <a:solidFill>
            <a:schemeClr val="lt1"/>
          </a:solidFill>
          <a:ln>
            <a:solidFill>
              <a:schemeClr val="l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pPr>
            <a:r>
              <a:rPr lang="ko-KR" altLang="en-US" sz="2800" b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토메소데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0" y="22860"/>
            <a:ext cx="9144000" cy="40784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latin typeface="+mn-lt"/>
                <a:ea typeface="+mn-ea"/>
                <a:cs typeface="+mn-cs"/>
              </a:defRPr>
            </a:pPr>
            <a:endParaRPr lang="ko-KR" altLang="en-US">
              <a:latin typeface="+mn-lt"/>
              <a:ea typeface="+mn-ea"/>
              <a:cs typeface="+mn-cs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4571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latin typeface="+mn-lt"/>
                <a:ea typeface="+mn-ea"/>
                <a:cs typeface="+mn-cs"/>
              </a:defRPr>
            </a:pPr>
            <a:endParaRPr lang="ko-KR" altLang="en-US">
              <a:latin typeface="+mn-l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" y="43865"/>
            <a:ext cx="90533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>
                <a:latin typeface="+mn-lt"/>
                <a:ea typeface="+mn-ea"/>
                <a:cs typeface="+mn-cs"/>
              </a:defRPr>
            </a:pPr>
            <a:r>
              <a:rPr lang="en-US" altLang="ko-KR">
                <a:solidFill>
                  <a:schemeClr val="bg1"/>
                </a:solidFill>
              </a:rPr>
              <a:t>  </a:t>
            </a:r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-2" y="0"/>
            <a:ext cx="1664495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latin typeface="+mn-lt"/>
                <a:ea typeface="+mn-ea"/>
                <a:cs typeface="+mn-cs"/>
              </a:defRPr>
            </a:pPr>
            <a:endParaRPr lang="ko-KR" altLang="en-US">
              <a:solidFill>
                <a:srgbClr val="3B5AF7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447680"/>
            <a:ext cx="4689830" cy="18554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>
                <a:latin typeface="+mn-lt"/>
                <a:ea typeface="+mn-ea"/>
                <a:cs typeface="+mn-cs"/>
              </a:defRPr>
            </a:pPr>
            <a:r>
              <a:rPr lang="en-US" altLang="ko-KR" sz="3200">
                <a:solidFill>
                  <a:srgbClr val="2D2E2D"/>
                </a:solidFill>
              </a:rPr>
              <a:t>01 </a:t>
            </a:r>
            <a:r>
              <a:rPr lang="ko-KR" altLang="en-US" sz="3200">
                <a:solidFill>
                  <a:srgbClr val="2D2E2D"/>
                </a:solidFill>
              </a:rPr>
              <a:t>기모노</a:t>
            </a:r>
            <a:r>
              <a:rPr lang="ko-KR" altLang="en-US" sz="3100">
                <a:solidFill>
                  <a:srgbClr val="2D2E2D"/>
                </a:solidFill>
              </a:rPr>
              <a:t> </a:t>
            </a:r>
            <a:r>
              <a:rPr lang="ko-KR" altLang="en-US" sz="2800">
                <a:solidFill>
                  <a:srgbClr val="2D2E2D"/>
                </a:solidFill>
              </a:rPr>
              <a:t> </a:t>
            </a:r>
          </a:p>
          <a:p>
            <a:pPr lvl="0">
              <a:defRPr>
                <a:latin typeface="+mn-lt"/>
                <a:ea typeface="+mn-ea"/>
                <a:cs typeface="+mn-cs"/>
              </a:defRPr>
            </a:pPr>
            <a:r>
              <a:rPr sz="2800" b="1" i="0" u="none" strike="noStrike"/>
              <a:t>着物</a:t>
            </a:r>
            <a:r>
              <a:rPr lang="ko-KR" altLang="en-US" sz="2800">
                <a:solidFill>
                  <a:srgbClr val="2D2E2D"/>
                </a:solidFill>
              </a:rPr>
              <a:t>                </a:t>
            </a:r>
          </a:p>
          <a:p>
            <a:pPr lvl="0">
              <a:defRPr>
                <a:latin typeface="+mn-lt"/>
                <a:ea typeface="+mn-ea"/>
                <a:cs typeface="+mn-cs"/>
              </a:defRPr>
            </a:pPr>
            <a:endParaRPr lang="ko-KR" altLang="en-US" sz="2800">
              <a:solidFill>
                <a:srgbClr val="2D2E2D"/>
              </a:solidFill>
            </a:endParaRPr>
          </a:p>
          <a:p>
            <a:pPr lvl="0">
              <a:defRPr>
                <a:latin typeface="+mn-lt"/>
                <a:ea typeface="+mn-ea"/>
                <a:cs typeface="+mn-cs"/>
              </a:defRPr>
            </a:pPr>
            <a:r>
              <a:rPr lang="ko-KR" altLang="en-US" sz="2800">
                <a:solidFill>
                  <a:srgbClr val="2D2E2D"/>
                </a:solidFill>
              </a:rPr>
              <a:t>여성 기모노 종류             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0" y="6812281"/>
            <a:ext cx="9144000" cy="4571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latin typeface="+mn-lt"/>
                <a:ea typeface="+mn-ea"/>
                <a:cs typeface="+mn-cs"/>
              </a:defRPr>
            </a:pPr>
            <a:endParaRPr lang="ko-KR" altLang="en-US">
              <a:latin typeface="+mn-lt"/>
              <a:ea typeface="+mn-ea"/>
              <a:cs typeface="+mn-c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0" y="3247807"/>
            <a:ext cx="5585648" cy="3646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040" indent="-257040">
              <a:buFont typeface="Arial"/>
              <a:buChar char="•"/>
              <a:defRPr/>
            </a:pPr>
            <a:r>
              <a:rPr lang="ko-KR" altLang="en-US" sz="2400"/>
              <a:t>기혼 여성이 착용</a:t>
            </a:r>
          </a:p>
          <a:p>
            <a:pPr marL="257040" indent="-257040">
              <a:buFont typeface="Arial"/>
              <a:buChar char="•"/>
              <a:defRPr/>
            </a:pPr>
            <a:endParaRPr lang="ko-KR" altLang="en-US" sz="2400"/>
          </a:p>
          <a:p>
            <a:pPr marL="257040" indent="-257040">
              <a:buFont typeface="Arial"/>
              <a:buChar char="•"/>
              <a:defRPr/>
            </a:pPr>
            <a:r>
              <a:rPr lang="ko-KR" altLang="en-US" sz="2400"/>
              <a:t>후리소데보다 소매 폭이 좁음</a:t>
            </a:r>
          </a:p>
          <a:p>
            <a:pPr marL="257040" indent="-257040">
              <a:buFont typeface="Arial"/>
              <a:buChar char="•"/>
              <a:defRPr/>
            </a:pPr>
            <a:endParaRPr lang="ko-KR" altLang="en-US"/>
          </a:p>
          <a:p>
            <a:pPr marL="257040" indent="-257040">
              <a:buFont typeface="Arial"/>
              <a:buChar char="•"/>
              <a:defRPr/>
            </a:pPr>
            <a:r>
              <a:rPr lang="ko-KR" altLang="en-US" sz="2400"/>
              <a:t>구로토메소데 </a:t>
            </a:r>
            <a:r>
              <a:rPr lang="en-US" altLang="ko-KR" sz="2400"/>
              <a:t>=</a:t>
            </a:r>
            <a:r>
              <a:rPr lang="ko-KR" altLang="en-US" sz="2400"/>
              <a:t> 검은 천 이용 </a:t>
            </a:r>
          </a:p>
          <a:p>
            <a:pPr marL="0" indent="0">
              <a:buFont typeface="Arial"/>
              <a:buNone/>
              <a:defRPr/>
            </a:pPr>
            <a:r>
              <a:rPr lang="ko-KR" altLang="en-US" sz="2400"/>
              <a:t>    결혼식에서 양가 부모 착용</a:t>
            </a:r>
          </a:p>
          <a:p>
            <a:pPr marL="0" indent="0">
              <a:buFont typeface="Arial"/>
              <a:buNone/>
              <a:defRPr/>
            </a:pPr>
            <a:endParaRPr lang="ko-KR" altLang="en-US" sz="2400"/>
          </a:p>
          <a:p>
            <a:pPr marL="257040" indent="-257040">
              <a:buFont typeface="Arial"/>
              <a:buChar char="•"/>
              <a:defRPr/>
            </a:pPr>
            <a:r>
              <a:rPr lang="ko-KR" altLang="en-US" sz="2400"/>
              <a:t>이로토메소데 </a:t>
            </a:r>
            <a:r>
              <a:rPr lang="en-US" altLang="ko-KR" sz="2400"/>
              <a:t>=</a:t>
            </a:r>
            <a:r>
              <a:rPr lang="ko-KR" altLang="en-US" sz="2400"/>
              <a:t> 구로토메소데보다 정식 예복 느낌 ↓</a:t>
            </a:r>
          </a:p>
          <a:p>
            <a:pPr marL="0" indent="0">
              <a:buFont typeface="Arial"/>
              <a:buNone/>
              <a:defRPr/>
            </a:pPr>
            <a:endParaRPr lang="ko-KR" altLang="en-US" sz="2400"/>
          </a:p>
        </p:txBody>
      </p:sp>
      <p:pic>
        <p:nvPicPr>
          <p:cNvPr id="35" name="그림 34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5401967" y="1172868"/>
            <a:ext cx="3742032" cy="4876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94074" y="2122548"/>
            <a:ext cx="2405945" cy="1241776"/>
          </a:xfrm>
          <a:prstGeom prst="rect">
            <a:avLst/>
          </a:prstGeom>
          <a:solidFill>
            <a:schemeClr val="lt1"/>
          </a:solidFill>
          <a:ln>
            <a:solidFill>
              <a:schemeClr val="l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pPr>
            <a:endParaRPr lang="ko-KR" altLang="en-US" sz="2800" b="1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0" y="22860"/>
            <a:ext cx="9144000" cy="40784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latin typeface="+mn-lt"/>
                <a:ea typeface="+mn-ea"/>
                <a:cs typeface="+mn-cs"/>
              </a:defRPr>
            </a:pPr>
            <a:endParaRPr lang="ko-KR" altLang="en-US">
              <a:latin typeface="+mn-lt"/>
              <a:ea typeface="+mn-ea"/>
              <a:cs typeface="+mn-cs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4571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latin typeface="+mn-lt"/>
                <a:ea typeface="+mn-ea"/>
                <a:cs typeface="+mn-cs"/>
              </a:defRPr>
            </a:pPr>
            <a:endParaRPr lang="ko-KR" altLang="en-US">
              <a:latin typeface="+mn-l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" y="43865"/>
            <a:ext cx="90533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>
                <a:latin typeface="+mn-lt"/>
                <a:ea typeface="+mn-ea"/>
                <a:cs typeface="+mn-cs"/>
              </a:defRPr>
            </a:pPr>
            <a:r>
              <a:rPr lang="en-US" altLang="ko-KR">
                <a:solidFill>
                  <a:schemeClr val="bg1"/>
                </a:solidFill>
              </a:rPr>
              <a:t>  </a:t>
            </a:r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-2" y="0"/>
            <a:ext cx="1664495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latin typeface="+mn-lt"/>
                <a:ea typeface="+mn-ea"/>
                <a:cs typeface="+mn-cs"/>
              </a:defRPr>
            </a:pPr>
            <a:endParaRPr lang="ko-KR" altLang="en-US">
              <a:solidFill>
                <a:srgbClr val="3B5AF7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447680"/>
            <a:ext cx="4689830" cy="18554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>
                <a:latin typeface="+mn-lt"/>
                <a:ea typeface="+mn-ea"/>
                <a:cs typeface="+mn-cs"/>
              </a:defRPr>
            </a:pPr>
            <a:r>
              <a:rPr lang="en-US" altLang="ko-KR" sz="3200">
                <a:solidFill>
                  <a:srgbClr val="2D2E2D"/>
                </a:solidFill>
              </a:rPr>
              <a:t>01 </a:t>
            </a:r>
            <a:r>
              <a:rPr lang="ko-KR" altLang="en-US" sz="3200">
                <a:solidFill>
                  <a:srgbClr val="2D2E2D"/>
                </a:solidFill>
              </a:rPr>
              <a:t>기모노</a:t>
            </a:r>
            <a:r>
              <a:rPr lang="ko-KR" altLang="en-US" sz="3100">
                <a:solidFill>
                  <a:srgbClr val="2D2E2D"/>
                </a:solidFill>
              </a:rPr>
              <a:t> </a:t>
            </a:r>
            <a:r>
              <a:rPr lang="ko-KR" altLang="en-US" sz="2800">
                <a:solidFill>
                  <a:srgbClr val="2D2E2D"/>
                </a:solidFill>
              </a:rPr>
              <a:t> </a:t>
            </a:r>
          </a:p>
          <a:p>
            <a:pPr lvl="0">
              <a:defRPr>
                <a:latin typeface="+mn-lt"/>
                <a:ea typeface="+mn-ea"/>
                <a:cs typeface="+mn-cs"/>
              </a:defRPr>
            </a:pPr>
            <a:r>
              <a:rPr sz="2800" b="1" i="0" u="none" strike="noStrike"/>
              <a:t>着物</a:t>
            </a:r>
            <a:r>
              <a:rPr lang="ko-KR" altLang="en-US" sz="2800">
                <a:solidFill>
                  <a:srgbClr val="2D2E2D"/>
                </a:solidFill>
              </a:rPr>
              <a:t>                </a:t>
            </a:r>
          </a:p>
          <a:p>
            <a:pPr lvl="0">
              <a:defRPr>
                <a:latin typeface="+mn-lt"/>
                <a:ea typeface="+mn-ea"/>
                <a:cs typeface="+mn-cs"/>
              </a:defRPr>
            </a:pPr>
            <a:endParaRPr lang="ko-KR" altLang="en-US" sz="2800">
              <a:solidFill>
                <a:srgbClr val="2D2E2D"/>
              </a:solidFill>
            </a:endParaRPr>
          </a:p>
          <a:p>
            <a:pPr lvl="0">
              <a:defRPr>
                <a:latin typeface="+mn-lt"/>
                <a:ea typeface="+mn-ea"/>
                <a:cs typeface="+mn-cs"/>
              </a:defRPr>
            </a:pPr>
            <a:r>
              <a:rPr lang="ko-KR" altLang="en-US" sz="2800">
                <a:solidFill>
                  <a:srgbClr val="2D2E2D"/>
                </a:solidFill>
              </a:rPr>
              <a:t>남성 기모노 종류              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0" y="6812281"/>
            <a:ext cx="9144000" cy="4571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latin typeface="+mn-lt"/>
                <a:ea typeface="+mn-ea"/>
                <a:cs typeface="+mn-cs"/>
              </a:defRPr>
            </a:pPr>
            <a:endParaRPr lang="ko-KR" altLang="en-US">
              <a:latin typeface="+mn-lt"/>
              <a:ea typeface="+mn-ea"/>
              <a:cs typeface="+mn-cs"/>
            </a:endParaRPr>
          </a:p>
        </p:txBody>
      </p:sp>
      <p:sp>
        <p:nvSpPr>
          <p:cNvPr id="36" name="모서리가 둥근 직사각형 1"/>
          <p:cNvSpPr/>
          <p:nvPr/>
        </p:nvSpPr>
        <p:spPr>
          <a:xfrm>
            <a:off x="856897" y="2494138"/>
            <a:ext cx="2214384" cy="1755731"/>
          </a:xfrm>
          <a:prstGeom prst="roundRect">
            <a:avLst>
              <a:gd name="adj" fmla="val 7190"/>
            </a:avLst>
          </a:prstGeom>
          <a:solidFill>
            <a:schemeClr val="bg1"/>
          </a:solidFill>
          <a:ln w="6350">
            <a:solidFill>
              <a:srgbClr val="1F4E79">
                <a:alpha val="3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>
                <a:latin typeface="+mn-lt"/>
                <a:ea typeface="+mn-ea"/>
                <a:cs typeface="+mn-cs"/>
              </a:defRPr>
            </a:pPr>
            <a:r>
              <a:rPr lang="ko-KR" altLang="en-US" sz="280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    하오리</a:t>
            </a:r>
            <a:endParaRPr lang="en-US" altLang="ko-KR" sz="280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7" name="모서리가 둥근 직사각형 1"/>
          <p:cNvSpPr/>
          <p:nvPr/>
        </p:nvSpPr>
        <p:spPr>
          <a:xfrm>
            <a:off x="5636565" y="2493984"/>
            <a:ext cx="2214384" cy="1755731"/>
          </a:xfrm>
          <a:prstGeom prst="roundRect">
            <a:avLst>
              <a:gd name="adj" fmla="val 7190"/>
            </a:avLst>
          </a:prstGeom>
          <a:solidFill>
            <a:schemeClr val="bg1"/>
          </a:solidFill>
          <a:ln w="6350">
            <a:solidFill>
              <a:srgbClr val="1F4E79">
                <a:alpha val="3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>
                <a:latin typeface="+mn-lt"/>
                <a:ea typeface="+mn-ea"/>
                <a:cs typeface="+mn-cs"/>
              </a:defRPr>
            </a:pPr>
            <a:r>
              <a:rPr lang="ko-KR" altLang="en-US" sz="280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    하카마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6" grpId="0" animBg="1"/>
      <p:bldP spid="3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94074" y="2122548"/>
            <a:ext cx="2405945" cy="1241776"/>
          </a:xfrm>
          <a:prstGeom prst="rect">
            <a:avLst/>
          </a:prstGeom>
          <a:solidFill>
            <a:schemeClr val="lt1"/>
          </a:solidFill>
          <a:ln>
            <a:solidFill>
              <a:schemeClr val="l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pPr>
            <a:r>
              <a:rPr lang="ko-KR" altLang="en-US" sz="2800" b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하오리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0" y="22860"/>
            <a:ext cx="9144000" cy="40784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latin typeface="+mn-lt"/>
                <a:ea typeface="+mn-ea"/>
                <a:cs typeface="+mn-cs"/>
              </a:defRPr>
            </a:pPr>
            <a:endParaRPr lang="ko-KR" altLang="en-US">
              <a:latin typeface="+mn-lt"/>
              <a:ea typeface="+mn-ea"/>
              <a:cs typeface="+mn-cs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4571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latin typeface="+mn-lt"/>
                <a:ea typeface="+mn-ea"/>
                <a:cs typeface="+mn-cs"/>
              </a:defRPr>
            </a:pPr>
            <a:endParaRPr lang="ko-KR" altLang="en-US">
              <a:latin typeface="+mn-l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" y="43865"/>
            <a:ext cx="90533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>
                <a:latin typeface="+mn-lt"/>
                <a:ea typeface="+mn-ea"/>
                <a:cs typeface="+mn-cs"/>
              </a:defRPr>
            </a:pPr>
            <a:r>
              <a:rPr lang="en-US" altLang="ko-KR">
                <a:solidFill>
                  <a:schemeClr val="bg1"/>
                </a:solidFill>
              </a:rPr>
              <a:t>  </a:t>
            </a:r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-2" y="0"/>
            <a:ext cx="1664495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latin typeface="+mn-lt"/>
                <a:ea typeface="+mn-ea"/>
                <a:cs typeface="+mn-cs"/>
              </a:defRPr>
            </a:pPr>
            <a:endParaRPr lang="ko-KR" altLang="en-US">
              <a:solidFill>
                <a:srgbClr val="3B5AF7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447680"/>
            <a:ext cx="4689830" cy="18554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>
                <a:latin typeface="+mn-lt"/>
                <a:ea typeface="+mn-ea"/>
                <a:cs typeface="+mn-cs"/>
              </a:defRPr>
            </a:pPr>
            <a:r>
              <a:rPr lang="en-US" altLang="ko-KR" sz="3200">
                <a:solidFill>
                  <a:srgbClr val="2D2E2D"/>
                </a:solidFill>
              </a:rPr>
              <a:t>01 </a:t>
            </a:r>
            <a:r>
              <a:rPr lang="ko-KR" altLang="en-US" sz="3200">
                <a:solidFill>
                  <a:srgbClr val="2D2E2D"/>
                </a:solidFill>
              </a:rPr>
              <a:t>기모노</a:t>
            </a:r>
            <a:r>
              <a:rPr lang="ko-KR" altLang="en-US" sz="3100">
                <a:solidFill>
                  <a:srgbClr val="2D2E2D"/>
                </a:solidFill>
              </a:rPr>
              <a:t> </a:t>
            </a:r>
            <a:r>
              <a:rPr lang="ko-KR" altLang="en-US" sz="2800">
                <a:solidFill>
                  <a:srgbClr val="2D2E2D"/>
                </a:solidFill>
              </a:rPr>
              <a:t> </a:t>
            </a:r>
          </a:p>
          <a:p>
            <a:pPr lvl="0">
              <a:defRPr>
                <a:latin typeface="+mn-lt"/>
                <a:ea typeface="+mn-ea"/>
                <a:cs typeface="+mn-cs"/>
              </a:defRPr>
            </a:pPr>
            <a:r>
              <a:rPr sz="2800" b="1" i="0" u="none" strike="noStrike"/>
              <a:t>着物</a:t>
            </a:r>
            <a:r>
              <a:rPr lang="ko-KR" altLang="en-US" sz="2800">
                <a:solidFill>
                  <a:srgbClr val="2D2E2D"/>
                </a:solidFill>
              </a:rPr>
              <a:t>                </a:t>
            </a:r>
          </a:p>
          <a:p>
            <a:pPr lvl="0">
              <a:defRPr>
                <a:latin typeface="+mn-lt"/>
                <a:ea typeface="+mn-ea"/>
                <a:cs typeface="+mn-cs"/>
              </a:defRPr>
            </a:pPr>
            <a:endParaRPr lang="ko-KR" altLang="en-US" sz="2800">
              <a:solidFill>
                <a:srgbClr val="2D2E2D"/>
              </a:solidFill>
            </a:endParaRPr>
          </a:p>
          <a:p>
            <a:pPr lvl="0">
              <a:defRPr>
                <a:latin typeface="+mn-lt"/>
                <a:ea typeface="+mn-ea"/>
                <a:cs typeface="+mn-cs"/>
              </a:defRPr>
            </a:pPr>
            <a:r>
              <a:rPr lang="ko-KR" altLang="en-US" sz="2800">
                <a:solidFill>
                  <a:srgbClr val="2D2E2D"/>
                </a:solidFill>
              </a:rPr>
              <a:t>남성 기모노 종류             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0" y="6812281"/>
            <a:ext cx="9144000" cy="4571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latin typeface="+mn-lt"/>
                <a:ea typeface="+mn-ea"/>
                <a:cs typeface="+mn-cs"/>
              </a:defRPr>
            </a:pPr>
            <a:endParaRPr lang="ko-KR" altLang="en-US">
              <a:latin typeface="+mn-lt"/>
              <a:ea typeface="+mn-ea"/>
              <a:cs typeface="+mn-c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0" y="3247807"/>
            <a:ext cx="5585648" cy="3741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720" indent="-342720">
              <a:buFont typeface="Arial"/>
              <a:buChar char="•"/>
              <a:defRPr/>
            </a:pPr>
            <a:r>
              <a:rPr lang="ko-KR" altLang="en-US" sz="2400"/>
              <a:t>전통 겉옷 </a:t>
            </a:r>
            <a:r>
              <a:rPr lang="en-US" altLang="ko-KR" sz="2400"/>
              <a:t>(</a:t>
            </a:r>
            <a:r>
              <a:rPr lang="ko-KR" altLang="en-US" sz="2400"/>
              <a:t>기장이 짧음</a:t>
            </a:r>
            <a:r>
              <a:rPr lang="en-US" altLang="ko-KR" sz="2400"/>
              <a:t>)</a:t>
            </a:r>
          </a:p>
          <a:p>
            <a:pPr marL="342720" indent="-342720">
              <a:buFont typeface="Arial"/>
              <a:buChar char="•"/>
              <a:defRPr/>
            </a:pPr>
            <a:endParaRPr lang="ko-KR" altLang="en-US" sz="2400"/>
          </a:p>
          <a:p>
            <a:pPr marL="342720" indent="-342720">
              <a:buFont typeface="Arial"/>
              <a:buChar char="•"/>
              <a:defRPr/>
            </a:pPr>
            <a:r>
              <a:rPr lang="ko-KR" altLang="en-US" sz="2400"/>
              <a:t>여성도 착용 가능하나</a:t>
            </a:r>
            <a:r>
              <a:rPr lang="en-US" altLang="ko-KR" sz="2400"/>
              <a:t>,</a:t>
            </a:r>
            <a:r>
              <a:rPr lang="ko-KR" altLang="en-US" sz="2400"/>
              <a:t> 정장으로는 입을 수 없다</a:t>
            </a:r>
            <a:r>
              <a:rPr lang="en-US" altLang="ko-KR" sz="2400"/>
              <a:t>.</a:t>
            </a:r>
          </a:p>
          <a:p>
            <a:pPr marL="342720" indent="-342720">
              <a:buFont typeface="Arial"/>
              <a:buChar char="•"/>
              <a:defRPr/>
            </a:pPr>
            <a:endParaRPr lang="en-US" altLang="ko-KR" sz="2400"/>
          </a:p>
          <a:p>
            <a:pPr marL="342720" indent="-342720">
              <a:buFont typeface="Arial"/>
              <a:buChar char="•"/>
              <a:defRPr/>
            </a:pPr>
            <a:r>
              <a:rPr lang="en-US" altLang="ko-KR" sz="2400"/>
              <a:t>방한 · 방진을 목적으로</a:t>
            </a:r>
            <a:r>
              <a:rPr lang="ko-KR" altLang="en-US" sz="2400"/>
              <a:t> 함</a:t>
            </a:r>
          </a:p>
          <a:p>
            <a:pPr marL="0" indent="0">
              <a:buFont typeface="Arial"/>
              <a:buNone/>
              <a:defRPr/>
            </a:pPr>
            <a:endParaRPr lang="en-US" altLang="ko-KR" sz="2400"/>
          </a:p>
          <a:p>
            <a:pPr marL="342720" indent="-342720">
              <a:buFont typeface="Arial"/>
              <a:buChar char="•"/>
              <a:defRPr/>
            </a:pPr>
            <a:endParaRPr lang="en-US" altLang="ko-KR" sz="2400"/>
          </a:p>
          <a:p>
            <a:pPr marL="342720" indent="-342720">
              <a:buFont typeface="Arial"/>
              <a:buChar char="•"/>
              <a:defRPr/>
            </a:pPr>
            <a:endParaRPr lang="ko-KR" altLang="en-US" sz="2400"/>
          </a:p>
          <a:p>
            <a:pPr marL="342720" indent="-342720">
              <a:buFont typeface="Arial"/>
              <a:buChar char="•"/>
              <a:defRPr/>
            </a:pPr>
            <a:endParaRPr lang="ko-KR" altLang="en-US" sz="2400"/>
          </a:p>
        </p:txBody>
      </p:sp>
      <p:pic>
        <p:nvPicPr>
          <p:cNvPr id="36" name="그림 35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5506537" y="429212"/>
            <a:ext cx="3637462" cy="42180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4" grpId="0" animBg="1"/>
    </p:bldLst>
  </p:timing>
</p:sld>
</file>

<file path=ppt/theme/theme1.xml><?xml version="1.0" encoding="utf-8"?>
<a:theme xmlns:a="http://schemas.openxmlformats.org/drawing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3A3C84"/>
      </a:dk2>
      <a:lt2>
        <a:srgbClr val="FAF3DB"/>
      </a:lt2>
      <a:accent1>
        <a:srgbClr val="6182D6"/>
      </a:accent1>
      <a:accent2>
        <a:srgbClr val="FF843A"/>
      </a:accent2>
      <a:accent3>
        <a:srgbClr val="B2B2B2"/>
      </a:accent3>
      <a:accent4>
        <a:srgbClr val="FFD700"/>
      </a:accent4>
      <a:accent5>
        <a:srgbClr val="289B6E"/>
      </a:accent5>
      <a:accent6>
        <a:srgbClr val="9D5CBB"/>
      </a:accent6>
      <a:hlink>
        <a:srgbClr val="0000FF"/>
      </a:hlink>
      <a:folHlink>
        <a:srgbClr val="800080"/>
      </a:folHlink>
    </a:clrScheme>
    <a:fontScheme name="한컴오피스">
      <a:maj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Ethi" typeface="Leelawadee UI"/>
      </a:majorFont>
      <a:min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Ethi" typeface="Leelawadee UI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6350">
          <a:solidFill>
            <a:srgbClr val="1F4E79">
              <a:alpha val="35000"/>
            </a:srgbClr>
          </a:solidFill>
        </a:ln>
      </a:spPr>
      <a:bodyPr anchor="ctr"/>
      <a:lstStyle>
        <a:defPPr algn="l">
          <a:defRPr sz="2800">
            <a:solidFill>
              <a:schemeClr val="dk1"/>
            </a:solidFill>
            <a:latin typeface="+mn-lt"/>
            <a:ea typeface="+mn-ea"/>
            <a:cs typeface="+mn-cs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389</Words>
  <Application>Microsoft Office PowerPoint</Application>
  <PresentationFormat>화면 슬라이드 쇼(4:3)</PresentationFormat>
  <Paragraphs>183</Paragraphs>
  <Slides>21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21</vt:i4>
      </vt:variant>
    </vt:vector>
  </HeadingPairs>
  <TitlesOfParts>
    <vt:vector size="24" baseType="lpstr">
      <vt:lpstr>Arial</vt:lpstr>
      <vt:lpstr>Calibri</vt:lpstr>
      <vt:lpstr>한컴오피스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dahampc03</dc:creator>
  <cp:lastModifiedBy>강예린</cp:lastModifiedBy>
  <cp:revision>563</cp:revision>
  <dcterms:created xsi:type="dcterms:W3CDTF">2015-04-02T01:31:59Z</dcterms:created>
  <dcterms:modified xsi:type="dcterms:W3CDTF">2021-09-30T03:42:17Z</dcterms:modified>
  <cp:version/>
</cp:coreProperties>
</file>