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0" y="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4847-3046-402D-B3FA-4F374D72C8FE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D966-3EE7-4306-B36A-136A55E787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E89FC-9B46-4035-9E90-118D616A9E6E}"/>
              </a:ext>
            </a:extLst>
          </p:cNvPr>
          <p:cNvSpPr txBox="1"/>
          <p:nvPr/>
        </p:nvSpPr>
        <p:spPr>
          <a:xfrm>
            <a:off x="1979712" y="1491630"/>
            <a:ext cx="5688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endParaRPr lang="en-US" altLang="ko-KR" sz="96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en-US" altLang="ko-KR" sz="14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                                      </a:t>
            </a:r>
          </a:p>
          <a:p>
            <a:r>
              <a:rPr lang="en-US" altLang="ko-KR" sz="14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                                          22101533 </a:t>
            </a:r>
            <a:r>
              <a:rPr lang="ko-KR" altLang="en-US" sz="14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홍나경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33061E-A64A-4143-94D8-DB013937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5B42A3-C72A-4123-AE2E-C5B17611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39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3CA30-A667-490C-8993-38682FD2D496}"/>
              </a:ext>
            </a:extLst>
          </p:cNvPr>
          <p:cNvSpPr txBox="1"/>
          <p:nvPr/>
        </p:nvSpPr>
        <p:spPr>
          <a:xfrm>
            <a:off x="2123728" y="586591"/>
            <a:ext cx="54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목차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-11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월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-12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월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-1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월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진희\Desktop\재배포 나빠요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28" y="2981894"/>
            <a:ext cx="2834428" cy="1738093"/>
          </a:xfrm>
          <a:prstGeom prst="rect">
            <a:avLst/>
          </a:prstGeom>
          <a:noFill/>
        </p:spPr>
      </p:pic>
      <p:pic>
        <p:nvPicPr>
          <p:cNvPr id="2050" name="Picture 2" descr="C:\Users\진희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9582"/>
            <a:ext cx="5760640" cy="3876429"/>
          </a:xfrm>
          <a:prstGeom prst="rect">
            <a:avLst/>
          </a:prstGeom>
          <a:noFill/>
        </p:spPr>
      </p:pic>
      <p:pic>
        <p:nvPicPr>
          <p:cNvPr id="2051" name="Picture 3" descr="C:\Users\진희\Desktop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92880"/>
            <a:ext cx="2255540" cy="128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05350-2C87-4893-9B4A-5188C5F23575}"/>
              </a:ext>
            </a:extLst>
          </p:cNvPr>
          <p:cNvSpPr txBox="1"/>
          <p:nvPr/>
        </p:nvSpPr>
        <p:spPr>
          <a:xfrm>
            <a:off x="179512" y="5147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2410E-E3C8-46BF-879D-168AD7A45523}"/>
              </a:ext>
            </a:extLst>
          </p:cNvPr>
          <p:cNvSpPr txBox="1"/>
          <p:nvPr/>
        </p:nvSpPr>
        <p:spPr>
          <a:xfrm>
            <a:off x="323528" y="149163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북서계절풍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fontAlgn="base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fontAlgn="base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눈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2C90E-C78B-4040-816E-69652AB93D85}"/>
              </a:ext>
            </a:extLst>
          </p:cNvPr>
          <p:cNvSpPr txBox="1"/>
          <p:nvPr/>
        </p:nvSpPr>
        <p:spPr>
          <a:xfrm>
            <a:off x="179512" y="5147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r>
              <a:rPr lang="en-US" altLang="ko-KR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-11</a:t>
            </a:r>
            <a:r>
              <a:rPr lang="ko-KR" altLang="en-US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0B337-E487-4425-9E66-4EEAD538B18B}"/>
              </a:ext>
            </a:extLst>
          </p:cNvPr>
          <p:cNvSpPr txBox="1"/>
          <p:nvPr/>
        </p:nvSpPr>
        <p:spPr>
          <a:xfrm>
            <a:off x="168955" y="586591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쌀쌀한 공기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아름다운 단풍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시치고산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ja-JP" altLang="en-US" sz="2800" dirty="0"/>
              <a:t>しちごさん</a:t>
            </a:r>
            <a:r>
              <a:rPr lang="en-US" altLang="ja-JP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  <a:endParaRPr lang="ja-JP" altLang="en-US" sz="2800" dirty="0">
              <a:latin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ko-KR" altLang="en-US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229CE-91BC-4BD3-99B4-D95F3136BB93}"/>
              </a:ext>
            </a:extLst>
          </p:cNvPr>
          <p:cNvSpPr txBox="1"/>
          <p:nvPr/>
        </p:nvSpPr>
        <p:spPr>
          <a:xfrm>
            <a:off x="179512" y="5147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시치고산</a:t>
            </a:r>
            <a:r>
              <a:rPr lang="en-US" altLang="ko-KR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ja-JP" altLang="en-US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しちごさん</a:t>
            </a:r>
            <a:r>
              <a:rPr lang="en-US" altLang="ko-KR" sz="4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 </a:t>
            </a:r>
            <a:endParaRPr lang="ko-KR" altLang="en-US" sz="4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A38D9-26A4-4C4B-B5E6-907118BCCEEA}"/>
              </a:ext>
            </a:extLst>
          </p:cNvPr>
          <p:cNvSpPr txBox="1"/>
          <p:nvPr/>
        </p:nvSpPr>
        <p:spPr>
          <a:xfrm>
            <a:off x="323528" y="105958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-3, 5, 7 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살이 된 아이들의 건강과 장수 기원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기모노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치토세아메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ja-JP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ちとせあめ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기념 사진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ko-KR" altLang="en-US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C1EC6C-6F47-43C9-934C-1C939D84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25" y="1779662"/>
            <a:ext cx="2396949" cy="23857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DA2E43-2E84-41A4-8BED-879D700C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81" y="978095"/>
            <a:ext cx="3779490" cy="377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EFC93008-8E7C-4DEC-B5F1-B06F21A2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9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일본의 겨울</a:t>
            </a:r>
            <a:r>
              <a:rPr lang="en-US" altLang="ko-KR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-12</a:t>
            </a:r>
            <a:r>
              <a:rPr lang="ko-KR" altLang="en-US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ACFE3-9FEC-47F6-B735-FEBB05439E41}"/>
              </a:ext>
            </a:extLst>
          </p:cNvPr>
          <p:cNvSpPr txBox="1"/>
          <p:nvPr/>
        </p:nvSpPr>
        <p:spPr>
          <a:xfrm>
            <a:off x="225860" y="101747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섣달그믐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ja-JP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おおみそか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오세치요리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(</a:t>
            </a:r>
            <a:r>
              <a:rPr lang="ja-JP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おせちりょうり</a:t>
            </a:r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)</a:t>
            </a: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 err="1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도시코시소바</a:t>
            </a:r>
            <a:r>
              <a:rPr lang="ja-JP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（としこしそば）</a:t>
            </a:r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endParaRPr lang="en-US" altLang="ko-KR" sz="2800" dirty="0">
              <a:latin typeface="1훈새마을운동 R" panose="02020603020101020101" pitchFamily="18" charset="-127"/>
              <a:ea typeface="1훈새마을운동 R" panose="02020603020101020101" pitchFamily="18" charset="-127"/>
            </a:endParaRPr>
          </a:p>
          <a:p>
            <a:pPr algn="l"/>
            <a:r>
              <a:rPr lang="en-US" altLang="ko-KR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-</a:t>
            </a:r>
            <a:r>
              <a:rPr lang="ko-KR" altLang="en-US" sz="2800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제야의 종</a:t>
            </a:r>
          </a:p>
        </p:txBody>
      </p:sp>
    </p:spTree>
    <p:extLst>
      <p:ext uri="{BB962C8B-B14F-4D97-AF65-F5344CB8AC3E}">
        <p14:creationId xmlns:p14="http://schemas.microsoft.com/office/powerpoint/2010/main" val="398069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40A17E-223F-4329-B44C-2A7E53B3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8507288" cy="637579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6E0814-5D10-41FD-B786-F73C9BC7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17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E60DFF-7F39-47C7-8748-568594A4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01D392-A6F1-4CA2-AE97-79EB99DC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0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latin typeface="1훈새마을운동 R" panose="02020603020101020101" pitchFamily="18" charset="-127"/>
            <a:ea typeface="1훈새마을운동 R" panose="02020603020101020101" pitchFamily="18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122</Words>
  <Application>Microsoft Office PowerPoint</Application>
  <PresentationFormat>화면 슬라이드 쇼(16:9)</PresentationFormat>
  <Paragraphs>42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1훈새마을운동 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겨울-12월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김진희</dc:creator>
  <cp:lastModifiedBy>석원 홍</cp:lastModifiedBy>
  <cp:revision>8</cp:revision>
  <dcterms:created xsi:type="dcterms:W3CDTF">2017-10-09T14:40:52Z</dcterms:created>
  <dcterms:modified xsi:type="dcterms:W3CDTF">2021-09-30T12:49:50Z</dcterms:modified>
</cp:coreProperties>
</file>